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3.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72" r:id="rId2"/>
    <p:sldMasterId id="2147483685" r:id="rId3"/>
    <p:sldMasterId id="2147483701" r:id="rId4"/>
  </p:sldMasterIdLst>
  <p:notesMasterIdLst>
    <p:notesMasterId r:id="rId14"/>
  </p:notesMasterIdLst>
  <p:sldIdLst>
    <p:sldId id="256" r:id="rId5"/>
    <p:sldId id="257" r:id="rId6"/>
    <p:sldId id="258" r:id="rId7"/>
    <p:sldId id="259" r:id="rId8"/>
    <p:sldId id="260" r:id="rId9"/>
    <p:sldId id="261" r:id="rId10"/>
    <p:sldId id="267" r:id="rId11"/>
    <p:sldId id="268" r:id="rId12"/>
    <p:sldId id="262" r:id="rId13"/>
  </p:sldIdLst>
  <p:sldSz cx="12188825"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7" roundtripDataSignature="AMtx7mhsbFO1hYXCdOvFrF85jkf1plyza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FC8830-795C-454F-98B2-707B79E1E295}" v="23" dt="2024-11-19T19:47:16.644"/>
  </p1510:revLst>
</p1510:revInfo>
</file>

<file path=ppt/tableStyles.xml><?xml version="1.0" encoding="utf-8"?>
<a:tblStyleLst xmlns:a="http://schemas.openxmlformats.org/drawingml/2006/main" def="{1537F30F-2058-47E1-9A8A-E286CF41C9B5}">
  <a:tblStyle styleId="{1537F30F-2058-47E1-9A8A-E286CF41C9B5}" styleName="Table_0">
    <a:wholeTbl>
      <a:tcTxStyle b="off" i="off">
        <a:font>
          <a:latin typeface="Arial"/>
          <a:ea typeface="Arial"/>
          <a:cs typeface="Arial"/>
        </a:font>
        <a:schemeClr val="dk1"/>
      </a:tcTxStyle>
      <a:tcStyle>
        <a:tcBdr>
          <a:left>
            <a:ln w="9525" cap="flat" cmpd="sng">
              <a:solidFill>
                <a:schemeClr val="accent6"/>
              </a:solidFill>
              <a:prstDash val="solid"/>
              <a:round/>
              <a:headEnd type="none" w="sm" len="sm"/>
              <a:tailEnd type="none" w="sm" len="sm"/>
            </a:ln>
          </a:left>
          <a:right>
            <a:ln w="9525" cap="flat" cmpd="sng">
              <a:solidFill>
                <a:schemeClr val="accent6"/>
              </a:solidFill>
              <a:prstDash val="solid"/>
              <a:round/>
              <a:headEnd type="none" w="sm" len="sm"/>
              <a:tailEnd type="none" w="sm" len="sm"/>
            </a:ln>
          </a:right>
          <a:top>
            <a:ln w="9525" cap="flat" cmpd="sng">
              <a:solidFill>
                <a:schemeClr val="accent6"/>
              </a:solidFill>
              <a:prstDash val="solid"/>
              <a:round/>
              <a:headEnd type="none" w="sm" len="sm"/>
              <a:tailEnd type="none" w="sm" len="sm"/>
            </a:ln>
          </a:top>
          <a:bottom>
            <a:ln w="9525" cap="flat" cmpd="sng">
              <a:solidFill>
                <a:schemeClr val="accent6"/>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op>
            <a:ln w="9525" cap="flat" cmpd="sng">
              <a:solidFill>
                <a:schemeClr val="accent6"/>
              </a:solidFill>
              <a:prstDash val="solid"/>
              <a:round/>
              <a:headEnd type="none" w="sm" len="sm"/>
              <a:tailEnd type="none" w="sm" len="sm"/>
            </a:ln>
          </a:top>
          <a:bottom>
            <a:ln w="9525" cap="flat" cmpd="sng">
              <a:solidFill>
                <a:schemeClr val="accent6"/>
              </a:solidFill>
              <a:prstDash val="solid"/>
              <a:round/>
              <a:headEnd type="none" w="sm" len="sm"/>
              <a:tailEnd type="none" w="sm" len="sm"/>
            </a:ln>
          </a:bottom>
        </a:tcBdr>
      </a:tcStyle>
    </a:band1H>
    <a:band2H>
      <a:tcTxStyle/>
      <a:tcStyle>
        <a:tcBdr/>
      </a:tcStyle>
    </a:band2H>
    <a:band1V>
      <a:tcTxStyle/>
      <a:tcStyle>
        <a:tcBdr>
          <a:left>
            <a:ln w="9525" cap="flat" cmpd="sng">
              <a:solidFill>
                <a:schemeClr val="accent6"/>
              </a:solidFill>
              <a:prstDash val="solid"/>
              <a:round/>
              <a:headEnd type="none" w="sm" len="sm"/>
              <a:tailEnd type="none" w="sm" len="sm"/>
            </a:ln>
          </a:left>
          <a:right>
            <a:ln w="9525" cap="flat" cmpd="sng">
              <a:solidFill>
                <a:schemeClr val="accent6"/>
              </a:solidFill>
              <a:prstDash val="solid"/>
              <a:round/>
              <a:headEnd type="none" w="sm" len="sm"/>
              <a:tailEnd type="none" w="sm" len="sm"/>
            </a:ln>
          </a:right>
        </a:tcBdr>
      </a:tcStyle>
    </a:band1V>
    <a:band2V>
      <a:tcTxStyle/>
      <a:tcStyle>
        <a:tcBdr>
          <a:left>
            <a:ln w="9525" cap="flat" cmpd="sng">
              <a:solidFill>
                <a:schemeClr val="accent6"/>
              </a:solidFill>
              <a:prstDash val="solid"/>
              <a:round/>
              <a:headEnd type="none" w="sm" len="sm"/>
              <a:tailEnd type="none" w="sm" len="sm"/>
            </a:ln>
          </a:left>
          <a:right>
            <a:ln w="9525" cap="flat" cmpd="sng">
              <a:solidFill>
                <a:schemeClr val="accent6"/>
              </a:solidFill>
              <a:prstDash val="solid"/>
              <a:round/>
              <a:headEnd type="none" w="sm" len="sm"/>
              <a:tailEnd type="none" w="sm" len="sm"/>
            </a:ln>
          </a:right>
        </a:tcBdr>
      </a:tcStyle>
    </a:band2V>
    <a:lastCol>
      <a:tcTxStyle b="on" i="off"/>
      <a:tcStyle>
        <a:tcBdr/>
      </a:tcStyle>
    </a:lastCol>
    <a:firstCol>
      <a:tcTxStyle b="on" i="off"/>
      <a:tcStyle>
        <a:tcBdr/>
      </a:tcStyle>
    </a:firstCol>
    <a:lastRow>
      <a:tcTxStyle b="on" i="off"/>
      <a:tcStyle>
        <a:tcBdr>
          <a:top>
            <a:ln w="50800" cap="flat" cmpd="sng">
              <a:solidFill>
                <a:schemeClr val="accent6"/>
              </a:solidFill>
              <a:prstDash val="solid"/>
              <a:round/>
              <a:headEnd type="none" w="sm" len="sm"/>
              <a:tailEnd type="none" w="sm" len="sm"/>
            </a:ln>
          </a:top>
        </a:tcBdr>
      </a:tcStyle>
    </a:lastRow>
    <a:seCell>
      <a:tcTxStyle/>
      <a:tcStyle>
        <a:tcBdr/>
      </a:tcStyle>
    </a:seCell>
    <a:swCell>
      <a:tcTxStyle/>
      <a:tcStyle>
        <a:tcBdr/>
      </a:tcStyle>
    </a:swCell>
    <a:firstRow>
      <a:tcTxStyle b="on" i="off">
        <a:font>
          <a:latin typeface="Arial"/>
          <a:ea typeface="Arial"/>
          <a:cs typeface="Arial"/>
        </a:font>
        <a:schemeClr val="lt1"/>
      </a:tcTxStyle>
      <a:tcStyle>
        <a:tcBdr/>
        <a:fill>
          <a:solidFill>
            <a:schemeClr val="accent6"/>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267"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customschemas.google.com/relationships/presentationmetadata" Target="metadata"/><Relationship Id="rId2" Type="http://schemas.openxmlformats.org/officeDocument/2006/relationships/slideMaster" Target="slideMasters/slideMaster2.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ok Karale" userId="437ab48c8db61f27" providerId="LiveId" clId="{73FC8830-795C-454F-98B2-707B79E1E295}"/>
    <pc:docChg chg="undo custSel addSld delSld modSld">
      <pc:chgData name="Ashok Karale" userId="437ab48c8db61f27" providerId="LiveId" clId="{73FC8830-795C-454F-98B2-707B79E1E295}" dt="2024-11-20T15:38:03.148" v="576" actId="47"/>
      <pc:docMkLst>
        <pc:docMk/>
      </pc:docMkLst>
      <pc:sldChg chg="modSp mod">
        <pc:chgData name="Ashok Karale" userId="437ab48c8db61f27" providerId="LiveId" clId="{73FC8830-795C-454F-98B2-707B79E1E295}" dt="2024-11-19T16:34:10.535" v="297" actId="20577"/>
        <pc:sldMkLst>
          <pc:docMk/>
          <pc:sldMk cId="0" sldId="256"/>
        </pc:sldMkLst>
        <pc:spChg chg="mod">
          <ac:chgData name="Ashok Karale" userId="437ab48c8db61f27" providerId="LiveId" clId="{73FC8830-795C-454F-98B2-707B79E1E295}" dt="2024-11-19T16:34:10.535" v="297" actId="20577"/>
          <ac:spMkLst>
            <pc:docMk/>
            <pc:sldMk cId="0" sldId="256"/>
            <ac:spMk id="1450" creationId="{00000000-0000-0000-0000-000000000000}"/>
          </ac:spMkLst>
        </pc:spChg>
        <pc:spChg chg="mod">
          <ac:chgData name="Ashok Karale" userId="437ab48c8db61f27" providerId="LiveId" clId="{73FC8830-795C-454F-98B2-707B79E1E295}" dt="2024-11-19T14:04:15.427" v="21" actId="20577"/>
          <ac:spMkLst>
            <pc:docMk/>
            <pc:sldMk cId="0" sldId="256"/>
            <ac:spMk id="1451" creationId="{00000000-0000-0000-0000-000000000000}"/>
          </ac:spMkLst>
        </pc:spChg>
      </pc:sldChg>
      <pc:sldChg chg="addSp delSp modSp mod">
        <pc:chgData name="Ashok Karale" userId="437ab48c8db61f27" providerId="LiveId" clId="{73FC8830-795C-454F-98B2-707B79E1E295}" dt="2024-11-19T14:27:55.070" v="154" actId="20577"/>
        <pc:sldMkLst>
          <pc:docMk/>
          <pc:sldMk cId="0" sldId="257"/>
        </pc:sldMkLst>
        <pc:spChg chg="add del mod">
          <ac:chgData name="Ashok Karale" userId="437ab48c8db61f27" providerId="LiveId" clId="{73FC8830-795C-454F-98B2-707B79E1E295}" dt="2024-11-19T14:12:47.773" v="29" actId="478"/>
          <ac:spMkLst>
            <pc:docMk/>
            <pc:sldMk cId="0" sldId="257"/>
            <ac:spMk id="3" creationId="{C7764717-B2AE-FAAF-5DAD-F1D32E21C41D}"/>
          </ac:spMkLst>
        </pc:spChg>
        <pc:spChg chg="add del mod">
          <ac:chgData name="Ashok Karale" userId="437ab48c8db61f27" providerId="LiveId" clId="{73FC8830-795C-454F-98B2-707B79E1E295}" dt="2024-11-19T14:12:50.895" v="31" actId="478"/>
          <ac:spMkLst>
            <pc:docMk/>
            <pc:sldMk cId="0" sldId="257"/>
            <ac:spMk id="5" creationId="{8AA6B0C7-DA96-810B-38F1-B54CFD1C53F8}"/>
          </ac:spMkLst>
        </pc:spChg>
        <pc:spChg chg="add del mod">
          <ac:chgData name="Ashok Karale" userId="437ab48c8db61f27" providerId="LiveId" clId="{73FC8830-795C-454F-98B2-707B79E1E295}" dt="2024-11-19T14:13:21.101" v="33" actId="478"/>
          <ac:spMkLst>
            <pc:docMk/>
            <pc:sldMk cId="0" sldId="257"/>
            <ac:spMk id="7" creationId="{AF455CD5-A69F-6B89-FB09-7A4791D46BA9}"/>
          </ac:spMkLst>
        </pc:spChg>
        <pc:spChg chg="add del mod">
          <ac:chgData name="Ashok Karale" userId="437ab48c8db61f27" providerId="LiveId" clId="{73FC8830-795C-454F-98B2-707B79E1E295}" dt="2024-11-19T14:13:24.430" v="35" actId="478"/>
          <ac:spMkLst>
            <pc:docMk/>
            <pc:sldMk cId="0" sldId="257"/>
            <ac:spMk id="9" creationId="{0EE61752-18B7-136E-29FB-D2B067F21C8D}"/>
          </ac:spMkLst>
        </pc:spChg>
        <pc:spChg chg="add del mod">
          <ac:chgData name="Ashok Karale" userId="437ab48c8db61f27" providerId="LiveId" clId="{73FC8830-795C-454F-98B2-707B79E1E295}" dt="2024-11-19T14:13:29.608" v="37" actId="478"/>
          <ac:spMkLst>
            <pc:docMk/>
            <pc:sldMk cId="0" sldId="257"/>
            <ac:spMk id="11" creationId="{24AED751-A723-5AA7-CC6A-03A6AFD118BE}"/>
          </ac:spMkLst>
        </pc:spChg>
        <pc:spChg chg="add del mod">
          <ac:chgData name="Ashok Karale" userId="437ab48c8db61f27" providerId="LiveId" clId="{73FC8830-795C-454F-98B2-707B79E1E295}" dt="2024-11-19T14:13:33.052" v="39" actId="478"/>
          <ac:spMkLst>
            <pc:docMk/>
            <pc:sldMk cId="0" sldId="257"/>
            <ac:spMk id="13" creationId="{41C8276C-6CBD-0548-9E6F-8CC66302F45B}"/>
          </ac:spMkLst>
        </pc:spChg>
        <pc:spChg chg="mod">
          <ac:chgData name="Ashok Karale" userId="437ab48c8db61f27" providerId="LiveId" clId="{73FC8830-795C-454F-98B2-707B79E1E295}" dt="2024-11-19T14:14:07.242" v="83" actId="20577"/>
          <ac:spMkLst>
            <pc:docMk/>
            <pc:sldMk cId="0" sldId="257"/>
            <ac:spMk id="1457" creationId="{00000000-0000-0000-0000-000000000000}"/>
          </ac:spMkLst>
        </pc:spChg>
        <pc:spChg chg="mod">
          <ac:chgData name="Ashok Karale" userId="437ab48c8db61f27" providerId="LiveId" clId="{73FC8830-795C-454F-98B2-707B79E1E295}" dt="2024-11-19T14:27:55.070" v="154" actId="20577"/>
          <ac:spMkLst>
            <pc:docMk/>
            <pc:sldMk cId="0" sldId="257"/>
            <ac:spMk id="1458" creationId="{00000000-0000-0000-0000-000000000000}"/>
          </ac:spMkLst>
        </pc:spChg>
        <pc:spChg chg="del">
          <ac:chgData name="Ashok Karale" userId="437ab48c8db61f27" providerId="LiveId" clId="{73FC8830-795C-454F-98B2-707B79E1E295}" dt="2024-11-19T14:13:19.558" v="32" actId="478"/>
          <ac:spMkLst>
            <pc:docMk/>
            <pc:sldMk cId="0" sldId="257"/>
            <ac:spMk id="1460" creationId="{00000000-0000-0000-0000-000000000000}"/>
          </ac:spMkLst>
        </pc:spChg>
        <pc:spChg chg="del">
          <ac:chgData name="Ashok Karale" userId="437ab48c8db61f27" providerId="LiveId" clId="{73FC8830-795C-454F-98B2-707B79E1E295}" dt="2024-11-19T14:13:22.821" v="34" actId="478"/>
          <ac:spMkLst>
            <pc:docMk/>
            <pc:sldMk cId="0" sldId="257"/>
            <ac:spMk id="1461" creationId="{00000000-0000-0000-0000-000000000000}"/>
          </ac:spMkLst>
        </pc:spChg>
        <pc:spChg chg="del">
          <ac:chgData name="Ashok Karale" userId="437ab48c8db61f27" providerId="LiveId" clId="{73FC8830-795C-454F-98B2-707B79E1E295}" dt="2024-11-19T14:13:27.231" v="36" actId="478"/>
          <ac:spMkLst>
            <pc:docMk/>
            <pc:sldMk cId="0" sldId="257"/>
            <ac:spMk id="1463" creationId="{00000000-0000-0000-0000-000000000000}"/>
          </ac:spMkLst>
        </pc:spChg>
        <pc:spChg chg="del">
          <ac:chgData name="Ashok Karale" userId="437ab48c8db61f27" providerId="LiveId" clId="{73FC8830-795C-454F-98B2-707B79E1E295}" dt="2024-11-19T14:13:31.385" v="38" actId="478"/>
          <ac:spMkLst>
            <pc:docMk/>
            <pc:sldMk cId="0" sldId="257"/>
            <ac:spMk id="1464" creationId="{00000000-0000-0000-0000-000000000000}"/>
          </ac:spMkLst>
        </pc:spChg>
        <pc:picChg chg="mod">
          <ac:chgData name="Ashok Karale" userId="437ab48c8db61f27" providerId="LiveId" clId="{73FC8830-795C-454F-98B2-707B79E1E295}" dt="2024-11-19T14:14:02.171" v="71" actId="1076"/>
          <ac:picMkLst>
            <pc:docMk/>
            <pc:sldMk cId="0" sldId="257"/>
            <ac:picMk id="1459" creationId="{00000000-0000-0000-0000-000000000000}"/>
          </ac:picMkLst>
        </pc:picChg>
        <pc:picChg chg="del">
          <ac:chgData name="Ashok Karale" userId="437ab48c8db61f27" providerId="LiveId" clId="{73FC8830-795C-454F-98B2-707B79E1E295}" dt="2024-11-19T14:12:46.830" v="28" actId="478"/>
          <ac:picMkLst>
            <pc:docMk/>
            <pc:sldMk cId="0" sldId="257"/>
            <ac:picMk id="1462" creationId="{00000000-0000-0000-0000-000000000000}"/>
          </ac:picMkLst>
        </pc:picChg>
        <pc:picChg chg="del">
          <ac:chgData name="Ashok Karale" userId="437ab48c8db61f27" providerId="LiveId" clId="{73FC8830-795C-454F-98B2-707B79E1E295}" dt="2024-11-19T14:12:49.969" v="30" actId="478"/>
          <ac:picMkLst>
            <pc:docMk/>
            <pc:sldMk cId="0" sldId="257"/>
            <ac:picMk id="1465" creationId="{00000000-0000-0000-0000-000000000000}"/>
          </ac:picMkLst>
        </pc:picChg>
      </pc:sldChg>
      <pc:sldChg chg="modSp mod">
        <pc:chgData name="Ashok Karale" userId="437ab48c8db61f27" providerId="LiveId" clId="{73FC8830-795C-454F-98B2-707B79E1E295}" dt="2024-11-20T10:51:44.970" v="505" actId="20577"/>
        <pc:sldMkLst>
          <pc:docMk/>
          <pc:sldMk cId="0" sldId="258"/>
        </pc:sldMkLst>
        <pc:spChg chg="mod">
          <ac:chgData name="Ashok Karale" userId="437ab48c8db61f27" providerId="LiveId" clId="{73FC8830-795C-454F-98B2-707B79E1E295}" dt="2024-11-19T15:01:06.744" v="231" actId="20577"/>
          <ac:spMkLst>
            <pc:docMk/>
            <pc:sldMk cId="0" sldId="258"/>
            <ac:spMk id="1475" creationId="{00000000-0000-0000-0000-000000000000}"/>
          </ac:spMkLst>
        </pc:spChg>
        <pc:spChg chg="mod">
          <ac:chgData name="Ashok Karale" userId="437ab48c8db61f27" providerId="LiveId" clId="{73FC8830-795C-454F-98B2-707B79E1E295}" dt="2024-11-20T10:51:44.970" v="505" actId="20577"/>
          <ac:spMkLst>
            <pc:docMk/>
            <pc:sldMk cId="0" sldId="258"/>
            <ac:spMk id="1476" creationId="{00000000-0000-0000-0000-000000000000}"/>
          </ac:spMkLst>
        </pc:spChg>
      </pc:sldChg>
      <pc:sldChg chg="addSp modSp mod">
        <pc:chgData name="Ashok Karale" userId="437ab48c8db61f27" providerId="LiveId" clId="{73FC8830-795C-454F-98B2-707B79E1E295}" dt="2024-11-19T16:49:58.467" v="467"/>
        <pc:sldMkLst>
          <pc:docMk/>
          <pc:sldMk cId="0" sldId="259"/>
        </pc:sldMkLst>
        <pc:spChg chg="add">
          <ac:chgData name="Ashok Karale" userId="437ab48c8db61f27" providerId="LiveId" clId="{73FC8830-795C-454F-98B2-707B79E1E295}" dt="2024-11-19T16:31:06.385" v="269"/>
          <ac:spMkLst>
            <pc:docMk/>
            <pc:sldMk cId="0" sldId="259"/>
            <ac:spMk id="2" creationId="{F21DE46C-FD91-C469-5192-3583E5418638}"/>
          </ac:spMkLst>
        </pc:spChg>
        <pc:spChg chg="mod">
          <ac:chgData name="Ashok Karale" userId="437ab48c8db61f27" providerId="LiveId" clId="{73FC8830-795C-454F-98B2-707B79E1E295}" dt="2024-11-19T16:32:30.246" v="288" actId="113"/>
          <ac:spMkLst>
            <pc:docMk/>
            <pc:sldMk cId="0" sldId="259"/>
            <ac:spMk id="1486" creationId="{00000000-0000-0000-0000-000000000000}"/>
          </ac:spMkLst>
        </pc:spChg>
        <pc:graphicFrameChg chg="mod modGraphic">
          <ac:chgData name="Ashok Karale" userId="437ab48c8db61f27" providerId="LiveId" clId="{73FC8830-795C-454F-98B2-707B79E1E295}" dt="2024-11-19T16:49:58.467" v="467"/>
          <ac:graphicFrameMkLst>
            <pc:docMk/>
            <pc:sldMk cId="0" sldId="259"/>
            <ac:graphicFrameMk id="1485" creationId="{00000000-0000-0000-0000-000000000000}"/>
          </ac:graphicFrameMkLst>
        </pc:graphicFrameChg>
      </pc:sldChg>
      <pc:sldChg chg="addSp delSp modSp mod">
        <pc:chgData name="Ashok Karale" userId="437ab48c8db61f27" providerId="LiveId" clId="{73FC8830-795C-454F-98B2-707B79E1E295}" dt="2024-11-19T19:41:46.605" v="481" actId="1076"/>
        <pc:sldMkLst>
          <pc:docMk/>
          <pc:sldMk cId="0" sldId="260"/>
        </pc:sldMkLst>
        <pc:spChg chg="add del mod">
          <ac:chgData name="Ashok Karale" userId="437ab48c8db61f27" providerId="LiveId" clId="{73FC8830-795C-454F-98B2-707B79E1E295}" dt="2024-11-19T19:37:16.605" v="469" actId="478"/>
          <ac:spMkLst>
            <pc:docMk/>
            <pc:sldMk cId="0" sldId="260"/>
            <ac:spMk id="3" creationId="{E7CCB099-CF44-E13D-1472-D3EEAADDFEF0}"/>
          </ac:spMkLst>
        </pc:spChg>
        <pc:spChg chg="del">
          <ac:chgData name="Ashok Karale" userId="437ab48c8db61f27" providerId="LiveId" clId="{73FC8830-795C-454F-98B2-707B79E1E295}" dt="2024-11-19T19:37:14.290" v="468" actId="478"/>
          <ac:spMkLst>
            <pc:docMk/>
            <pc:sldMk cId="0" sldId="260"/>
            <ac:spMk id="1493" creationId="{00000000-0000-0000-0000-000000000000}"/>
          </ac:spMkLst>
        </pc:spChg>
        <pc:picChg chg="add del mod">
          <ac:chgData name="Ashok Karale" userId="437ab48c8db61f27" providerId="LiveId" clId="{73FC8830-795C-454F-98B2-707B79E1E295}" dt="2024-11-19T19:41:29.896" v="475" actId="478"/>
          <ac:picMkLst>
            <pc:docMk/>
            <pc:sldMk cId="0" sldId="260"/>
            <ac:picMk id="5" creationId="{4278D128-1A08-D2CC-250B-DEB3F6537754}"/>
          </ac:picMkLst>
        </pc:picChg>
        <pc:picChg chg="add mod">
          <ac:chgData name="Ashok Karale" userId="437ab48c8db61f27" providerId="LiveId" clId="{73FC8830-795C-454F-98B2-707B79E1E295}" dt="2024-11-19T19:41:46.605" v="481" actId="1076"/>
          <ac:picMkLst>
            <pc:docMk/>
            <pc:sldMk cId="0" sldId="260"/>
            <ac:picMk id="7" creationId="{8A01A57B-1F5A-80D5-E8F3-FE27E361E843}"/>
          </ac:picMkLst>
        </pc:picChg>
      </pc:sldChg>
      <pc:sldChg chg="addSp delSp modSp mod">
        <pc:chgData name="Ashok Karale" userId="437ab48c8db61f27" providerId="LiveId" clId="{73FC8830-795C-454F-98B2-707B79E1E295}" dt="2024-11-20T15:31:12.672" v="531" actId="14100"/>
        <pc:sldMkLst>
          <pc:docMk/>
          <pc:sldMk cId="0" sldId="261"/>
        </pc:sldMkLst>
        <pc:spChg chg="add del mod">
          <ac:chgData name="Ashok Karale" userId="437ab48c8db61f27" providerId="LiveId" clId="{73FC8830-795C-454F-98B2-707B79E1E295}" dt="2024-11-19T19:43:56.736" v="487" actId="478"/>
          <ac:spMkLst>
            <pc:docMk/>
            <pc:sldMk cId="0" sldId="261"/>
            <ac:spMk id="3" creationId="{C4F26DB7-9D59-FFB8-5EAE-5FCA4D92B26B}"/>
          </ac:spMkLst>
        </pc:spChg>
        <pc:spChg chg="add mod">
          <ac:chgData name="Ashok Karale" userId="437ab48c8db61f27" providerId="LiveId" clId="{73FC8830-795C-454F-98B2-707B79E1E295}" dt="2024-11-20T15:11:18.191" v="521" actId="14100"/>
          <ac:spMkLst>
            <pc:docMk/>
            <pc:sldMk cId="0" sldId="261"/>
            <ac:spMk id="6" creationId="{A947763A-96F9-6F06-7007-D715979E1641}"/>
          </ac:spMkLst>
        </pc:spChg>
        <pc:spChg chg="del">
          <ac:chgData name="Ashok Karale" userId="437ab48c8db61f27" providerId="LiveId" clId="{73FC8830-795C-454F-98B2-707B79E1E295}" dt="2024-11-19T19:43:54.735" v="486" actId="478"/>
          <ac:spMkLst>
            <pc:docMk/>
            <pc:sldMk cId="0" sldId="261"/>
            <ac:spMk id="1499" creationId="{00000000-0000-0000-0000-000000000000}"/>
          </ac:spMkLst>
        </pc:spChg>
        <pc:spChg chg="del">
          <ac:chgData name="Ashok Karale" userId="437ab48c8db61f27" providerId="LiveId" clId="{73FC8830-795C-454F-98B2-707B79E1E295}" dt="2024-11-19T19:44:00.627" v="488" actId="478"/>
          <ac:spMkLst>
            <pc:docMk/>
            <pc:sldMk cId="0" sldId="261"/>
            <ac:spMk id="1500" creationId="{00000000-0000-0000-0000-000000000000}"/>
          </ac:spMkLst>
        </pc:spChg>
        <pc:spChg chg="del">
          <ac:chgData name="Ashok Karale" userId="437ab48c8db61f27" providerId="LiveId" clId="{73FC8830-795C-454F-98B2-707B79E1E295}" dt="2024-11-19T19:44:03.417" v="489" actId="478"/>
          <ac:spMkLst>
            <pc:docMk/>
            <pc:sldMk cId="0" sldId="261"/>
            <ac:spMk id="1501" creationId="{00000000-0000-0000-0000-000000000000}"/>
          </ac:spMkLst>
        </pc:spChg>
        <pc:picChg chg="add mod">
          <ac:chgData name="Ashok Karale" userId="437ab48c8db61f27" providerId="LiveId" clId="{73FC8830-795C-454F-98B2-707B79E1E295}" dt="2024-11-20T15:31:12.672" v="531" actId="14100"/>
          <ac:picMkLst>
            <pc:docMk/>
            <pc:sldMk cId="0" sldId="261"/>
            <ac:picMk id="3" creationId="{0038489D-11CB-7815-20EC-6A2305D3A6D0}"/>
          </ac:picMkLst>
        </pc:picChg>
        <pc:picChg chg="add del mod">
          <ac:chgData name="Ashok Karale" userId="437ab48c8db61f27" providerId="LiveId" clId="{73FC8830-795C-454F-98B2-707B79E1E295}" dt="2024-11-20T15:10:15.848" v="506" actId="478"/>
          <ac:picMkLst>
            <pc:docMk/>
            <pc:sldMk cId="0" sldId="261"/>
            <ac:picMk id="5" creationId="{3B61DFA0-C941-0FDD-2321-2AAC21F05FB1}"/>
          </ac:picMkLst>
        </pc:picChg>
      </pc:sldChg>
      <pc:sldChg chg="add del">
        <pc:chgData name="Ashok Karale" userId="437ab48c8db61f27" providerId="LiveId" clId="{73FC8830-795C-454F-98B2-707B79E1E295}" dt="2024-11-20T15:13:03.261" v="523" actId="47"/>
        <pc:sldMkLst>
          <pc:docMk/>
          <pc:sldMk cId="1802087947" sldId="263"/>
        </pc:sldMkLst>
      </pc:sldChg>
      <pc:sldChg chg="add del">
        <pc:chgData name="Ashok Karale" userId="437ab48c8db61f27" providerId="LiveId" clId="{73FC8830-795C-454F-98B2-707B79E1E295}" dt="2024-11-20T15:31:46.784" v="535" actId="47"/>
        <pc:sldMkLst>
          <pc:docMk/>
          <pc:sldMk cId="3755445515" sldId="264"/>
        </pc:sldMkLst>
      </pc:sldChg>
      <pc:sldChg chg="add del">
        <pc:chgData name="Ashok Karale" userId="437ab48c8db61f27" providerId="LiveId" clId="{73FC8830-795C-454F-98B2-707B79E1E295}" dt="2024-11-20T15:38:02.065" v="575" actId="47"/>
        <pc:sldMkLst>
          <pc:docMk/>
          <pc:sldMk cId="1349106453" sldId="265"/>
        </pc:sldMkLst>
      </pc:sldChg>
      <pc:sldChg chg="add del">
        <pc:chgData name="Ashok Karale" userId="437ab48c8db61f27" providerId="LiveId" clId="{73FC8830-795C-454F-98B2-707B79E1E295}" dt="2024-11-20T15:38:03.148" v="576" actId="47"/>
        <pc:sldMkLst>
          <pc:docMk/>
          <pc:sldMk cId="452249651" sldId="266"/>
        </pc:sldMkLst>
      </pc:sldChg>
      <pc:sldChg chg="addSp delSp modSp add mod">
        <pc:chgData name="Ashok Karale" userId="437ab48c8db61f27" providerId="LiveId" clId="{73FC8830-795C-454F-98B2-707B79E1E295}" dt="2024-11-20T15:33:36.448" v="553" actId="14100"/>
        <pc:sldMkLst>
          <pc:docMk/>
          <pc:sldMk cId="153706989" sldId="267"/>
        </pc:sldMkLst>
        <pc:spChg chg="mod">
          <ac:chgData name="Ashok Karale" userId="437ab48c8db61f27" providerId="LiveId" clId="{73FC8830-795C-454F-98B2-707B79E1E295}" dt="2024-11-20T15:32:04.926" v="548" actId="14100"/>
          <ac:spMkLst>
            <pc:docMk/>
            <pc:sldMk cId="153706989" sldId="267"/>
            <ac:spMk id="6" creationId="{A947763A-96F9-6F06-7007-D715979E1641}"/>
          </ac:spMkLst>
        </pc:spChg>
        <pc:picChg chg="del">
          <ac:chgData name="Ashok Karale" userId="437ab48c8db61f27" providerId="LiveId" clId="{73FC8830-795C-454F-98B2-707B79E1E295}" dt="2024-11-20T15:30:41.597" v="524" actId="478"/>
          <ac:picMkLst>
            <pc:docMk/>
            <pc:sldMk cId="153706989" sldId="267"/>
            <ac:picMk id="3" creationId="{0038489D-11CB-7815-20EC-6A2305D3A6D0}"/>
          </ac:picMkLst>
        </pc:picChg>
        <pc:picChg chg="add del mod">
          <ac:chgData name="Ashok Karale" userId="437ab48c8db61f27" providerId="LiveId" clId="{73FC8830-795C-454F-98B2-707B79E1E295}" dt="2024-11-20T15:33:24.964" v="549" actId="478"/>
          <ac:picMkLst>
            <pc:docMk/>
            <pc:sldMk cId="153706989" sldId="267"/>
            <ac:picMk id="4" creationId="{57C3B40E-9C70-69D7-D862-73E9EB50198E}"/>
          </ac:picMkLst>
        </pc:picChg>
        <pc:picChg chg="add mod">
          <ac:chgData name="Ashok Karale" userId="437ab48c8db61f27" providerId="LiveId" clId="{73FC8830-795C-454F-98B2-707B79E1E295}" dt="2024-11-20T15:33:36.448" v="553" actId="14100"/>
          <ac:picMkLst>
            <pc:docMk/>
            <pc:sldMk cId="153706989" sldId="267"/>
            <ac:picMk id="7" creationId="{13CB0AB6-D821-C5CE-B622-3EFE4A615E3C}"/>
          </ac:picMkLst>
        </pc:picChg>
      </pc:sldChg>
      <pc:sldChg chg="addSp delSp modSp add mod">
        <pc:chgData name="Ashok Karale" userId="437ab48c8db61f27" providerId="LiveId" clId="{73FC8830-795C-454F-98B2-707B79E1E295}" dt="2024-11-20T15:35:55.660" v="574" actId="14100"/>
        <pc:sldMkLst>
          <pc:docMk/>
          <pc:sldMk cId="3554183376" sldId="268"/>
        </pc:sldMkLst>
        <pc:spChg chg="mod">
          <ac:chgData name="Ashok Karale" userId="437ab48c8db61f27" providerId="LiveId" clId="{73FC8830-795C-454F-98B2-707B79E1E295}" dt="2024-11-20T15:35:55.660" v="574" actId="14100"/>
          <ac:spMkLst>
            <pc:docMk/>
            <pc:sldMk cId="3554183376" sldId="268"/>
            <ac:spMk id="6" creationId="{A947763A-96F9-6F06-7007-D715979E1641}"/>
          </ac:spMkLst>
        </pc:spChg>
        <pc:picChg chg="add mod">
          <ac:chgData name="Ashok Karale" userId="437ab48c8db61f27" providerId="LiveId" clId="{73FC8830-795C-454F-98B2-707B79E1E295}" dt="2024-11-20T15:35:46.581" v="562" actId="1076"/>
          <ac:picMkLst>
            <pc:docMk/>
            <pc:sldMk cId="3554183376" sldId="268"/>
            <ac:picMk id="3" creationId="{F89C79E5-DA72-F3C9-F751-70A2E9020E4C}"/>
          </ac:picMkLst>
        </pc:picChg>
        <pc:picChg chg="del">
          <ac:chgData name="Ashok Karale" userId="437ab48c8db61f27" providerId="LiveId" clId="{73FC8830-795C-454F-98B2-707B79E1E295}" dt="2024-11-20T15:35:17.443" v="554" actId="478"/>
          <ac:picMkLst>
            <pc:docMk/>
            <pc:sldMk cId="3554183376" sldId="268"/>
            <ac:picMk id="4" creationId="{57C3B40E-9C70-69D7-D862-73E9EB50198E}"/>
          </ac:picMkLst>
        </pc:picChg>
      </pc:sldChg>
    </pc:docChg>
  </pc:docChgLst>
</pc:chgInfo>
</file>

<file path=ppt/media/image1.png>
</file>

<file path=ppt/media/image10.png>
</file>

<file path=ppt/media/image11.jpg>
</file>

<file path=ppt/media/image2.png>
</file>

<file path=ppt/media/image3.png>
</file>

<file path=ppt/media/image4.png>
</file>

<file path=ppt/media/image5.png>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6"/>
        <p:cNvGrpSpPr/>
        <p:nvPr/>
      </p:nvGrpSpPr>
      <p:grpSpPr>
        <a:xfrm>
          <a:off x="0" y="0"/>
          <a:ext cx="0" cy="0"/>
          <a:chOff x="0" y="0"/>
          <a:chExt cx="0" cy="0"/>
        </a:xfrm>
      </p:grpSpPr>
      <p:sp>
        <p:nvSpPr>
          <p:cNvPr id="1447" name="Google Shape;1447;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8" name="Google Shape;1448;p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
        <p:cNvGrpSpPr/>
        <p:nvPr/>
      </p:nvGrpSpPr>
      <p:grpSpPr>
        <a:xfrm>
          <a:off x="0" y="0"/>
          <a:ext cx="0" cy="0"/>
          <a:chOff x="0" y="0"/>
          <a:chExt cx="0" cy="0"/>
        </a:xfrm>
      </p:grpSpPr>
      <p:sp>
        <p:nvSpPr>
          <p:cNvPr id="1453" name="Google Shape;1453;p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4" name="Google Shape;1454;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171450" lvl="0" indent="-171450" algn="l" rtl="0">
              <a:spcBef>
                <a:spcPts val="0"/>
              </a:spcBef>
              <a:spcAft>
                <a:spcPts val="0"/>
              </a:spcAft>
              <a:buClr>
                <a:schemeClr val="dk1"/>
              </a:buClr>
              <a:buSzPts val="1200"/>
              <a:buFont typeface="Arial"/>
              <a:buChar char="•"/>
            </a:pPr>
            <a:r>
              <a:rPr lang="en-US"/>
              <a:t>Please replace photograph with your team member by right click on image &gt; change picture</a:t>
            </a:r>
            <a:endParaRPr/>
          </a:p>
          <a:p>
            <a:pPr marL="171450" lvl="0" indent="-171450" algn="l" rtl="0">
              <a:spcBef>
                <a:spcPts val="0"/>
              </a:spcBef>
              <a:spcAft>
                <a:spcPts val="0"/>
              </a:spcAft>
              <a:buClr>
                <a:schemeClr val="dk1"/>
              </a:buClr>
              <a:buSzPts val="1200"/>
              <a:buFont typeface="Arial"/>
              <a:buChar char="•"/>
            </a:pPr>
            <a:r>
              <a:rPr lang="en-US"/>
              <a:t>Please add role and company name and add your email ID.</a:t>
            </a:r>
            <a:endParaRPr/>
          </a:p>
          <a:p>
            <a:pPr marL="171450" lvl="0" indent="-171450" algn="l" rtl="0">
              <a:spcBef>
                <a:spcPts val="0"/>
              </a:spcBef>
              <a:spcAft>
                <a:spcPts val="0"/>
              </a:spcAft>
              <a:buClr>
                <a:schemeClr val="dk1"/>
              </a:buClr>
              <a:buSzPts val="1200"/>
              <a:buFont typeface="Arial"/>
              <a:buChar char="•"/>
            </a:pPr>
            <a:r>
              <a:rPr lang="en-US"/>
              <a:t>Feel free to remove extra picture and details if team size is smaller</a:t>
            </a:r>
            <a:endParaRPr/>
          </a:p>
        </p:txBody>
      </p:sp>
      <p:sp>
        <p:nvSpPr>
          <p:cNvPr id="1455" name="Google Shape;1455;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p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9" name="Google Shape;1469;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b="1"/>
              <a:t>Problem</a:t>
            </a:r>
            <a:r>
              <a:rPr lang="en-US"/>
              <a:t>: Please briefly mention what is the problem you are trying to solve / what is problem statement</a:t>
            </a:r>
            <a:br>
              <a:rPr lang="en-US"/>
            </a:br>
            <a:r>
              <a:rPr lang="en-US" b="1"/>
              <a:t>Solution</a:t>
            </a:r>
            <a:r>
              <a:rPr lang="en-US"/>
              <a:t>: What approach you took to solve the problem/ what is the solution / your solution to the problem </a:t>
            </a:r>
            <a:endParaRPr/>
          </a:p>
        </p:txBody>
      </p:sp>
      <p:sp>
        <p:nvSpPr>
          <p:cNvPr id="1470" name="Google Shape;1470;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7"/>
        <p:cNvGrpSpPr/>
        <p:nvPr/>
      </p:nvGrpSpPr>
      <p:grpSpPr>
        <a:xfrm>
          <a:off x="0" y="0"/>
          <a:ext cx="0" cy="0"/>
          <a:chOff x="0" y="0"/>
          <a:chExt cx="0" cy="0"/>
        </a:xfrm>
      </p:grpSpPr>
      <p:sp>
        <p:nvSpPr>
          <p:cNvPr id="1478" name="Google Shape;1478;p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9" name="Google Shape;1479;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b="1" dirty="0"/>
              <a:t>Details: </a:t>
            </a:r>
            <a:r>
              <a:rPr lang="en-US" b="0" dirty="0"/>
              <a:t>Its always good to share details like who is the end-user of your solution, which department/industry will benefit and what technologies have been used.</a:t>
            </a:r>
            <a:endParaRPr dirty="0"/>
          </a:p>
          <a:p>
            <a:pPr marL="0" lvl="0" indent="0" algn="l" rtl="0">
              <a:spcBef>
                <a:spcPts val="0"/>
              </a:spcBef>
              <a:spcAft>
                <a:spcPts val="0"/>
              </a:spcAft>
              <a:buNone/>
            </a:pPr>
            <a:r>
              <a:rPr lang="en-US" b="1" dirty="0"/>
              <a:t>Benefits</a:t>
            </a:r>
            <a:r>
              <a:rPr lang="en-US" b="0" dirty="0"/>
              <a:t>: Please include key features / value proposition of your solution </a:t>
            </a:r>
            <a:endParaRPr dirty="0"/>
          </a:p>
          <a:p>
            <a:pPr marL="0" lvl="0" indent="0" algn="l" rtl="0">
              <a:spcBef>
                <a:spcPts val="0"/>
              </a:spcBef>
              <a:spcAft>
                <a:spcPts val="0"/>
              </a:spcAft>
              <a:buNone/>
            </a:pPr>
            <a:endParaRPr b="0" dirty="0"/>
          </a:p>
        </p:txBody>
      </p:sp>
      <p:sp>
        <p:nvSpPr>
          <p:cNvPr id="1480" name="Google Shape;1480;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7"/>
        <p:cNvGrpSpPr/>
        <p:nvPr/>
      </p:nvGrpSpPr>
      <p:grpSpPr>
        <a:xfrm>
          <a:off x="0" y="0"/>
          <a:ext cx="0" cy="0"/>
          <a:chOff x="0" y="0"/>
          <a:chExt cx="0" cy="0"/>
        </a:xfrm>
      </p:grpSpPr>
      <p:sp>
        <p:nvSpPr>
          <p:cNvPr id="1488" name="Google Shape;1488;p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9" name="Google Shape;1489;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You can remove the slide if you are not showing </a:t>
            </a:r>
            <a:r>
              <a:rPr lang="en-US" b="0">
                <a:solidFill>
                  <a:srgbClr val="283C46"/>
                </a:solidFill>
                <a:latin typeface="Arial"/>
                <a:ea typeface="Arial"/>
                <a:cs typeface="Arial"/>
                <a:sym typeface="Arial"/>
              </a:rPr>
              <a:t>S</a:t>
            </a:r>
            <a:r>
              <a:rPr lang="en-US" b="0" i="0">
                <a:solidFill>
                  <a:srgbClr val="283C46"/>
                </a:solidFill>
                <a:latin typeface="Arial"/>
                <a:ea typeface="Arial"/>
                <a:cs typeface="Arial"/>
                <a:sym typeface="Arial"/>
              </a:rPr>
              <a:t>olution  Architecture</a:t>
            </a:r>
            <a:endParaRPr b="0"/>
          </a:p>
        </p:txBody>
      </p:sp>
      <p:sp>
        <p:nvSpPr>
          <p:cNvPr id="1490" name="Google Shape;1490;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p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6" name="Google Shape;1496;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b="0"/>
          </a:p>
        </p:txBody>
      </p:sp>
      <p:sp>
        <p:nvSpPr>
          <p:cNvPr id="1497" name="Google Shape;1497;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p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6" name="Google Shape;1496;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b="0"/>
          </a:p>
        </p:txBody>
      </p:sp>
      <p:sp>
        <p:nvSpPr>
          <p:cNvPr id="1497" name="Google Shape;1497;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13948471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p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6" name="Google Shape;1496;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b="0"/>
          </a:p>
        </p:txBody>
      </p:sp>
      <p:sp>
        <p:nvSpPr>
          <p:cNvPr id="1497" name="Google Shape;1497;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2360971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
        <p:cNvGrpSpPr/>
        <p:nvPr/>
      </p:nvGrpSpPr>
      <p:grpSpPr>
        <a:xfrm>
          <a:off x="0" y="0"/>
          <a:ext cx="0" cy="0"/>
          <a:chOff x="0" y="0"/>
          <a:chExt cx="0" cy="0"/>
        </a:xfrm>
      </p:grpSpPr>
      <p:sp>
        <p:nvSpPr>
          <p:cNvPr id="1503" name="Google Shape;1503;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4" name="Google Shape;1504;p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9_Title – Grid Light">
  <p:cSld name="9_Title – Grid Light">
    <p:bg>
      <p:bgPr>
        <a:solidFill>
          <a:schemeClr val="accent1"/>
        </a:solidFill>
        <a:effectLst/>
      </p:bgPr>
    </p:bg>
    <p:spTree>
      <p:nvGrpSpPr>
        <p:cNvPr id="1" name="Shape 23"/>
        <p:cNvGrpSpPr/>
        <p:nvPr/>
      </p:nvGrpSpPr>
      <p:grpSpPr>
        <a:xfrm>
          <a:off x="0" y="0"/>
          <a:ext cx="0" cy="0"/>
          <a:chOff x="0" y="0"/>
          <a:chExt cx="0" cy="0"/>
        </a:xfrm>
      </p:grpSpPr>
      <p:sp>
        <p:nvSpPr>
          <p:cNvPr id="24" name="Google Shape;24;p9"/>
          <p:cNvSpPr/>
          <p:nvPr/>
        </p:nvSpPr>
        <p:spPr>
          <a:xfrm>
            <a:off x="3554947" y="3895115"/>
            <a:ext cx="2120055" cy="2120038"/>
          </a:xfrm>
          <a:custGeom>
            <a:avLst/>
            <a:gdLst/>
            <a:ahLst/>
            <a:cxnLst/>
            <a:rect l="l" t="t" r="r" b="b"/>
            <a:pathLst>
              <a:path w="531436" h="531432" extrusionOk="0">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1">
              <a:alpha val="24705"/>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25" name="Google Shape;25;p9"/>
          <p:cNvSpPr/>
          <p:nvPr/>
        </p:nvSpPr>
        <p:spPr>
          <a:xfrm rot="8100000" flipH="1">
            <a:off x="7229807" y="3126446"/>
            <a:ext cx="6166943" cy="3078196"/>
          </a:xfrm>
          <a:custGeom>
            <a:avLst/>
            <a:gdLst/>
            <a:ahLst/>
            <a:cxnLst/>
            <a:rect l="l" t="t" r="r" b="b"/>
            <a:pathLst>
              <a:path w="6166943" h="3078196" extrusionOk="0">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chemeClr val="lt1">
              <a:alpha val="24705"/>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a:p>
        </p:txBody>
      </p:sp>
      <p:sp>
        <p:nvSpPr>
          <p:cNvPr id="26" name="Google Shape;26;p9"/>
          <p:cNvSpPr txBox="1">
            <a:spLocks noGrp="1"/>
          </p:cNvSpPr>
          <p:nvPr>
            <p:ph type="ctrTitle"/>
          </p:nvPr>
        </p:nvSpPr>
        <p:spPr>
          <a:xfrm>
            <a:off x="382972" y="1371601"/>
            <a:ext cx="5292030" cy="2157916"/>
          </a:xfrm>
          <a:prstGeom prst="rect">
            <a:avLst/>
          </a:prstGeom>
          <a:noFill/>
          <a:ln>
            <a:noFill/>
          </a:ln>
        </p:spPr>
        <p:txBody>
          <a:bodyPr spcFirstLastPara="1" wrap="square" lIns="0" tIns="0" rIns="0" bIns="0" anchor="b" anchorCtr="0">
            <a:noAutofit/>
          </a:bodyPr>
          <a:lstStyle>
            <a:lvl1pPr lvl="0" algn="l">
              <a:lnSpc>
                <a:spcPct val="80000"/>
              </a:lnSpc>
              <a:spcBef>
                <a:spcPts val="0"/>
              </a:spcBef>
              <a:spcAft>
                <a:spcPts val="0"/>
              </a:spcAft>
              <a:buClr>
                <a:schemeClr val="lt1"/>
              </a:buClr>
              <a:buSzPts val="5000"/>
              <a:buFont typeface="Arial"/>
              <a:buNone/>
              <a:defRPr sz="5000" b="1" i="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9"/>
          <p:cNvSpPr txBox="1">
            <a:spLocks noGrp="1"/>
          </p:cNvSpPr>
          <p:nvPr>
            <p:ph type="subTitle" idx="1"/>
          </p:nvPr>
        </p:nvSpPr>
        <p:spPr>
          <a:xfrm>
            <a:off x="382972" y="3583491"/>
            <a:ext cx="5292030" cy="1752600"/>
          </a:xfrm>
          <a:prstGeom prst="rect">
            <a:avLst/>
          </a:prstGeom>
          <a:noFill/>
          <a:ln>
            <a:noFill/>
          </a:ln>
        </p:spPr>
        <p:txBody>
          <a:bodyPr spcFirstLastPara="1" wrap="square" lIns="0" tIns="0" rIns="0" bIns="0" anchor="t" anchorCtr="0">
            <a:normAutofit/>
          </a:bodyPr>
          <a:lstStyle>
            <a:lvl1pPr lvl="0" algn="l">
              <a:lnSpc>
                <a:spcPct val="85000"/>
              </a:lnSpc>
              <a:spcBef>
                <a:spcPts val="800"/>
              </a:spcBef>
              <a:spcAft>
                <a:spcPts val="0"/>
              </a:spcAft>
              <a:buClr>
                <a:schemeClr val="lt1"/>
              </a:buClr>
              <a:buSzPts val="2800"/>
              <a:buNone/>
              <a:defRPr sz="2800" b="1" i="0">
                <a:solidFill>
                  <a:schemeClr val="lt1"/>
                </a:solidFill>
                <a:latin typeface="Arial"/>
                <a:ea typeface="Arial"/>
                <a:cs typeface="Arial"/>
                <a:sym typeface="Arial"/>
              </a:defRPr>
            </a:lvl1pPr>
            <a:lvl2pPr lvl="1" algn="ctr">
              <a:spcBef>
                <a:spcPts val="500"/>
              </a:spcBef>
              <a:spcAft>
                <a:spcPts val="0"/>
              </a:spcAft>
              <a:buSzPts val="2000"/>
              <a:buNone/>
              <a:defRPr>
                <a:solidFill>
                  <a:srgbClr val="888888"/>
                </a:solidFill>
              </a:defRPr>
            </a:lvl2pPr>
            <a:lvl3pPr lvl="2" algn="ctr">
              <a:spcBef>
                <a:spcPts val="300"/>
              </a:spcBef>
              <a:spcAft>
                <a:spcPts val="0"/>
              </a:spcAft>
              <a:buSzPts val="2000"/>
              <a:buNone/>
              <a:defRPr>
                <a:solidFill>
                  <a:srgbClr val="888888"/>
                </a:solidFill>
              </a:defRPr>
            </a:lvl3pPr>
            <a:lvl4pPr lvl="3" algn="ctr">
              <a:spcBef>
                <a:spcPts val="200"/>
              </a:spcBef>
              <a:spcAft>
                <a:spcPts val="0"/>
              </a:spcAft>
              <a:buSzPts val="2000"/>
              <a:buNone/>
              <a:defRPr>
                <a:solidFill>
                  <a:srgbClr val="888888"/>
                </a:solidFill>
              </a:defRPr>
            </a:lvl4pPr>
            <a:lvl5pPr lvl="4" algn="ctr">
              <a:spcBef>
                <a:spcPts val="100"/>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pic>
        <p:nvPicPr>
          <p:cNvPr id="28" name="Google Shape;28;p9" descr="A picture containing person, hand&#10;&#10;Description automatically generated"/>
          <p:cNvPicPr preferRelativeResize="0"/>
          <p:nvPr/>
        </p:nvPicPr>
        <p:blipFill rotWithShape="1">
          <a:blip r:embed="rId2">
            <a:alphaModFix/>
          </a:blip>
          <a:srcRect/>
          <a:stretch/>
        </p:blipFill>
        <p:spPr>
          <a:xfrm>
            <a:off x="5065839" y="167191"/>
            <a:ext cx="7245096" cy="6858000"/>
          </a:xfrm>
          <a:prstGeom prst="rect">
            <a:avLst/>
          </a:prstGeom>
          <a:noFill/>
          <a:ln>
            <a:noFill/>
          </a:ln>
        </p:spPr>
      </p:pic>
      <p:pic>
        <p:nvPicPr>
          <p:cNvPr id="29" name="Google Shape;29;p9" descr="A black background with white text&#10;&#10;Description automatically generated with medium confidence"/>
          <p:cNvPicPr preferRelativeResize="0"/>
          <p:nvPr/>
        </p:nvPicPr>
        <p:blipFill rotWithShape="1">
          <a:blip r:embed="rId3">
            <a:alphaModFix/>
          </a:blip>
          <a:srcRect/>
          <a:stretch/>
        </p:blipFill>
        <p:spPr>
          <a:xfrm>
            <a:off x="382971" y="5905500"/>
            <a:ext cx="3334023" cy="491279"/>
          </a:xfrm>
          <a:prstGeom prst="rect">
            <a:avLst/>
          </a:prstGeom>
          <a:noFill/>
          <a:ln>
            <a:noFill/>
          </a:ln>
        </p:spPr>
      </p:pic>
    </p:spTree>
  </p:cSld>
  <p:clrMapOvr>
    <a:masterClrMapping/>
  </p:clrMapOvr>
  <p:extLst>
    <p:ext uri="{DCECCB84-F9BA-43D5-87BE-67443E8EF086}">
      <p15:sldGuideLst xmlns:p15="http://schemas.microsoft.com/office/powerpoint/2012/main">
        <p15:guide id="1" pos="3839">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nn Diagram">
  <p:cSld name="Venn Diagram">
    <p:spTree>
      <p:nvGrpSpPr>
        <p:cNvPr id="1" name="Shape 100"/>
        <p:cNvGrpSpPr/>
        <p:nvPr/>
      </p:nvGrpSpPr>
      <p:grpSpPr>
        <a:xfrm>
          <a:off x="0" y="0"/>
          <a:ext cx="0" cy="0"/>
          <a:chOff x="0" y="0"/>
          <a:chExt cx="0" cy="0"/>
        </a:xfrm>
      </p:grpSpPr>
      <p:sp>
        <p:nvSpPr>
          <p:cNvPr id="101" name="Google Shape;101;p20"/>
          <p:cNvSpPr>
            <a:spLocks noGrp="1"/>
          </p:cNvSpPr>
          <p:nvPr>
            <p:ph type="body" idx="1"/>
          </p:nvPr>
        </p:nvSpPr>
        <p:spPr>
          <a:xfrm>
            <a:off x="7193142" y="1627356"/>
            <a:ext cx="4283708" cy="4283708"/>
          </a:xfrm>
          <a:prstGeom prst="ellipse">
            <a:avLst/>
          </a:prstGeom>
          <a:solidFill>
            <a:schemeClr val="accent3">
              <a:alpha val="74901"/>
            </a:schemeClr>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lt1"/>
              </a:buClr>
              <a:buSzPts val="2400"/>
              <a:buNone/>
              <a:defRPr sz="2400" b="1">
                <a:solidFill>
                  <a:schemeClr val="lt1"/>
                </a:solidFil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2" name="Google Shape;102;p20"/>
          <p:cNvSpPr>
            <a:spLocks noGrp="1"/>
          </p:cNvSpPr>
          <p:nvPr>
            <p:ph type="body" idx="2"/>
          </p:nvPr>
        </p:nvSpPr>
        <p:spPr>
          <a:xfrm>
            <a:off x="3912696" y="1627356"/>
            <a:ext cx="4283708" cy="4283708"/>
          </a:xfrm>
          <a:prstGeom prst="ellipse">
            <a:avLst/>
          </a:prstGeom>
          <a:solidFill>
            <a:schemeClr val="accent1">
              <a:alpha val="74901"/>
            </a:schemeClr>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lt1"/>
              </a:buClr>
              <a:buSzPts val="2400"/>
              <a:buNone/>
              <a:defRPr sz="2400" b="1">
                <a:solidFill>
                  <a:schemeClr val="lt1"/>
                </a:solidFil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3" name="Google Shape;103;p20"/>
          <p:cNvSpPr>
            <a:spLocks noGrp="1"/>
          </p:cNvSpPr>
          <p:nvPr>
            <p:ph type="body" idx="3"/>
          </p:nvPr>
        </p:nvSpPr>
        <p:spPr>
          <a:xfrm>
            <a:off x="632250" y="1627356"/>
            <a:ext cx="4283708" cy="4283708"/>
          </a:xfrm>
          <a:prstGeom prst="ellipse">
            <a:avLst/>
          </a:prstGeom>
          <a:solidFill>
            <a:schemeClr val="accent2">
              <a:alpha val="74901"/>
            </a:schemeClr>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lt1"/>
              </a:buClr>
              <a:buSzPts val="2400"/>
              <a:buNone/>
              <a:defRPr sz="2400" b="1">
                <a:solidFill>
                  <a:schemeClr val="lt1"/>
                </a:solidFil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4" name="Google Shape;104;p20"/>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6 Photos">
  <p:cSld name="6 Photos">
    <p:spTree>
      <p:nvGrpSpPr>
        <p:cNvPr id="1" name="Shape 105"/>
        <p:cNvGrpSpPr/>
        <p:nvPr/>
      </p:nvGrpSpPr>
      <p:grpSpPr>
        <a:xfrm>
          <a:off x="0" y="0"/>
          <a:ext cx="0" cy="0"/>
          <a:chOff x="0" y="0"/>
          <a:chExt cx="0" cy="0"/>
        </a:xfrm>
      </p:grpSpPr>
      <p:sp>
        <p:nvSpPr>
          <p:cNvPr id="106" name="Google Shape;106;p21"/>
          <p:cNvSpPr>
            <a:spLocks noGrp="1"/>
          </p:cNvSpPr>
          <p:nvPr>
            <p:ph type="pic" idx="2"/>
          </p:nvPr>
        </p:nvSpPr>
        <p:spPr>
          <a:xfrm>
            <a:off x="381001" y="1171575"/>
            <a:ext cx="3642338" cy="2407920"/>
          </a:xfrm>
          <a:prstGeom prst="rect">
            <a:avLst/>
          </a:prstGeom>
          <a:noFill/>
          <a:ln>
            <a:noFill/>
          </a:ln>
        </p:spPr>
      </p:sp>
      <p:sp>
        <p:nvSpPr>
          <p:cNvPr id="107" name="Google Shape;107;p21"/>
          <p:cNvSpPr>
            <a:spLocks noGrp="1"/>
          </p:cNvSpPr>
          <p:nvPr>
            <p:ph type="pic" idx="3"/>
          </p:nvPr>
        </p:nvSpPr>
        <p:spPr>
          <a:xfrm>
            <a:off x="4272451" y="1171575"/>
            <a:ext cx="3642338" cy="2407920"/>
          </a:xfrm>
          <a:prstGeom prst="rect">
            <a:avLst/>
          </a:prstGeom>
          <a:noFill/>
          <a:ln>
            <a:noFill/>
          </a:ln>
        </p:spPr>
      </p:sp>
      <p:sp>
        <p:nvSpPr>
          <p:cNvPr id="108" name="Google Shape;108;p21"/>
          <p:cNvSpPr>
            <a:spLocks noGrp="1"/>
          </p:cNvSpPr>
          <p:nvPr>
            <p:ph type="pic" idx="4"/>
          </p:nvPr>
        </p:nvSpPr>
        <p:spPr>
          <a:xfrm>
            <a:off x="8163901" y="1171575"/>
            <a:ext cx="3642338" cy="2407920"/>
          </a:xfrm>
          <a:prstGeom prst="rect">
            <a:avLst/>
          </a:prstGeom>
          <a:noFill/>
          <a:ln>
            <a:noFill/>
          </a:ln>
        </p:spPr>
      </p:sp>
      <p:sp>
        <p:nvSpPr>
          <p:cNvPr id="109" name="Google Shape;109;p21"/>
          <p:cNvSpPr>
            <a:spLocks noGrp="1"/>
          </p:cNvSpPr>
          <p:nvPr>
            <p:ph type="pic" idx="5"/>
          </p:nvPr>
        </p:nvSpPr>
        <p:spPr>
          <a:xfrm>
            <a:off x="381001" y="3803650"/>
            <a:ext cx="3642338" cy="2407920"/>
          </a:xfrm>
          <a:prstGeom prst="rect">
            <a:avLst/>
          </a:prstGeom>
          <a:noFill/>
          <a:ln>
            <a:noFill/>
          </a:ln>
        </p:spPr>
      </p:sp>
      <p:sp>
        <p:nvSpPr>
          <p:cNvPr id="110" name="Google Shape;110;p21"/>
          <p:cNvSpPr>
            <a:spLocks noGrp="1"/>
          </p:cNvSpPr>
          <p:nvPr>
            <p:ph type="pic" idx="6"/>
          </p:nvPr>
        </p:nvSpPr>
        <p:spPr>
          <a:xfrm>
            <a:off x="4272451" y="3803650"/>
            <a:ext cx="3642338" cy="2407920"/>
          </a:xfrm>
          <a:prstGeom prst="rect">
            <a:avLst/>
          </a:prstGeom>
          <a:noFill/>
          <a:ln>
            <a:noFill/>
          </a:ln>
        </p:spPr>
      </p:sp>
      <p:sp>
        <p:nvSpPr>
          <p:cNvPr id="111" name="Google Shape;111;p21"/>
          <p:cNvSpPr>
            <a:spLocks noGrp="1"/>
          </p:cNvSpPr>
          <p:nvPr>
            <p:ph type="pic" idx="7"/>
          </p:nvPr>
        </p:nvSpPr>
        <p:spPr>
          <a:xfrm>
            <a:off x="8163901" y="3803650"/>
            <a:ext cx="3642338" cy="2407920"/>
          </a:xfrm>
          <a:prstGeom prst="rect">
            <a:avLst/>
          </a:prstGeom>
          <a:noFill/>
          <a:ln>
            <a:noFill/>
          </a:ln>
        </p:spPr>
      </p:sp>
      <p:sp>
        <p:nvSpPr>
          <p:cNvPr id="112" name="Google Shape;112;p21"/>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113"/>
        <p:cNvGrpSpPr/>
        <p:nvPr/>
      </p:nvGrpSpPr>
      <p:grpSpPr>
        <a:xfrm>
          <a:off x="0" y="0"/>
          <a:ext cx="0" cy="0"/>
          <a:chOff x="0" y="0"/>
          <a:chExt cx="0" cy="0"/>
        </a:xfrm>
      </p:grpSpPr>
      <p:sp>
        <p:nvSpPr>
          <p:cNvPr id="114" name="Google Shape;114;p22"/>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Icons">
  <p:cSld name="1_Icons">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7" name="Google Shape;117;p23"/>
          <p:cNvSpPr/>
          <p:nvPr/>
        </p:nvSpPr>
        <p:spPr>
          <a:xfrm flipH="1">
            <a:off x="-6" y="1276793"/>
            <a:ext cx="3712033" cy="1619825"/>
          </a:xfrm>
          <a:prstGeom prst="leftBracket">
            <a:avLst>
              <a:gd name="adj" fmla="val 0"/>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118" name="Google Shape;118;p23"/>
          <p:cNvSpPr txBox="1"/>
          <p:nvPr/>
        </p:nvSpPr>
        <p:spPr>
          <a:xfrm>
            <a:off x="2068394" y="2580873"/>
            <a:ext cx="1142892"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Robot Attended</a:t>
            </a:r>
            <a:endParaRPr/>
          </a:p>
        </p:txBody>
      </p:sp>
      <p:sp>
        <p:nvSpPr>
          <p:cNvPr id="119" name="Google Shape;119;p23"/>
          <p:cNvSpPr txBox="1"/>
          <p:nvPr/>
        </p:nvSpPr>
        <p:spPr>
          <a:xfrm>
            <a:off x="696686" y="2580873"/>
            <a:ext cx="961152"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Robot Unattended</a:t>
            </a:r>
            <a:endParaRPr/>
          </a:p>
        </p:txBody>
      </p:sp>
      <p:sp>
        <p:nvSpPr>
          <p:cNvPr id="120" name="Google Shape;120;p23"/>
          <p:cNvSpPr txBox="1"/>
          <p:nvPr/>
        </p:nvSpPr>
        <p:spPr>
          <a:xfrm>
            <a:off x="822444" y="1756657"/>
            <a:ext cx="709636"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Orchestrator</a:t>
            </a:r>
            <a:endParaRPr/>
          </a:p>
        </p:txBody>
      </p:sp>
      <p:sp>
        <p:nvSpPr>
          <p:cNvPr id="121" name="Google Shape;121;p23"/>
          <p:cNvSpPr txBox="1"/>
          <p:nvPr/>
        </p:nvSpPr>
        <p:spPr>
          <a:xfrm>
            <a:off x="2478178" y="1756657"/>
            <a:ext cx="304800"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Studio</a:t>
            </a:r>
            <a:endParaRPr/>
          </a:p>
        </p:txBody>
      </p:sp>
      <p:sp>
        <p:nvSpPr>
          <p:cNvPr id="122" name="Google Shape;122;p23"/>
          <p:cNvSpPr txBox="1"/>
          <p:nvPr/>
        </p:nvSpPr>
        <p:spPr>
          <a:xfrm>
            <a:off x="381001" y="340508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Calendar</a:t>
            </a:r>
            <a:endParaRPr/>
          </a:p>
        </p:txBody>
      </p:sp>
      <p:sp>
        <p:nvSpPr>
          <p:cNvPr id="123" name="Google Shape;123;p23"/>
          <p:cNvSpPr txBox="1"/>
          <p:nvPr/>
        </p:nvSpPr>
        <p:spPr>
          <a:xfrm>
            <a:off x="381001" y="4229305"/>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 foundation</a:t>
            </a:r>
            <a:endParaRPr/>
          </a:p>
        </p:txBody>
      </p:sp>
      <p:sp>
        <p:nvSpPr>
          <p:cNvPr id="124" name="Google Shape;124;p23"/>
          <p:cNvSpPr txBox="1"/>
          <p:nvPr/>
        </p:nvSpPr>
        <p:spPr>
          <a:xfrm>
            <a:off x="381001"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Enterprise-competency alt</a:t>
            </a:r>
            <a:endParaRPr/>
          </a:p>
        </p:txBody>
      </p:sp>
      <p:sp>
        <p:nvSpPr>
          <p:cNvPr id="125" name="Google Shape;125;p23"/>
          <p:cNvSpPr txBox="1"/>
          <p:nvPr/>
        </p:nvSpPr>
        <p:spPr>
          <a:xfrm>
            <a:off x="381001"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Growth</a:t>
            </a:r>
            <a:endParaRPr/>
          </a:p>
        </p:txBody>
      </p:sp>
      <p:sp>
        <p:nvSpPr>
          <p:cNvPr id="126" name="Google Shape;126;p23"/>
          <p:cNvSpPr txBox="1"/>
          <p:nvPr/>
        </p:nvSpPr>
        <p:spPr>
          <a:xfrm>
            <a:off x="1095586" y="340508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Certification</a:t>
            </a:r>
            <a:endParaRPr/>
          </a:p>
        </p:txBody>
      </p:sp>
      <p:sp>
        <p:nvSpPr>
          <p:cNvPr id="127" name="Google Shape;127;p23"/>
          <p:cNvSpPr txBox="1"/>
          <p:nvPr/>
        </p:nvSpPr>
        <p:spPr>
          <a:xfrm>
            <a:off x="1095586" y="4229305"/>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 foundation 2</a:t>
            </a:r>
            <a:endParaRPr/>
          </a:p>
        </p:txBody>
      </p:sp>
      <p:sp>
        <p:nvSpPr>
          <p:cNvPr id="128" name="Google Shape;128;p23"/>
          <p:cNvSpPr txBox="1"/>
          <p:nvPr/>
        </p:nvSpPr>
        <p:spPr>
          <a:xfrm>
            <a:off x="1095586"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Equal</a:t>
            </a:r>
            <a:endParaRPr/>
          </a:p>
        </p:txBody>
      </p:sp>
      <p:sp>
        <p:nvSpPr>
          <p:cNvPr id="129" name="Google Shape;129;p23"/>
          <p:cNvSpPr txBox="1"/>
          <p:nvPr/>
        </p:nvSpPr>
        <p:spPr>
          <a:xfrm>
            <a:off x="1095586"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Health</a:t>
            </a:r>
            <a:endParaRPr/>
          </a:p>
        </p:txBody>
      </p:sp>
      <p:sp>
        <p:nvSpPr>
          <p:cNvPr id="130" name="Google Shape;130;p23"/>
          <p:cNvSpPr txBox="1"/>
          <p:nvPr/>
        </p:nvSpPr>
        <p:spPr>
          <a:xfrm>
            <a:off x="1810171" y="340508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Chart</a:t>
            </a:r>
            <a:endParaRPr/>
          </a:p>
        </p:txBody>
      </p:sp>
      <p:sp>
        <p:nvSpPr>
          <p:cNvPr id="131" name="Google Shape;131;p23"/>
          <p:cNvSpPr txBox="1"/>
          <p:nvPr/>
        </p:nvSpPr>
        <p:spPr>
          <a:xfrm>
            <a:off x="1810171" y="4229305"/>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 foundation 3</a:t>
            </a:r>
            <a:endParaRPr/>
          </a:p>
        </p:txBody>
      </p:sp>
      <p:sp>
        <p:nvSpPr>
          <p:cNvPr id="132" name="Google Shape;132;p23"/>
          <p:cNvSpPr txBox="1"/>
          <p:nvPr/>
        </p:nvSpPr>
        <p:spPr>
          <a:xfrm>
            <a:off x="1810171"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Error</a:t>
            </a:r>
            <a:endParaRPr/>
          </a:p>
        </p:txBody>
      </p:sp>
      <p:sp>
        <p:nvSpPr>
          <p:cNvPr id="133" name="Google Shape;133;p23"/>
          <p:cNvSpPr txBox="1"/>
          <p:nvPr/>
        </p:nvSpPr>
        <p:spPr>
          <a:xfrm>
            <a:off x="1810171"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Heart</a:t>
            </a:r>
            <a:endParaRPr/>
          </a:p>
        </p:txBody>
      </p:sp>
      <p:sp>
        <p:nvSpPr>
          <p:cNvPr id="134" name="Google Shape;134;p23"/>
          <p:cNvSpPr txBox="1"/>
          <p:nvPr/>
        </p:nvSpPr>
        <p:spPr>
          <a:xfrm>
            <a:off x="2524756" y="340508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Clock</a:t>
            </a:r>
            <a:endParaRPr/>
          </a:p>
        </p:txBody>
      </p:sp>
      <p:sp>
        <p:nvSpPr>
          <p:cNvPr id="135" name="Google Shape;135;p23"/>
          <p:cNvSpPr txBox="1"/>
          <p:nvPr/>
        </p:nvSpPr>
        <p:spPr>
          <a:xfrm>
            <a:off x="2524756" y="4229305"/>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Course-orchestrator</a:t>
            </a:r>
            <a:endParaRPr/>
          </a:p>
        </p:txBody>
      </p:sp>
      <p:sp>
        <p:nvSpPr>
          <p:cNvPr id="136" name="Google Shape;136;p23"/>
          <p:cNvSpPr txBox="1"/>
          <p:nvPr/>
        </p:nvSpPr>
        <p:spPr>
          <a:xfrm>
            <a:off x="2524756"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Exception handling</a:t>
            </a:r>
            <a:endParaRPr/>
          </a:p>
        </p:txBody>
      </p:sp>
      <p:sp>
        <p:nvSpPr>
          <p:cNvPr id="137" name="Google Shape;137;p23"/>
          <p:cNvSpPr txBox="1"/>
          <p:nvPr/>
        </p:nvSpPr>
        <p:spPr>
          <a:xfrm>
            <a:off x="2524756"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Home</a:t>
            </a:r>
            <a:endParaRPr/>
          </a:p>
        </p:txBody>
      </p:sp>
      <p:sp>
        <p:nvSpPr>
          <p:cNvPr id="138" name="Google Shape;138;p23"/>
          <p:cNvSpPr txBox="1"/>
          <p:nvPr/>
        </p:nvSpPr>
        <p:spPr>
          <a:xfrm>
            <a:off x="3239341" y="340508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Cloud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app</a:t>
            </a:r>
            <a:endParaRPr/>
          </a:p>
        </p:txBody>
      </p:sp>
      <p:sp>
        <p:nvSpPr>
          <p:cNvPr id="139" name="Google Shape;139;p23"/>
          <p:cNvSpPr txBox="1"/>
          <p:nvPr/>
        </p:nvSpPr>
        <p:spPr>
          <a:xfrm>
            <a:off x="3239341" y="4229305"/>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CRM</a:t>
            </a:r>
            <a:endParaRPr/>
          </a:p>
        </p:txBody>
      </p:sp>
      <p:sp>
        <p:nvSpPr>
          <p:cNvPr id="140" name="Google Shape;140;p23"/>
          <p:cNvSpPr txBox="1"/>
          <p:nvPr/>
        </p:nvSpPr>
        <p:spPr>
          <a:xfrm>
            <a:off x="3239341"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Fast ROI</a:t>
            </a:r>
            <a:endParaRPr/>
          </a:p>
        </p:txBody>
      </p:sp>
      <p:sp>
        <p:nvSpPr>
          <p:cNvPr id="141" name="Google Shape;141;p23"/>
          <p:cNvSpPr txBox="1"/>
          <p:nvPr/>
        </p:nvSpPr>
        <p:spPr>
          <a:xfrm>
            <a:off x="3239341"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Hourglass</a:t>
            </a:r>
            <a:endParaRPr/>
          </a:p>
        </p:txBody>
      </p:sp>
      <p:sp>
        <p:nvSpPr>
          <p:cNvPr id="142" name="Google Shape;142;p23"/>
          <p:cNvSpPr txBox="1"/>
          <p:nvPr/>
        </p:nvSpPr>
        <p:spPr>
          <a:xfrm>
            <a:off x="6097681" y="340508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Code</a:t>
            </a:r>
            <a:endParaRPr/>
          </a:p>
        </p:txBody>
      </p:sp>
      <p:sp>
        <p:nvSpPr>
          <p:cNvPr id="143" name="Google Shape;143;p23"/>
          <p:cNvSpPr txBox="1"/>
          <p:nvPr/>
        </p:nvSpPr>
        <p:spPr>
          <a:xfrm>
            <a:off x="6097681" y="4229305"/>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Desktop program</a:t>
            </a:r>
            <a:endParaRPr/>
          </a:p>
        </p:txBody>
      </p:sp>
      <p:sp>
        <p:nvSpPr>
          <p:cNvPr id="144" name="Google Shape;144;p23"/>
          <p:cNvSpPr txBox="1"/>
          <p:nvPr/>
        </p:nvSpPr>
        <p:spPr>
          <a:xfrm>
            <a:off x="6097681"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First-link</a:t>
            </a:r>
            <a:endParaRPr/>
          </a:p>
        </p:txBody>
      </p:sp>
      <p:sp>
        <p:nvSpPr>
          <p:cNvPr id="145" name="Google Shape;145;p23"/>
          <p:cNvSpPr txBox="1"/>
          <p:nvPr/>
        </p:nvSpPr>
        <p:spPr>
          <a:xfrm>
            <a:off x="6097681"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Automated data entry</a:t>
            </a:r>
            <a:endParaRPr/>
          </a:p>
        </p:txBody>
      </p:sp>
      <p:sp>
        <p:nvSpPr>
          <p:cNvPr id="146" name="Google Shape;146;p23"/>
          <p:cNvSpPr txBox="1"/>
          <p:nvPr/>
        </p:nvSpPr>
        <p:spPr>
          <a:xfrm>
            <a:off x="6097681" y="1756657"/>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AI </a:t>
            </a:r>
            <a:endParaRPr/>
          </a:p>
        </p:txBody>
      </p:sp>
      <p:sp>
        <p:nvSpPr>
          <p:cNvPr id="147" name="Google Shape;147;p23"/>
          <p:cNvSpPr txBox="1"/>
          <p:nvPr/>
        </p:nvSpPr>
        <p:spPr>
          <a:xfrm>
            <a:off x="6097681"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Keyboard</a:t>
            </a:r>
            <a:endParaRPr/>
          </a:p>
        </p:txBody>
      </p:sp>
      <p:sp>
        <p:nvSpPr>
          <p:cNvPr id="148" name="Google Shape;148;p23"/>
          <p:cNvSpPr txBox="1"/>
          <p:nvPr/>
        </p:nvSpPr>
        <p:spPr>
          <a:xfrm>
            <a:off x="6812266" y="340508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Complete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audit</a:t>
            </a:r>
            <a:endParaRPr/>
          </a:p>
        </p:txBody>
      </p:sp>
      <p:sp>
        <p:nvSpPr>
          <p:cNvPr id="149" name="Google Shape;149;p23"/>
          <p:cNvSpPr txBox="1"/>
          <p:nvPr/>
        </p:nvSpPr>
        <p:spPr>
          <a:xfrm>
            <a:off x="6812266" y="4229305"/>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Document </a:t>
            </a:r>
            <a:br>
              <a:rPr lang="en-US" sz="800">
                <a:solidFill>
                  <a:schemeClr val="dk1"/>
                </a:solidFill>
                <a:latin typeface="Arial"/>
                <a:ea typeface="Arial"/>
                <a:cs typeface="Arial"/>
                <a:sym typeface="Arial"/>
              </a:rPr>
            </a:br>
            <a:endParaRPr sz="800">
              <a:solidFill>
                <a:schemeClr val="dk1"/>
              </a:solidFill>
              <a:latin typeface="Arial"/>
              <a:ea typeface="Arial"/>
              <a:cs typeface="Arial"/>
              <a:sym typeface="Arial"/>
            </a:endParaRPr>
          </a:p>
        </p:txBody>
      </p:sp>
      <p:sp>
        <p:nvSpPr>
          <p:cNvPr id="150" name="Google Shape;150;p23"/>
          <p:cNvSpPr txBox="1"/>
          <p:nvPr/>
        </p:nvSpPr>
        <p:spPr>
          <a:xfrm>
            <a:off x="6812266"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First-mention</a:t>
            </a:r>
            <a:endParaRPr/>
          </a:p>
        </p:txBody>
      </p:sp>
      <p:sp>
        <p:nvSpPr>
          <p:cNvPr id="151" name="Google Shape;151;p23"/>
          <p:cNvSpPr txBox="1"/>
          <p:nvPr/>
        </p:nvSpPr>
        <p:spPr>
          <a:xfrm>
            <a:off x="6812266"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Automation</a:t>
            </a:r>
            <a:endParaRPr/>
          </a:p>
        </p:txBody>
      </p:sp>
      <p:sp>
        <p:nvSpPr>
          <p:cNvPr id="152" name="Google Shape;152;p23"/>
          <p:cNvSpPr txBox="1"/>
          <p:nvPr/>
        </p:nvSpPr>
        <p:spPr>
          <a:xfrm>
            <a:off x="6812266" y="1756657"/>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AI Alt</a:t>
            </a:r>
            <a:endParaRPr/>
          </a:p>
        </p:txBody>
      </p:sp>
      <p:sp>
        <p:nvSpPr>
          <p:cNvPr id="153" name="Google Shape;153;p23"/>
          <p:cNvSpPr txBox="1"/>
          <p:nvPr/>
        </p:nvSpPr>
        <p:spPr>
          <a:xfrm>
            <a:off x="6812266"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Label</a:t>
            </a:r>
            <a:endParaRPr/>
          </a:p>
        </p:txBody>
      </p:sp>
      <p:sp>
        <p:nvSpPr>
          <p:cNvPr id="154" name="Google Shape;154;p23"/>
          <p:cNvSpPr txBox="1"/>
          <p:nvPr/>
        </p:nvSpPr>
        <p:spPr>
          <a:xfrm>
            <a:off x="7526851" y="340508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Contact</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email</a:t>
            </a:r>
            <a:endParaRPr/>
          </a:p>
        </p:txBody>
      </p:sp>
      <p:sp>
        <p:nvSpPr>
          <p:cNvPr id="155" name="Google Shape;155;p23"/>
          <p:cNvSpPr txBox="1"/>
          <p:nvPr/>
        </p:nvSpPr>
        <p:spPr>
          <a:xfrm>
            <a:off x="7526851" y="4229305"/>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Done</a:t>
            </a:r>
            <a:endParaRPr/>
          </a:p>
        </p:txBody>
      </p:sp>
      <p:sp>
        <p:nvSpPr>
          <p:cNvPr id="156" name="Google Shape;156;p23"/>
          <p:cNvSpPr txBox="1"/>
          <p:nvPr/>
        </p:nvSpPr>
        <p:spPr>
          <a:xfrm>
            <a:off x="7526851"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First-onebox</a:t>
            </a:r>
            <a:endParaRPr sz="800">
              <a:solidFill>
                <a:schemeClr val="dk1"/>
              </a:solidFill>
              <a:latin typeface="Arial"/>
              <a:ea typeface="Arial"/>
              <a:cs typeface="Arial"/>
              <a:sym typeface="Arial"/>
            </a:endParaRPr>
          </a:p>
        </p:txBody>
      </p:sp>
      <p:sp>
        <p:nvSpPr>
          <p:cNvPr id="157" name="Google Shape;157;p23"/>
          <p:cNvSpPr txBox="1"/>
          <p:nvPr/>
        </p:nvSpPr>
        <p:spPr>
          <a:xfrm>
            <a:off x="7526851"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Background automation</a:t>
            </a:r>
            <a:endParaRPr/>
          </a:p>
        </p:txBody>
      </p:sp>
      <p:sp>
        <p:nvSpPr>
          <p:cNvPr id="158" name="Google Shape;158;p23"/>
          <p:cNvSpPr txBox="1"/>
          <p:nvPr/>
        </p:nvSpPr>
        <p:spPr>
          <a:xfrm>
            <a:off x="7526851" y="1756657"/>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AI Enabled</a:t>
            </a:r>
            <a:endParaRPr/>
          </a:p>
        </p:txBody>
      </p:sp>
      <p:sp>
        <p:nvSpPr>
          <p:cNvPr id="159" name="Google Shape;159;p23"/>
          <p:cNvSpPr txBox="1"/>
          <p:nvPr/>
        </p:nvSpPr>
        <p:spPr>
          <a:xfrm>
            <a:off x="7526851"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Label alt</a:t>
            </a:r>
            <a:endParaRPr/>
          </a:p>
        </p:txBody>
      </p:sp>
      <p:sp>
        <p:nvSpPr>
          <p:cNvPr id="160" name="Google Shape;160;p23"/>
          <p:cNvSpPr txBox="1"/>
          <p:nvPr/>
        </p:nvSpPr>
        <p:spPr>
          <a:xfrm>
            <a:off x="10385191" y="340508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Cost low</a:t>
            </a:r>
            <a:endParaRPr/>
          </a:p>
        </p:txBody>
      </p:sp>
      <p:sp>
        <p:nvSpPr>
          <p:cNvPr id="161" name="Google Shape;161;p23"/>
          <p:cNvSpPr txBox="1"/>
          <p:nvPr/>
        </p:nvSpPr>
        <p:spPr>
          <a:xfrm>
            <a:off x="10385191" y="4229305"/>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Editor</a:t>
            </a:r>
            <a:endParaRPr/>
          </a:p>
        </p:txBody>
      </p:sp>
      <p:sp>
        <p:nvSpPr>
          <p:cNvPr id="162" name="Google Shape;162;p23"/>
          <p:cNvSpPr txBox="1"/>
          <p:nvPr/>
        </p:nvSpPr>
        <p:spPr>
          <a:xfrm>
            <a:off x="10385191"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Goals</a:t>
            </a:r>
            <a:endParaRPr/>
          </a:p>
        </p:txBody>
      </p:sp>
      <p:sp>
        <p:nvSpPr>
          <p:cNvPr id="163" name="Google Shape;163;p23"/>
          <p:cNvSpPr txBox="1"/>
          <p:nvPr/>
        </p:nvSpPr>
        <p:spPr>
          <a:xfrm>
            <a:off x="10385191"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Business partner-up alt</a:t>
            </a:r>
            <a:endParaRPr/>
          </a:p>
        </p:txBody>
      </p:sp>
      <p:sp>
        <p:nvSpPr>
          <p:cNvPr id="164" name="Google Shape;164;p23"/>
          <p:cNvSpPr txBox="1"/>
          <p:nvPr/>
        </p:nvSpPr>
        <p:spPr>
          <a:xfrm>
            <a:off x="10385191" y="1756657"/>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App-3rd-party  2</a:t>
            </a:r>
            <a:endParaRPr/>
          </a:p>
        </p:txBody>
      </p:sp>
      <p:sp>
        <p:nvSpPr>
          <p:cNvPr id="165" name="Google Shape;165;p23"/>
          <p:cNvSpPr txBox="1"/>
          <p:nvPr/>
        </p:nvSpPr>
        <p:spPr>
          <a:xfrm>
            <a:off x="11099777" y="587773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Link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special</a:t>
            </a:r>
            <a:endParaRPr/>
          </a:p>
        </p:txBody>
      </p:sp>
      <p:sp>
        <p:nvSpPr>
          <p:cNvPr id="166" name="Google Shape;166;p23"/>
          <p:cNvSpPr txBox="1"/>
          <p:nvPr/>
        </p:nvSpPr>
        <p:spPr>
          <a:xfrm>
            <a:off x="3953926" y="340508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Cloud download</a:t>
            </a:r>
            <a:endParaRPr/>
          </a:p>
        </p:txBody>
      </p:sp>
      <p:sp>
        <p:nvSpPr>
          <p:cNvPr id="167" name="Google Shape;167;p23"/>
          <p:cNvSpPr txBox="1"/>
          <p:nvPr/>
        </p:nvSpPr>
        <p:spPr>
          <a:xfrm>
            <a:off x="3953926" y="4229305"/>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Crown</a:t>
            </a:r>
            <a:endParaRPr/>
          </a:p>
        </p:txBody>
      </p:sp>
      <p:sp>
        <p:nvSpPr>
          <p:cNvPr id="168" name="Google Shape;168;p23"/>
          <p:cNvSpPr txBox="1"/>
          <p:nvPr/>
        </p:nvSpPr>
        <p:spPr>
          <a:xfrm>
            <a:off x="3953926"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 Emoji</a:t>
            </a:r>
            <a:endParaRPr/>
          </a:p>
        </p:txBody>
      </p:sp>
      <p:sp>
        <p:nvSpPr>
          <p:cNvPr id="169" name="Google Shape;169;p23"/>
          <p:cNvSpPr txBox="1"/>
          <p:nvPr/>
        </p:nvSpPr>
        <p:spPr>
          <a:xfrm>
            <a:off x="3953926"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Assessment</a:t>
            </a:r>
            <a:endParaRPr/>
          </a:p>
        </p:txBody>
      </p:sp>
      <p:sp>
        <p:nvSpPr>
          <p:cNvPr id="170" name="Google Shape;170;p23"/>
          <p:cNvSpPr txBox="1"/>
          <p:nvPr/>
        </p:nvSpPr>
        <p:spPr>
          <a:xfrm>
            <a:off x="3953926" y="1756657"/>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Abstract</a:t>
            </a:r>
            <a:endParaRPr/>
          </a:p>
        </p:txBody>
      </p:sp>
      <p:sp>
        <p:nvSpPr>
          <p:cNvPr id="171" name="Google Shape;171;p23"/>
          <p:cNvSpPr txBox="1"/>
          <p:nvPr/>
        </p:nvSpPr>
        <p:spPr>
          <a:xfrm>
            <a:off x="3953926"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Information</a:t>
            </a:r>
            <a:endParaRPr/>
          </a:p>
        </p:txBody>
      </p:sp>
      <p:sp>
        <p:nvSpPr>
          <p:cNvPr id="172" name="Google Shape;172;p23"/>
          <p:cNvSpPr txBox="1"/>
          <p:nvPr/>
        </p:nvSpPr>
        <p:spPr>
          <a:xfrm>
            <a:off x="5383096" y="340508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Cloud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upload</a:t>
            </a:r>
            <a:endParaRPr/>
          </a:p>
        </p:txBody>
      </p:sp>
      <p:sp>
        <p:nvSpPr>
          <p:cNvPr id="173" name="Google Shape;173;p23"/>
          <p:cNvSpPr txBox="1"/>
          <p:nvPr/>
        </p:nvSpPr>
        <p:spPr>
          <a:xfrm>
            <a:off x="5383096" y="4229305"/>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Decrease</a:t>
            </a:r>
            <a:endParaRPr/>
          </a:p>
        </p:txBody>
      </p:sp>
      <p:sp>
        <p:nvSpPr>
          <p:cNvPr id="174" name="Google Shape;174;p23"/>
          <p:cNvSpPr txBox="1"/>
          <p:nvPr/>
        </p:nvSpPr>
        <p:spPr>
          <a:xfrm>
            <a:off x="5383096"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First-like</a:t>
            </a:r>
            <a:endParaRPr/>
          </a:p>
        </p:txBody>
      </p:sp>
      <p:sp>
        <p:nvSpPr>
          <p:cNvPr id="175" name="Google Shape;175;p23"/>
          <p:cNvSpPr txBox="1"/>
          <p:nvPr/>
        </p:nvSpPr>
        <p:spPr>
          <a:xfrm>
            <a:off x="5383096"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Autobiographer</a:t>
            </a:r>
            <a:endParaRPr/>
          </a:p>
        </p:txBody>
      </p:sp>
      <p:sp>
        <p:nvSpPr>
          <p:cNvPr id="176" name="Google Shape;176;p23"/>
          <p:cNvSpPr txBox="1"/>
          <p:nvPr/>
        </p:nvSpPr>
        <p:spPr>
          <a:xfrm>
            <a:off x="5383096" y="1756657"/>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Advanced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OCR</a:t>
            </a:r>
            <a:endParaRPr/>
          </a:p>
        </p:txBody>
      </p:sp>
      <p:sp>
        <p:nvSpPr>
          <p:cNvPr id="177" name="Google Shape;177;p23"/>
          <p:cNvSpPr txBox="1"/>
          <p:nvPr/>
        </p:nvSpPr>
        <p:spPr>
          <a:xfrm>
            <a:off x="5383096"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Institutionalize</a:t>
            </a:r>
            <a:endParaRPr/>
          </a:p>
        </p:txBody>
      </p:sp>
      <p:sp>
        <p:nvSpPr>
          <p:cNvPr id="178" name="Google Shape;178;p23"/>
          <p:cNvSpPr txBox="1"/>
          <p:nvPr/>
        </p:nvSpPr>
        <p:spPr>
          <a:xfrm>
            <a:off x="4668511" y="340508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Cloud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secure</a:t>
            </a:r>
            <a:endParaRPr/>
          </a:p>
        </p:txBody>
      </p:sp>
      <p:sp>
        <p:nvSpPr>
          <p:cNvPr id="179" name="Google Shape;179;p23"/>
          <p:cNvSpPr txBox="1"/>
          <p:nvPr/>
        </p:nvSpPr>
        <p:spPr>
          <a:xfrm>
            <a:off x="4668511" y="4229305"/>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Cultural acceptance</a:t>
            </a:r>
            <a:endParaRPr/>
          </a:p>
        </p:txBody>
      </p:sp>
      <p:sp>
        <p:nvSpPr>
          <p:cNvPr id="180" name="Google Shape;180;p23"/>
          <p:cNvSpPr txBox="1"/>
          <p:nvPr/>
        </p:nvSpPr>
        <p:spPr>
          <a:xfrm>
            <a:off x="4668511"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 Flag</a:t>
            </a:r>
            <a:endParaRPr/>
          </a:p>
        </p:txBody>
      </p:sp>
      <p:sp>
        <p:nvSpPr>
          <p:cNvPr id="181" name="Google Shape;181;p23"/>
          <p:cNvSpPr txBox="1"/>
          <p:nvPr/>
        </p:nvSpPr>
        <p:spPr>
          <a:xfrm>
            <a:off x="4668511"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Atom</a:t>
            </a:r>
            <a:endParaRPr/>
          </a:p>
        </p:txBody>
      </p:sp>
      <p:sp>
        <p:nvSpPr>
          <p:cNvPr id="182" name="Google Shape;182;p23"/>
          <p:cNvSpPr txBox="1"/>
          <p:nvPr/>
        </p:nvSpPr>
        <p:spPr>
          <a:xfrm>
            <a:off x="4668511" y="1756657"/>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Add</a:t>
            </a:r>
            <a:endParaRPr/>
          </a:p>
        </p:txBody>
      </p:sp>
      <p:sp>
        <p:nvSpPr>
          <p:cNvPr id="183" name="Google Shape;183;p23"/>
          <p:cNvSpPr txBox="1"/>
          <p:nvPr/>
        </p:nvSpPr>
        <p:spPr>
          <a:xfrm>
            <a:off x="4668511"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Input</a:t>
            </a:r>
            <a:endParaRPr/>
          </a:p>
        </p:txBody>
      </p:sp>
      <p:sp>
        <p:nvSpPr>
          <p:cNvPr id="184" name="Google Shape;184;p23"/>
          <p:cNvSpPr txBox="1"/>
          <p:nvPr/>
        </p:nvSpPr>
        <p:spPr>
          <a:xfrm>
            <a:off x="8241436" y="340508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Contact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email alt</a:t>
            </a:r>
            <a:endParaRPr/>
          </a:p>
        </p:txBody>
      </p:sp>
      <p:sp>
        <p:nvSpPr>
          <p:cNvPr id="185" name="Google Shape;185;p23"/>
          <p:cNvSpPr txBox="1"/>
          <p:nvPr/>
        </p:nvSpPr>
        <p:spPr>
          <a:xfrm>
            <a:off x="8241436" y="4229305"/>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Ease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of use</a:t>
            </a:r>
            <a:endParaRPr/>
          </a:p>
        </p:txBody>
      </p:sp>
      <p:sp>
        <p:nvSpPr>
          <p:cNvPr id="186" name="Google Shape;186;p23"/>
          <p:cNvSpPr txBox="1"/>
          <p:nvPr/>
        </p:nvSpPr>
        <p:spPr>
          <a:xfrm>
            <a:off x="8241436"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First-quote</a:t>
            </a:r>
            <a:endParaRPr/>
          </a:p>
        </p:txBody>
      </p:sp>
      <p:sp>
        <p:nvSpPr>
          <p:cNvPr id="187" name="Google Shape;187;p23"/>
          <p:cNvSpPr txBox="1"/>
          <p:nvPr/>
        </p:nvSpPr>
        <p:spPr>
          <a:xfrm>
            <a:off x="8241436"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Big scale</a:t>
            </a:r>
            <a:endParaRPr/>
          </a:p>
        </p:txBody>
      </p:sp>
      <p:sp>
        <p:nvSpPr>
          <p:cNvPr id="188" name="Google Shape;188;p23"/>
          <p:cNvSpPr txBox="1"/>
          <p:nvPr/>
        </p:nvSpPr>
        <p:spPr>
          <a:xfrm>
            <a:off x="8241436" y="1756657"/>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Alert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Alarm</a:t>
            </a:r>
            <a:endParaRPr/>
          </a:p>
        </p:txBody>
      </p:sp>
      <p:sp>
        <p:nvSpPr>
          <p:cNvPr id="189" name="Google Shape;189;p23"/>
          <p:cNvSpPr txBox="1"/>
          <p:nvPr/>
        </p:nvSpPr>
        <p:spPr>
          <a:xfrm>
            <a:off x="8241436"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Leader</a:t>
            </a:r>
            <a:endParaRPr/>
          </a:p>
        </p:txBody>
      </p:sp>
      <p:sp>
        <p:nvSpPr>
          <p:cNvPr id="190" name="Google Shape;190;p23"/>
          <p:cNvSpPr txBox="1"/>
          <p:nvPr/>
        </p:nvSpPr>
        <p:spPr>
          <a:xfrm>
            <a:off x="9670606" y="340508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Cost high</a:t>
            </a:r>
            <a:endParaRPr/>
          </a:p>
        </p:txBody>
      </p:sp>
      <p:sp>
        <p:nvSpPr>
          <p:cNvPr id="191" name="Google Shape;191;p23"/>
          <p:cNvSpPr txBox="1"/>
          <p:nvPr/>
        </p:nvSpPr>
        <p:spPr>
          <a:xfrm>
            <a:off x="9670606" y="4229305"/>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Edit</a:t>
            </a:r>
            <a:endParaRPr/>
          </a:p>
        </p:txBody>
      </p:sp>
      <p:sp>
        <p:nvSpPr>
          <p:cNvPr id="192" name="Google Shape;192;p23"/>
          <p:cNvSpPr txBox="1"/>
          <p:nvPr/>
        </p:nvSpPr>
        <p:spPr>
          <a:xfrm>
            <a:off x="9670606"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Flexibility</a:t>
            </a:r>
            <a:endParaRPr/>
          </a:p>
        </p:txBody>
      </p:sp>
      <p:sp>
        <p:nvSpPr>
          <p:cNvPr id="193" name="Google Shape;193;p23"/>
          <p:cNvSpPr txBox="1"/>
          <p:nvPr/>
        </p:nvSpPr>
        <p:spPr>
          <a:xfrm>
            <a:off x="9670606"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Business partner-up</a:t>
            </a:r>
            <a:endParaRPr/>
          </a:p>
        </p:txBody>
      </p:sp>
      <p:sp>
        <p:nvSpPr>
          <p:cNvPr id="194" name="Google Shape;194;p23"/>
          <p:cNvSpPr txBox="1"/>
          <p:nvPr/>
        </p:nvSpPr>
        <p:spPr>
          <a:xfrm>
            <a:off x="9670606" y="1756657"/>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App-3rd-party</a:t>
            </a:r>
            <a:endParaRPr/>
          </a:p>
        </p:txBody>
      </p:sp>
      <p:sp>
        <p:nvSpPr>
          <p:cNvPr id="195" name="Google Shape;195;p23"/>
          <p:cNvSpPr txBox="1"/>
          <p:nvPr/>
        </p:nvSpPr>
        <p:spPr>
          <a:xfrm>
            <a:off x="10385191"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Link alt</a:t>
            </a:r>
            <a:endParaRPr/>
          </a:p>
        </p:txBody>
      </p:sp>
      <p:sp>
        <p:nvSpPr>
          <p:cNvPr id="196" name="Google Shape;196;p23"/>
          <p:cNvSpPr txBox="1"/>
          <p:nvPr/>
        </p:nvSpPr>
        <p:spPr>
          <a:xfrm>
            <a:off x="8956021" y="340508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Corporation</a:t>
            </a:r>
            <a:endParaRPr/>
          </a:p>
        </p:txBody>
      </p:sp>
      <p:sp>
        <p:nvSpPr>
          <p:cNvPr id="197" name="Google Shape;197;p23"/>
          <p:cNvSpPr txBox="1"/>
          <p:nvPr/>
        </p:nvSpPr>
        <p:spPr>
          <a:xfrm>
            <a:off x="8956021" y="4229305"/>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Ecosystem</a:t>
            </a:r>
            <a:endParaRPr/>
          </a:p>
        </p:txBody>
      </p:sp>
      <p:sp>
        <p:nvSpPr>
          <p:cNvPr id="198" name="Google Shape;198;p23"/>
          <p:cNvSpPr txBox="1"/>
          <p:nvPr/>
        </p:nvSpPr>
        <p:spPr>
          <a:xfrm>
            <a:off x="8956021"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First-reply-</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by-email</a:t>
            </a:r>
            <a:endParaRPr/>
          </a:p>
        </p:txBody>
      </p:sp>
      <p:sp>
        <p:nvSpPr>
          <p:cNvPr id="199" name="Google Shape;199;p23"/>
          <p:cNvSpPr txBox="1"/>
          <p:nvPr/>
        </p:nvSpPr>
        <p:spPr>
          <a:xfrm>
            <a:off x="8956021"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Bookmark</a:t>
            </a:r>
            <a:endParaRPr/>
          </a:p>
        </p:txBody>
      </p:sp>
      <p:sp>
        <p:nvSpPr>
          <p:cNvPr id="200" name="Google Shape;200;p23"/>
          <p:cNvSpPr txBox="1"/>
          <p:nvPr/>
        </p:nvSpPr>
        <p:spPr>
          <a:xfrm>
            <a:off x="8956021" y="1756657"/>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Anniversary</a:t>
            </a:r>
            <a:endParaRPr/>
          </a:p>
        </p:txBody>
      </p:sp>
      <p:sp>
        <p:nvSpPr>
          <p:cNvPr id="201" name="Google Shape;201;p23"/>
          <p:cNvSpPr txBox="1"/>
          <p:nvPr/>
        </p:nvSpPr>
        <p:spPr>
          <a:xfrm>
            <a:off x="9670606"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Link</a:t>
            </a:r>
            <a:endParaRPr/>
          </a:p>
        </p:txBody>
      </p:sp>
      <p:sp>
        <p:nvSpPr>
          <p:cNvPr id="202" name="Google Shape;202;p23"/>
          <p:cNvSpPr txBox="1"/>
          <p:nvPr/>
        </p:nvSpPr>
        <p:spPr>
          <a:xfrm>
            <a:off x="11099777" y="340508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Course-advanced</a:t>
            </a:r>
            <a:endParaRPr/>
          </a:p>
        </p:txBody>
      </p:sp>
      <p:sp>
        <p:nvSpPr>
          <p:cNvPr id="203" name="Google Shape;203;p23"/>
          <p:cNvSpPr txBox="1"/>
          <p:nvPr/>
        </p:nvSpPr>
        <p:spPr>
          <a:xfrm>
            <a:off x="11099777" y="4229305"/>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Enterprise competency</a:t>
            </a:r>
            <a:endParaRPr/>
          </a:p>
        </p:txBody>
      </p:sp>
      <p:sp>
        <p:nvSpPr>
          <p:cNvPr id="204" name="Google Shape;204;p23"/>
          <p:cNvSpPr txBox="1"/>
          <p:nvPr/>
        </p:nvSpPr>
        <p:spPr>
          <a:xfrm>
            <a:off x="11099777"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Group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of users</a:t>
            </a:r>
            <a:endParaRPr/>
          </a:p>
        </p:txBody>
      </p:sp>
      <p:sp>
        <p:nvSpPr>
          <p:cNvPr id="205" name="Google Shape;205;p23"/>
          <p:cNvSpPr txBox="1"/>
          <p:nvPr/>
        </p:nvSpPr>
        <p:spPr>
          <a:xfrm>
            <a:off x="11099777"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Business partner alt 2</a:t>
            </a:r>
            <a:endParaRPr/>
          </a:p>
        </p:txBody>
      </p:sp>
      <p:sp>
        <p:nvSpPr>
          <p:cNvPr id="206" name="Google Shape;206;p23"/>
          <p:cNvSpPr txBox="1"/>
          <p:nvPr/>
        </p:nvSpPr>
        <p:spPr>
          <a:xfrm>
            <a:off x="11099777" y="1756657"/>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App-3rd-party  3</a:t>
            </a:r>
            <a:endParaRPr/>
          </a:p>
        </p:txBody>
      </p:sp>
      <p:sp>
        <p:nvSpPr>
          <p:cNvPr id="207" name="Google Shape;207;p23"/>
          <p:cNvSpPr txBox="1"/>
          <p:nvPr/>
        </p:nvSpPr>
        <p:spPr>
          <a:xfrm>
            <a:off x="8956021" y="5871746"/>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Light bulb</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Icons">
  <p:cSld name="2_Icons">
    <p:spTree>
      <p:nvGrpSpPr>
        <p:cNvPr id="1" name="Shape 208"/>
        <p:cNvGrpSpPr/>
        <p:nvPr/>
      </p:nvGrpSpPr>
      <p:grpSpPr>
        <a:xfrm>
          <a:off x="0" y="0"/>
          <a:ext cx="0" cy="0"/>
          <a:chOff x="0" y="0"/>
          <a:chExt cx="0" cy="0"/>
        </a:xfrm>
      </p:grpSpPr>
      <p:sp>
        <p:nvSpPr>
          <p:cNvPr id="209" name="Google Shape;209;p24"/>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0" name="Google Shape;210;p24"/>
          <p:cNvSpPr/>
          <p:nvPr/>
        </p:nvSpPr>
        <p:spPr>
          <a:xfrm flipH="1">
            <a:off x="-7" y="1276793"/>
            <a:ext cx="3239347" cy="1619825"/>
          </a:xfrm>
          <a:prstGeom prst="leftBracket">
            <a:avLst>
              <a:gd name="adj" fmla="val 0"/>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211" name="Google Shape;211;p24"/>
          <p:cNvSpPr txBox="1"/>
          <p:nvPr/>
        </p:nvSpPr>
        <p:spPr>
          <a:xfrm>
            <a:off x="1911026" y="2580873"/>
            <a:ext cx="1142892"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Robot Attended</a:t>
            </a:r>
            <a:endParaRPr/>
          </a:p>
        </p:txBody>
      </p:sp>
      <p:sp>
        <p:nvSpPr>
          <p:cNvPr id="212" name="Google Shape;212;p24"/>
          <p:cNvSpPr txBox="1"/>
          <p:nvPr/>
        </p:nvSpPr>
        <p:spPr>
          <a:xfrm>
            <a:off x="539318" y="2580873"/>
            <a:ext cx="961152"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Robot Unattended</a:t>
            </a:r>
            <a:endParaRPr/>
          </a:p>
        </p:txBody>
      </p:sp>
      <p:sp>
        <p:nvSpPr>
          <p:cNvPr id="213" name="Google Shape;213;p24"/>
          <p:cNvSpPr txBox="1"/>
          <p:nvPr/>
        </p:nvSpPr>
        <p:spPr>
          <a:xfrm>
            <a:off x="665076" y="1756657"/>
            <a:ext cx="709636"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Orchestrator</a:t>
            </a:r>
            <a:endParaRPr/>
          </a:p>
        </p:txBody>
      </p:sp>
      <p:sp>
        <p:nvSpPr>
          <p:cNvPr id="214" name="Google Shape;214;p24"/>
          <p:cNvSpPr txBox="1"/>
          <p:nvPr/>
        </p:nvSpPr>
        <p:spPr>
          <a:xfrm>
            <a:off x="2320810" y="1756657"/>
            <a:ext cx="304800"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Studio</a:t>
            </a:r>
            <a:endParaRPr/>
          </a:p>
        </p:txBody>
      </p:sp>
      <p:sp>
        <p:nvSpPr>
          <p:cNvPr id="215" name="Google Shape;215;p24"/>
          <p:cNvSpPr txBox="1"/>
          <p:nvPr/>
        </p:nvSpPr>
        <p:spPr>
          <a:xfrm>
            <a:off x="10387591"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Calendar</a:t>
            </a:r>
            <a:endParaRPr/>
          </a:p>
        </p:txBody>
      </p:sp>
      <p:sp>
        <p:nvSpPr>
          <p:cNvPr id="216" name="Google Shape;216;p24"/>
          <p:cNvSpPr txBox="1"/>
          <p:nvPr/>
        </p:nvSpPr>
        <p:spPr>
          <a:xfrm>
            <a:off x="10387591"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 foundation</a:t>
            </a:r>
            <a:endParaRPr/>
          </a:p>
        </p:txBody>
      </p:sp>
      <p:sp>
        <p:nvSpPr>
          <p:cNvPr id="217" name="Google Shape;217;p24"/>
          <p:cNvSpPr txBox="1"/>
          <p:nvPr/>
        </p:nvSpPr>
        <p:spPr>
          <a:xfrm>
            <a:off x="11099777"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Enterprise-competency alt</a:t>
            </a:r>
            <a:endParaRPr/>
          </a:p>
        </p:txBody>
      </p:sp>
      <p:sp>
        <p:nvSpPr>
          <p:cNvPr id="218" name="Google Shape;218;p24"/>
          <p:cNvSpPr txBox="1"/>
          <p:nvPr/>
        </p:nvSpPr>
        <p:spPr>
          <a:xfrm>
            <a:off x="11099777"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Growth</a:t>
            </a:r>
            <a:endParaRPr/>
          </a:p>
        </p:txBody>
      </p:sp>
      <p:sp>
        <p:nvSpPr>
          <p:cNvPr id="219" name="Google Shape;219;p24"/>
          <p:cNvSpPr txBox="1"/>
          <p:nvPr/>
        </p:nvSpPr>
        <p:spPr>
          <a:xfrm>
            <a:off x="11099777"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Certification</a:t>
            </a:r>
            <a:endParaRPr/>
          </a:p>
        </p:txBody>
      </p:sp>
      <p:sp>
        <p:nvSpPr>
          <p:cNvPr id="220" name="Google Shape;220;p24"/>
          <p:cNvSpPr txBox="1"/>
          <p:nvPr/>
        </p:nvSpPr>
        <p:spPr>
          <a:xfrm>
            <a:off x="11099777"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 foundation 2</a:t>
            </a:r>
            <a:endParaRPr/>
          </a:p>
        </p:txBody>
      </p:sp>
      <p:sp>
        <p:nvSpPr>
          <p:cNvPr id="221" name="Google Shape;221;p24"/>
          <p:cNvSpPr txBox="1"/>
          <p:nvPr/>
        </p:nvSpPr>
        <p:spPr>
          <a:xfrm>
            <a:off x="386232"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Equal</a:t>
            </a:r>
            <a:endParaRPr/>
          </a:p>
        </p:txBody>
      </p:sp>
      <p:sp>
        <p:nvSpPr>
          <p:cNvPr id="222" name="Google Shape;222;p24"/>
          <p:cNvSpPr txBox="1"/>
          <p:nvPr/>
        </p:nvSpPr>
        <p:spPr>
          <a:xfrm>
            <a:off x="386232"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Health</a:t>
            </a:r>
            <a:endParaRPr/>
          </a:p>
        </p:txBody>
      </p:sp>
      <p:sp>
        <p:nvSpPr>
          <p:cNvPr id="223" name="Google Shape;223;p24"/>
          <p:cNvSpPr txBox="1"/>
          <p:nvPr/>
        </p:nvSpPr>
        <p:spPr>
          <a:xfrm>
            <a:off x="386232"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Chart</a:t>
            </a:r>
            <a:endParaRPr/>
          </a:p>
        </p:txBody>
      </p:sp>
      <p:sp>
        <p:nvSpPr>
          <p:cNvPr id="224" name="Google Shape;224;p24"/>
          <p:cNvSpPr txBox="1"/>
          <p:nvPr/>
        </p:nvSpPr>
        <p:spPr>
          <a:xfrm>
            <a:off x="386232"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 foundation 3</a:t>
            </a:r>
            <a:endParaRPr/>
          </a:p>
        </p:txBody>
      </p:sp>
      <p:sp>
        <p:nvSpPr>
          <p:cNvPr id="225" name="Google Shape;225;p24"/>
          <p:cNvSpPr txBox="1"/>
          <p:nvPr/>
        </p:nvSpPr>
        <p:spPr>
          <a:xfrm>
            <a:off x="1094199"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Error</a:t>
            </a:r>
            <a:endParaRPr/>
          </a:p>
        </p:txBody>
      </p:sp>
      <p:sp>
        <p:nvSpPr>
          <p:cNvPr id="226" name="Google Shape;226;p24"/>
          <p:cNvSpPr txBox="1"/>
          <p:nvPr/>
        </p:nvSpPr>
        <p:spPr>
          <a:xfrm>
            <a:off x="109419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Heart</a:t>
            </a:r>
            <a:endParaRPr/>
          </a:p>
        </p:txBody>
      </p:sp>
      <p:sp>
        <p:nvSpPr>
          <p:cNvPr id="227" name="Google Shape;227;p24"/>
          <p:cNvSpPr txBox="1"/>
          <p:nvPr/>
        </p:nvSpPr>
        <p:spPr>
          <a:xfrm>
            <a:off x="1094199"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Clock</a:t>
            </a:r>
            <a:endParaRPr/>
          </a:p>
        </p:txBody>
      </p:sp>
      <p:sp>
        <p:nvSpPr>
          <p:cNvPr id="228" name="Google Shape;228;p24"/>
          <p:cNvSpPr txBox="1"/>
          <p:nvPr/>
        </p:nvSpPr>
        <p:spPr>
          <a:xfrm>
            <a:off x="1094199"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Course-orchestrator</a:t>
            </a:r>
            <a:endParaRPr/>
          </a:p>
        </p:txBody>
      </p:sp>
      <p:sp>
        <p:nvSpPr>
          <p:cNvPr id="229" name="Google Shape;229;p24"/>
          <p:cNvSpPr txBox="1"/>
          <p:nvPr/>
        </p:nvSpPr>
        <p:spPr>
          <a:xfrm>
            <a:off x="1808609"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Exception handling</a:t>
            </a:r>
            <a:endParaRPr/>
          </a:p>
        </p:txBody>
      </p:sp>
      <p:sp>
        <p:nvSpPr>
          <p:cNvPr id="230" name="Google Shape;230;p24"/>
          <p:cNvSpPr txBox="1"/>
          <p:nvPr/>
        </p:nvSpPr>
        <p:spPr>
          <a:xfrm>
            <a:off x="180860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Home</a:t>
            </a:r>
            <a:endParaRPr/>
          </a:p>
        </p:txBody>
      </p:sp>
      <p:sp>
        <p:nvSpPr>
          <p:cNvPr id="231" name="Google Shape;231;p24"/>
          <p:cNvSpPr txBox="1"/>
          <p:nvPr/>
        </p:nvSpPr>
        <p:spPr>
          <a:xfrm>
            <a:off x="1808609"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Cloud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app</a:t>
            </a:r>
            <a:endParaRPr/>
          </a:p>
        </p:txBody>
      </p:sp>
      <p:sp>
        <p:nvSpPr>
          <p:cNvPr id="232" name="Google Shape;232;p24"/>
          <p:cNvSpPr txBox="1"/>
          <p:nvPr/>
        </p:nvSpPr>
        <p:spPr>
          <a:xfrm>
            <a:off x="1808609"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CRM</a:t>
            </a:r>
            <a:endParaRPr/>
          </a:p>
        </p:txBody>
      </p:sp>
      <p:sp>
        <p:nvSpPr>
          <p:cNvPr id="233" name="Google Shape;233;p24"/>
          <p:cNvSpPr txBox="1"/>
          <p:nvPr/>
        </p:nvSpPr>
        <p:spPr>
          <a:xfrm>
            <a:off x="2524257"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Fast ROI</a:t>
            </a:r>
            <a:endParaRPr/>
          </a:p>
        </p:txBody>
      </p:sp>
      <p:sp>
        <p:nvSpPr>
          <p:cNvPr id="234" name="Google Shape;234;p24"/>
          <p:cNvSpPr txBox="1"/>
          <p:nvPr/>
        </p:nvSpPr>
        <p:spPr>
          <a:xfrm>
            <a:off x="2524257"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Hourglass</a:t>
            </a:r>
            <a:endParaRPr/>
          </a:p>
        </p:txBody>
      </p:sp>
      <p:sp>
        <p:nvSpPr>
          <p:cNvPr id="235" name="Google Shape;235;p24"/>
          <p:cNvSpPr txBox="1"/>
          <p:nvPr/>
        </p:nvSpPr>
        <p:spPr>
          <a:xfrm>
            <a:off x="4667488"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Code</a:t>
            </a:r>
            <a:endParaRPr/>
          </a:p>
        </p:txBody>
      </p:sp>
      <p:sp>
        <p:nvSpPr>
          <p:cNvPr id="236" name="Google Shape;236;p24"/>
          <p:cNvSpPr txBox="1"/>
          <p:nvPr/>
        </p:nvSpPr>
        <p:spPr>
          <a:xfrm>
            <a:off x="4667488"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Desktop program</a:t>
            </a:r>
            <a:endParaRPr/>
          </a:p>
        </p:txBody>
      </p:sp>
      <p:sp>
        <p:nvSpPr>
          <p:cNvPr id="237" name="Google Shape;237;p24"/>
          <p:cNvSpPr txBox="1"/>
          <p:nvPr/>
        </p:nvSpPr>
        <p:spPr>
          <a:xfrm>
            <a:off x="5381899"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First-link</a:t>
            </a:r>
            <a:endParaRPr/>
          </a:p>
        </p:txBody>
      </p:sp>
      <p:sp>
        <p:nvSpPr>
          <p:cNvPr id="238" name="Google Shape;238;p24"/>
          <p:cNvSpPr txBox="1"/>
          <p:nvPr/>
        </p:nvSpPr>
        <p:spPr>
          <a:xfrm>
            <a:off x="4667488"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Automated data entry</a:t>
            </a:r>
            <a:endParaRPr/>
          </a:p>
        </p:txBody>
      </p:sp>
      <p:sp>
        <p:nvSpPr>
          <p:cNvPr id="239" name="Google Shape;239;p24"/>
          <p:cNvSpPr txBox="1"/>
          <p:nvPr/>
        </p:nvSpPr>
        <p:spPr>
          <a:xfrm>
            <a:off x="5381899"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AI </a:t>
            </a:r>
            <a:endParaRPr/>
          </a:p>
        </p:txBody>
      </p:sp>
      <p:sp>
        <p:nvSpPr>
          <p:cNvPr id="240" name="Google Shape;240;p24"/>
          <p:cNvSpPr txBox="1"/>
          <p:nvPr/>
        </p:nvSpPr>
        <p:spPr>
          <a:xfrm>
            <a:off x="538189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Keyboard</a:t>
            </a:r>
            <a:endParaRPr/>
          </a:p>
        </p:txBody>
      </p:sp>
      <p:sp>
        <p:nvSpPr>
          <p:cNvPr id="241" name="Google Shape;241;p24"/>
          <p:cNvSpPr txBox="1"/>
          <p:nvPr/>
        </p:nvSpPr>
        <p:spPr>
          <a:xfrm>
            <a:off x="5381899"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Complete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audit</a:t>
            </a:r>
            <a:endParaRPr/>
          </a:p>
        </p:txBody>
      </p:sp>
      <p:sp>
        <p:nvSpPr>
          <p:cNvPr id="242" name="Google Shape;242;p24"/>
          <p:cNvSpPr txBox="1"/>
          <p:nvPr/>
        </p:nvSpPr>
        <p:spPr>
          <a:xfrm>
            <a:off x="5381899"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Document </a:t>
            </a:r>
            <a:br>
              <a:rPr lang="en-US" sz="800">
                <a:solidFill>
                  <a:schemeClr val="dk1"/>
                </a:solidFill>
                <a:latin typeface="Arial"/>
                <a:ea typeface="Arial"/>
                <a:cs typeface="Arial"/>
                <a:sym typeface="Arial"/>
              </a:rPr>
            </a:br>
            <a:endParaRPr sz="800">
              <a:solidFill>
                <a:schemeClr val="dk1"/>
              </a:solidFill>
              <a:latin typeface="Arial"/>
              <a:ea typeface="Arial"/>
              <a:cs typeface="Arial"/>
              <a:sym typeface="Arial"/>
            </a:endParaRPr>
          </a:p>
        </p:txBody>
      </p:sp>
      <p:sp>
        <p:nvSpPr>
          <p:cNvPr id="243" name="Google Shape;243;p24"/>
          <p:cNvSpPr txBox="1"/>
          <p:nvPr/>
        </p:nvSpPr>
        <p:spPr>
          <a:xfrm>
            <a:off x="6096309"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First-mention</a:t>
            </a:r>
            <a:endParaRPr/>
          </a:p>
        </p:txBody>
      </p:sp>
      <p:sp>
        <p:nvSpPr>
          <p:cNvPr id="244" name="Google Shape;244;p24"/>
          <p:cNvSpPr txBox="1"/>
          <p:nvPr/>
        </p:nvSpPr>
        <p:spPr>
          <a:xfrm>
            <a:off x="5381899"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Automation</a:t>
            </a:r>
            <a:endParaRPr/>
          </a:p>
        </p:txBody>
      </p:sp>
      <p:sp>
        <p:nvSpPr>
          <p:cNvPr id="245" name="Google Shape;245;p24"/>
          <p:cNvSpPr txBox="1"/>
          <p:nvPr/>
        </p:nvSpPr>
        <p:spPr>
          <a:xfrm>
            <a:off x="6096309"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AI Alt</a:t>
            </a:r>
            <a:endParaRPr/>
          </a:p>
        </p:txBody>
      </p:sp>
      <p:sp>
        <p:nvSpPr>
          <p:cNvPr id="246" name="Google Shape;246;p24"/>
          <p:cNvSpPr txBox="1"/>
          <p:nvPr/>
        </p:nvSpPr>
        <p:spPr>
          <a:xfrm>
            <a:off x="609630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Label</a:t>
            </a:r>
            <a:endParaRPr/>
          </a:p>
        </p:txBody>
      </p:sp>
      <p:sp>
        <p:nvSpPr>
          <p:cNvPr id="247" name="Google Shape;247;p24"/>
          <p:cNvSpPr txBox="1"/>
          <p:nvPr/>
        </p:nvSpPr>
        <p:spPr>
          <a:xfrm>
            <a:off x="6096309"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Contact</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email</a:t>
            </a:r>
            <a:endParaRPr/>
          </a:p>
        </p:txBody>
      </p:sp>
      <p:sp>
        <p:nvSpPr>
          <p:cNvPr id="248" name="Google Shape;248;p24"/>
          <p:cNvSpPr txBox="1"/>
          <p:nvPr/>
        </p:nvSpPr>
        <p:spPr>
          <a:xfrm>
            <a:off x="6096309"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Done</a:t>
            </a:r>
            <a:endParaRPr/>
          </a:p>
        </p:txBody>
      </p:sp>
      <p:sp>
        <p:nvSpPr>
          <p:cNvPr id="249" name="Google Shape;249;p24"/>
          <p:cNvSpPr txBox="1"/>
          <p:nvPr/>
        </p:nvSpPr>
        <p:spPr>
          <a:xfrm>
            <a:off x="6810720"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First-onebox</a:t>
            </a:r>
            <a:endParaRPr sz="800">
              <a:solidFill>
                <a:schemeClr val="dk1"/>
              </a:solidFill>
              <a:latin typeface="Arial"/>
              <a:ea typeface="Arial"/>
              <a:cs typeface="Arial"/>
              <a:sym typeface="Arial"/>
            </a:endParaRPr>
          </a:p>
        </p:txBody>
      </p:sp>
      <p:sp>
        <p:nvSpPr>
          <p:cNvPr id="250" name="Google Shape;250;p24"/>
          <p:cNvSpPr txBox="1"/>
          <p:nvPr/>
        </p:nvSpPr>
        <p:spPr>
          <a:xfrm>
            <a:off x="6096309"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Background automation</a:t>
            </a:r>
            <a:endParaRPr/>
          </a:p>
        </p:txBody>
      </p:sp>
      <p:sp>
        <p:nvSpPr>
          <p:cNvPr id="251" name="Google Shape;251;p24"/>
          <p:cNvSpPr txBox="1"/>
          <p:nvPr/>
        </p:nvSpPr>
        <p:spPr>
          <a:xfrm>
            <a:off x="6810720"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AI Enabled</a:t>
            </a:r>
            <a:endParaRPr/>
          </a:p>
        </p:txBody>
      </p:sp>
      <p:sp>
        <p:nvSpPr>
          <p:cNvPr id="252" name="Google Shape;252;p24"/>
          <p:cNvSpPr txBox="1"/>
          <p:nvPr/>
        </p:nvSpPr>
        <p:spPr>
          <a:xfrm>
            <a:off x="6810720"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Label alt</a:t>
            </a:r>
            <a:endParaRPr/>
          </a:p>
        </p:txBody>
      </p:sp>
      <p:sp>
        <p:nvSpPr>
          <p:cNvPr id="253" name="Google Shape;253;p24"/>
          <p:cNvSpPr txBox="1"/>
          <p:nvPr/>
        </p:nvSpPr>
        <p:spPr>
          <a:xfrm>
            <a:off x="8959652"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Cost low</a:t>
            </a:r>
            <a:endParaRPr/>
          </a:p>
        </p:txBody>
      </p:sp>
      <p:sp>
        <p:nvSpPr>
          <p:cNvPr id="254" name="Google Shape;254;p24"/>
          <p:cNvSpPr txBox="1"/>
          <p:nvPr/>
        </p:nvSpPr>
        <p:spPr>
          <a:xfrm>
            <a:off x="8959652"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Editor</a:t>
            </a:r>
            <a:endParaRPr/>
          </a:p>
        </p:txBody>
      </p:sp>
      <p:sp>
        <p:nvSpPr>
          <p:cNvPr id="255" name="Google Shape;255;p24"/>
          <p:cNvSpPr txBox="1"/>
          <p:nvPr/>
        </p:nvSpPr>
        <p:spPr>
          <a:xfrm>
            <a:off x="9672676"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Goals</a:t>
            </a:r>
            <a:endParaRPr/>
          </a:p>
        </p:txBody>
      </p:sp>
      <p:sp>
        <p:nvSpPr>
          <p:cNvPr id="256" name="Google Shape;256;p24"/>
          <p:cNvSpPr txBox="1"/>
          <p:nvPr/>
        </p:nvSpPr>
        <p:spPr>
          <a:xfrm>
            <a:off x="8959652"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Business partner-up alt</a:t>
            </a:r>
            <a:endParaRPr/>
          </a:p>
        </p:txBody>
      </p:sp>
      <p:sp>
        <p:nvSpPr>
          <p:cNvPr id="257" name="Google Shape;257;p24"/>
          <p:cNvSpPr txBox="1"/>
          <p:nvPr/>
        </p:nvSpPr>
        <p:spPr>
          <a:xfrm>
            <a:off x="9672676" y="175307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App-3rd-party  2</a:t>
            </a:r>
            <a:endParaRPr/>
          </a:p>
        </p:txBody>
      </p:sp>
      <p:sp>
        <p:nvSpPr>
          <p:cNvPr id="258" name="Google Shape;258;p24"/>
          <p:cNvSpPr txBox="1"/>
          <p:nvPr/>
        </p:nvSpPr>
        <p:spPr>
          <a:xfrm>
            <a:off x="10387591" y="587773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Link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special</a:t>
            </a:r>
            <a:endParaRPr/>
          </a:p>
        </p:txBody>
      </p:sp>
      <p:sp>
        <p:nvSpPr>
          <p:cNvPr id="259" name="Google Shape;259;p24"/>
          <p:cNvSpPr txBox="1"/>
          <p:nvPr/>
        </p:nvSpPr>
        <p:spPr>
          <a:xfrm>
            <a:off x="2524257"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Cloud download</a:t>
            </a:r>
            <a:endParaRPr/>
          </a:p>
        </p:txBody>
      </p:sp>
      <p:sp>
        <p:nvSpPr>
          <p:cNvPr id="260" name="Google Shape;260;p24"/>
          <p:cNvSpPr txBox="1"/>
          <p:nvPr/>
        </p:nvSpPr>
        <p:spPr>
          <a:xfrm>
            <a:off x="2524257"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Crown</a:t>
            </a:r>
            <a:endParaRPr/>
          </a:p>
        </p:txBody>
      </p:sp>
      <p:sp>
        <p:nvSpPr>
          <p:cNvPr id="261" name="Google Shape;261;p24"/>
          <p:cNvSpPr txBox="1"/>
          <p:nvPr/>
        </p:nvSpPr>
        <p:spPr>
          <a:xfrm>
            <a:off x="3241239"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 Emoji</a:t>
            </a:r>
            <a:endParaRPr/>
          </a:p>
        </p:txBody>
      </p:sp>
      <p:sp>
        <p:nvSpPr>
          <p:cNvPr id="262" name="Google Shape;262;p24"/>
          <p:cNvSpPr txBox="1"/>
          <p:nvPr/>
        </p:nvSpPr>
        <p:spPr>
          <a:xfrm>
            <a:off x="11099777"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Assessment</a:t>
            </a:r>
            <a:endParaRPr/>
          </a:p>
        </p:txBody>
      </p:sp>
      <p:sp>
        <p:nvSpPr>
          <p:cNvPr id="263" name="Google Shape;263;p24"/>
          <p:cNvSpPr txBox="1"/>
          <p:nvPr/>
        </p:nvSpPr>
        <p:spPr>
          <a:xfrm>
            <a:off x="3241239"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Abstract</a:t>
            </a:r>
            <a:endParaRPr/>
          </a:p>
        </p:txBody>
      </p:sp>
      <p:sp>
        <p:nvSpPr>
          <p:cNvPr id="264" name="Google Shape;264;p24"/>
          <p:cNvSpPr txBox="1"/>
          <p:nvPr/>
        </p:nvSpPr>
        <p:spPr>
          <a:xfrm>
            <a:off x="324123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Information</a:t>
            </a:r>
            <a:endParaRPr/>
          </a:p>
        </p:txBody>
      </p:sp>
      <p:sp>
        <p:nvSpPr>
          <p:cNvPr id="265" name="Google Shape;265;p24"/>
          <p:cNvSpPr txBox="1"/>
          <p:nvPr/>
        </p:nvSpPr>
        <p:spPr>
          <a:xfrm>
            <a:off x="3932072"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Cloud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upload</a:t>
            </a:r>
            <a:endParaRPr/>
          </a:p>
        </p:txBody>
      </p:sp>
      <p:sp>
        <p:nvSpPr>
          <p:cNvPr id="266" name="Google Shape;266;p24"/>
          <p:cNvSpPr txBox="1"/>
          <p:nvPr/>
        </p:nvSpPr>
        <p:spPr>
          <a:xfrm>
            <a:off x="3932072"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Decrease</a:t>
            </a:r>
            <a:endParaRPr/>
          </a:p>
        </p:txBody>
      </p:sp>
      <p:sp>
        <p:nvSpPr>
          <p:cNvPr id="267" name="Google Shape;267;p24"/>
          <p:cNvSpPr txBox="1"/>
          <p:nvPr/>
        </p:nvSpPr>
        <p:spPr>
          <a:xfrm>
            <a:off x="4667488"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First-like</a:t>
            </a:r>
            <a:endParaRPr/>
          </a:p>
        </p:txBody>
      </p:sp>
      <p:sp>
        <p:nvSpPr>
          <p:cNvPr id="268" name="Google Shape;268;p24"/>
          <p:cNvSpPr txBox="1"/>
          <p:nvPr/>
        </p:nvSpPr>
        <p:spPr>
          <a:xfrm>
            <a:off x="3932072"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Autobiographer</a:t>
            </a:r>
            <a:endParaRPr/>
          </a:p>
        </p:txBody>
      </p:sp>
      <p:sp>
        <p:nvSpPr>
          <p:cNvPr id="269" name="Google Shape;269;p24"/>
          <p:cNvSpPr txBox="1"/>
          <p:nvPr/>
        </p:nvSpPr>
        <p:spPr>
          <a:xfrm>
            <a:off x="4667488" y="175307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Advanced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OCR</a:t>
            </a:r>
            <a:endParaRPr/>
          </a:p>
        </p:txBody>
      </p:sp>
      <p:sp>
        <p:nvSpPr>
          <p:cNvPr id="270" name="Google Shape;270;p24"/>
          <p:cNvSpPr txBox="1"/>
          <p:nvPr/>
        </p:nvSpPr>
        <p:spPr>
          <a:xfrm>
            <a:off x="4667488"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Institutionalize</a:t>
            </a:r>
            <a:endParaRPr/>
          </a:p>
        </p:txBody>
      </p:sp>
      <p:sp>
        <p:nvSpPr>
          <p:cNvPr id="271" name="Google Shape;271;p24"/>
          <p:cNvSpPr txBox="1"/>
          <p:nvPr/>
        </p:nvSpPr>
        <p:spPr>
          <a:xfrm>
            <a:off x="3241239"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Cloud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secure</a:t>
            </a:r>
            <a:endParaRPr/>
          </a:p>
        </p:txBody>
      </p:sp>
      <p:sp>
        <p:nvSpPr>
          <p:cNvPr id="272" name="Google Shape;272;p24"/>
          <p:cNvSpPr txBox="1"/>
          <p:nvPr/>
        </p:nvSpPr>
        <p:spPr>
          <a:xfrm>
            <a:off x="3241239"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Cultural acceptance</a:t>
            </a:r>
            <a:endParaRPr/>
          </a:p>
        </p:txBody>
      </p:sp>
      <p:sp>
        <p:nvSpPr>
          <p:cNvPr id="273" name="Google Shape;273;p24"/>
          <p:cNvSpPr txBox="1"/>
          <p:nvPr/>
        </p:nvSpPr>
        <p:spPr>
          <a:xfrm>
            <a:off x="3932072"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 Flag</a:t>
            </a:r>
            <a:endParaRPr/>
          </a:p>
        </p:txBody>
      </p:sp>
      <p:sp>
        <p:nvSpPr>
          <p:cNvPr id="274" name="Google Shape;274;p24"/>
          <p:cNvSpPr txBox="1"/>
          <p:nvPr/>
        </p:nvSpPr>
        <p:spPr>
          <a:xfrm>
            <a:off x="3241239"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Atom</a:t>
            </a:r>
            <a:endParaRPr/>
          </a:p>
        </p:txBody>
      </p:sp>
      <p:sp>
        <p:nvSpPr>
          <p:cNvPr id="275" name="Google Shape;275;p24"/>
          <p:cNvSpPr txBox="1"/>
          <p:nvPr/>
        </p:nvSpPr>
        <p:spPr>
          <a:xfrm>
            <a:off x="3932072"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Add</a:t>
            </a:r>
            <a:endParaRPr/>
          </a:p>
        </p:txBody>
      </p:sp>
      <p:sp>
        <p:nvSpPr>
          <p:cNvPr id="276" name="Google Shape;276;p24"/>
          <p:cNvSpPr txBox="1"/>
          <p:nvPr/>
        </p:nvSpPr>
        <p:spPr>
          <a:xfrm>
            <a:off x="3932072"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Input</a:t>
            </a:r>
            <a:endParaRPr/>
          </a:p>
        </p:txBody>
      </p:sp>
      <p:sp>
        <p:nvSpPr>
          <p:cNvPr id="277" name="Google Shape;277;p24"/>
          <p:cNvSpPr txBox="1"/>
          <p:nvPr/>
        </p:nvSpPr>
        <p:spPr>
          <a:xfrm>
            <a:off x="6810720"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Contact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email alt</a:t>
            </a:r>
            <a:endParaRPr/>
          </a:p>
        </p:txBody>
      </p:sp>
      <p:sp>
        <p:nvSpPr>
          <p:cNvPr id="278" name="Google Shape;278;p24"/>
          <p:cNvSpPr txBox="1"/>
          <p:nvPr/>
        </p:nvSpPr>
        <p:spPr>
          <a:xfrm>
            <a:off x="6810720"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Ease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of use</a:t>
            </a:r>
            <a:endParaRPr/>
          </a:p>
        </p:txBody>
      </p:sp>
      <p:sp>
        <p:nvSpPr>
          <p:cNvPr id="279" name="Google Shape;279;p24"/>
          <p:cNvSpPr txBox="1"/>
          <p:nvPr/>
        </p:nvSpPr>
        <p:spPr>
          <a:xfrm>
            <a:off x="7525130"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First-quote</a:t>
            </a:r>
            <a:endParaRPr/>
          </a:p>
        </p:txBody>
      </p:sp>
      <p:sp>
        <p:nvSpPr>
          <p:cNvPr id="280" name="Google Shape;280;p24"/>
          <p:cNvSpPr txBox="1"/>
          <p:nvPr/>
        </p:nvSpPr>
        <p:spPr>
          <a:xfrm>
            <a:off x="6810720"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Big scale</a:t>
            </a:r>
            <a:endParaRPr/>
          </a:p>
        </p:txBody>
      </p:sp>
      <p:sp>
        <p:nvSpPr>
          <p:cNvPr id="281" name="Google Shape;281;p24"/>
          <p:cNvSpPr txBox="1"/>
          <p:nvPr/>
        </p:nvSpPr>
        <p:spPr>
          <a:xfrm>
            <a:off x="7525130" y="175307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Alert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Alarm</a:t>
            </a:r>
            <a:endParaRPr/>
          </a:p>
        </p:txBody>
      </p:sp>
      <p:sp>
        <p:nvSpPr>
          <p:cNvPr id="282" name="Google Shape;282;p24"/>
          <p:cNvSpPr txBox="1"/>
          <p:nvPr/>
        </p:nvSpPr>
        <p:spPr>
          <a:xfrm>
            <a:off x="7525130"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Leader</a:t>
            </a:r>
            <a:endParaRPr/>
          </a:p>
        </p:txBody>
      </p:sp>
      <p:sp>
        <p:nvSpPr>
          <p:cNvPr id="283" name="Google Shape;283;p24"/>
          <p:cNvSpPr txBox="1"/>
          <p:nvPr/>
        </p:nvSpPr>
        <p:spPr>
          <a:xfrm>
            <a:off x="8239541"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Cost high</a:t>
            </a:r>
            <a:endParaRPr/>
          </a:p>
        </p:txBody>
      </p:sp>
      <p:sp>
        <p:nvSpPr>
          <p:cNvPr id="284" name="Google Shape;284;p24"/>
          <p:cNvSpPr txBox="1"/>
          <p:nvPr/>
        </p:nvSpPr>
        <p:spPr>
          <a:xfrm>
            <a:off x="8239541"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Edit</a:t>
            </a:r>
            <a:endParaRPr/>
          </a:p>
        </p:txBody>
      </p:sp>
      <p:sp>
        <p:nvSpPr>
          <p:cNvPr id="285" name="Google Shape;285;p24"/>
          <p:cNvSpPr txBox="1"/>
          <p:nvPr/>
        </p:nvSpPr>
        <p:spPr>
          <a:xfrm>
            <a:off x="8959652"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Flexibility</a:t>
            </a:r>
            <a:endParaRPr/>
          </a:p>
        </p:txBody>
      </p:sp>
      <p:sp>
        <p:nvSpPr>
          <p:cNvPr id="286" name="Google Shape;286;p24"/>
          <p:cNvSpPr txBox="1"/>
          <p:nvPr/>
        </p:nvSpPr>
        <p:spPr>
          <a:xfrm>
            <a:off x="8239541"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Business partner-up</a:t>
            </a:r>
            <a:endParaRPr/>
          </a:p>
        </p:txBody>
      </p:sp>
      <p:sp>
        <p:nvSpPr>
          <p:cNvPr id="287" name="Google Shape;287;p24"/>
          <p:cNvSpPr txBox="1"/>
          <p:nvPr/>
        </p:nvSpPr>
        <p:spPr>
          <a:xfrm>
            <a:off x="8959652"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App-3rd-party</a:t>
            </a:r>
            <a:endParaRPr/>
          </a:p>
        </p:txBody>
      </p:sp>
      <p:sp>
        <p:nvSpPr>
          <p:cNvPr id="288" name="Google Shape;288;p24"/>
          <p:cNvSpPr txBox="1"/>
          <p:nvPr/>
        </p:nvSpPr>
        <p:spPr>
          <a:xfrm>
            <a:off x="9672676"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Link alt</a:t>
            </a:r>
            <a:endParaRPr/>
          </a:p>
        </p:txBody>
      </p:sp>
      <p:sp>
        <p:nvSpPr>
          <p:cNvPr id="289" name="Google Shape;289;p24"/>
          <p:cNvSpPr txBox="1"/>
          <p:nvPr/>
        </p:nvSpPr>
        <p:spPr>
          <a:xfrm>
            <a:off x="7525130"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Corporation</a:t>
            </a:r>
            <a:endParaRPr/>
          </a:p>
        </p:txBody>
      </p:sp>
      <p:sp>
        <p:nvSpPr>
          <p:cNvPr id="290" name="Google Shape;290;p24"/>
          <p:cNvSpPr txBox="1"/>
          <p:nvPr/>
        </p:nvSpPr>
        <p:spPr>
          <a:xfrm>
            <a:off x="7525130"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Ecosystem</a:t>
            </a:r>
            <a:endParaRPr/>
          </a:p>
        </p:txBody>
      </p:sp>
      <p:sp>
        <p:nvSpPr>
          <p:cNvPr id="291" name="Google Shape;291;p24"/>
          <p:cNvSpPr txBox="1"/>
          <p:nvPr/>
        </p:nvSpPr>
        <p:spPr>
          <a:xfrm>
            <a:off x="8239541"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First-reply-</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by-email</a:t>
            </a:r>
            <a:endParaRPr/>
          </a:p>
        </p:txBody>
      </p:sp>
      <p:sp>
        <p:nvSpPr>
          <p:cNvPr id="292" name="Google Shape;292;p24"/>
          <p:cNvSpPr txBox="1"/>
          <p:nvPr/>
        </p:nvSpPr>
        <p:spPr>
          <a:xfrm>
            <a:off x="7525130"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Bookmark</a:t>
            </a:r>
            <a:endParaRPr/>
          </a:p>
        </p:txBody>
      </p:sp>
      <p:sp>
        <p:nvSpPr>
          <p:cNvPr id="293" name="Google Shape;293;p24"/>
          <p:cNvSpPr txBox="1"/>
          <p:nvPr/>
        </p:nvSpPr>
        <p:spPr>
          <a:xfrm>
            <a:off x="8239541"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Anniversary</a:t>
            </a:r>
            <a:endParaRPr/>
          </a:p>
        </p:txBody>
      </p:sp>
      <p:sp>
        <p:nvSpPr>
          <p:cNvPr id="294" name="Google Shape;294;p24"/>
          <p:cNvSpPr txBox="1"/>
          <p:nvPr/>
        </p:nvSpPr>
        <p:spPr>
          <a:xfrm>
            <a:off x="8959652"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Link</a:t>
            </a:r>
            <a:endParaRPr/>
          </a:p>
        </p:txBody>
      </p:sp>
      <p:sp>
        <p:nvSpPr>
          <p:cNvPr id="295" name="Google Shape;295;p24"/>
          <p:cNvSpPr txBox="1"/>
          <p:nvPr/>
        </p:nvSpPr>
        <p:spPr>
          <a:xfrm>
            <a:off x="9672676"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Course-advanced</a:t>
            </a:r>
            <a:endParaRPr/>
          </a:p>
        </p:txBody>
      </p:sp>
      <p:sp>
        <p:nvSpPr>
          <p:cNvPr id="296" name="Google Shape;296;p24"/>
          <p:cNvSpPr txBox="1"/>
          <p:nvPr/>
        </p:nvSpPr>
        <p:spPr>
          <a:xfrm>
            <a:off x="10387591"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Enterprise competency</a:t>
            </a:r>
            <a:endParaRPr/>
          </a:p>
        </p:txBody>
      </p:sp>
      <p:sp>
        <p:nvSpPr>
          <p:cNvPr id="297" name="Google Shape;297;p24"/>
          <p:cNvSpPr txBox="1"/>
          <p:nvPr/>
        </p:nvSpPr>
        <p:spPr>
          <a:xfrm>
            <a:off x="10387591"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Group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of users</a:t>
            </a:r>
            <a:endParaRPr/>
          </a:p>
        </p:txBody>
      </p:sp>
      <p:sp>
        <p:nvSpPr>
          <p:cNvPr id="298" name="Google Shape;298;p24"/>
          <p:cNvSpPr txBox="1"/>
          <p:nvPr/>
        </p:nvSpPr>
        <p:spPr>
          <a:xfrm>
            <a:off x="9672676"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Business partner alt 2</a:t>
            </a:r>
            <a:endParaRPr/>
          </a:p>
        </p:txBody>
      </p:sp>
      <p:sp>
        <p:nvSpPr>
          <p:cNvPr id="299" name="Google Shape;299;p24"/>
          <p:cNvSpPr txBox="1"/>
          <p:nvPr/>
        </p:nvSpPr>
        <p:spPr>
          <a:xfrm>
            <a:off x="10387591" y="175307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App-3rd-party  3</a:t>
            </a:r>
            <a:endParaRPr/>
          </a:p>
        </p:txBody>
      </p:sp>
      <p:sp>
        <p:nvSpPr>
          <p:cNvPr id="300" name="Google Shape;300;p24"/>
          <p:cNvSpPr txBox="1"/>
          <p:nvPr/>
        </p:nvSpPr>
        <p:spPr>
          <a:xfrm>
            <a:off x="8239541" y="5871746"/>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Light bulb</a:t>
            </a:r>
            <a:endParaRPr/>
          </a:p>
        </p:txBody>
      </p:sp>
      <p:sp>
        <p:nvSpPr>
          <p:cNvPr id="301" name="Google Shape;301;p24"/>
          <p:cNvSpPr txBox="1"/>
          <p:nvPr/>
        </p:nvSpPr>
        <p:spPr>
          <a:xfrm>
            <a:off x="9672676"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Emoji</a:t>
            </a:r>
            <a:endParaRPr/>
          </a:p>
        </p:txBody>
      </p:sp>
      <p:sp>
        <p:nvSpPr>
          <p:cNvPr id="302" name="Google Shape;302;p24"/>
          <p:cNvSpPr txBox="1"/>
          <p:nvPr/>
        </p:nvSpPr>
        <p:spPr>
          <a:xfrm>
            <a:off x="11099777" y="5871457"/>
            <a:ext cx="709636"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Link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special alt</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_Icons 2">
  <p:cSld name="3_Icons 2">
    <p:spTree>
      <p:nvGrpSpPr>
        <p:cNvPr id="1" name="Shape 303"/>
        <p:cNvGrpSpPr/>
        <p:nvPr/>
      </p:nvGrpSpPr>
      <p:grpSpPr>
        <a:xfrm>
          <a:off x="0" y="0"/>
          <a:ext cx="0" cy="0"/>
          <a:chOff x="0" y="0"/>
          <a:chExt cx="0" cy="0"/>
        </a:xfrm>
      </p:grpSpPr>
      <p:sp>
        <p:nvSpPr>
          <p:cNvPr id="304" name="Google Shape;304;p25"/>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5" name="Google Shape;305;p25"/>
          <p:cNvSpPr txBox="1"/>
          <p:nvPr/>
        </p:nvSpPr>
        <p:spPr>
          <a:xfrm>
            <a:off x="11099777"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RPA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champion</a:t>
            </a:r>
            <a:endParaRPr/>
          </a:p>
        </p:txBody>
      </p:sp>
      <p:sp>
        <p:nvSpPr>
          <p:cNvPr id="306" name="Google Shape;306;p25"/>
          <p:cNvSpPr txBox="1"/>
          <p:nvPr/>
        </p:nvSpPr>
        <p:spPr>
          <a:xfrm>
            <a:off x="387912"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Question and answer</a:t>
            </a:r>
            <a:endParaRPr/>
          </a:p>
        </p:txBody>
      </p:sp>
      <p:sp>
        <p:nvSpPr>
          <p:cNvPr id="307" name="Google Shape;307;p25"/>
          <p:cNvSpPr txBox="1"/>
          <p:nvPr/>
        </p:nvSpPr>
        <p:spPr>
          <a:xfrm>
            <a:off x="1102036"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Question and answer 2</a:t>
            </a:r>
            <a:endParaRPr/>
          </a:p>
        </p:txBody>
      </p:sp>
      <p:sp>
        <p:nvSpPr>
          <p:cNvPr id="308" name="Google Shape;308;p25"/>
          <p:cNvSpPr txBox="1"/>
          <p:nvPr/>
        </p:nvSpPr>
        <p:spPr>
          <a:xfrm>
            <a:off x="1816160"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Ramp up</a:t>
            </a:r>
            <a:endParaRPr/>
          </a:p>
        </p:txBody>
      </p:sp>
      <p:sp>
        <p:nvSpPr>
          <p:cNvPr id="309" name="Google Shape;309;p25"/>
          <p:cNvSpPr txBox="1"/>
          <p:nvPr/>
        </p:nvSpPr>
        <p:spPr>
          <a:xfrm>
            <a:off x="2530284"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Ramp up alt</a:t>
            </a:r>
            <a:endParaRPr/>
          </a:p>
        </p:txBody>
      </p:sp>
      <p:sp>
        <p:nvSpPr>
          <p:cNvPr id="310" name="Google Shape;310;p25"/>
          <p:cNvSpPr txBox="1"/>
          <p:nvPr/>
        </p:nvSpPr>
        <p:spPr>
          <a:xfrm>
            <a:off x="3958532"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Read guidelines</a:t>
            </a:r>
            <a:endParaRPr/>
          </a:p>
        </p:txBody>
      </p:sp>
      <p:sp>
        <p:nvSpPr>
          <p:cNvPr id="311" name="Google Shape;311;p25"/>
          <p:cNvSpPr txBox="1"/>
          <p:nvPr/>
        </p:nvSpPr>
        <p:spPr>
          <a:xfrm>
            <a:off x="8957400"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Reply</a:t>
            </a:r>
            <a:endParaRPr/>
          </a:p>
        </p:txBody>
      </p:sp>
      <p:sp>
        <p:nvSpPr>
          <p:cNvPr id="312" name="Google Shape;312;p25"/>
          <p:cNvSpPr txBox="1"/>
          <p:nvPr/>
        </p:nvSpPr>
        <p:spPr>
          <a:xfrm>
            <a:off x="9671524"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Resource</a:t>
            </a:r>
            <a:endParaRPr/>
          </a:p>
        </p:txBody>
      </p:sp>
      <p:sp>
        <p:nvSpPr>
          <p:cNvPr id="313" name="Google Shape;313;p25"/>
          <p:cNvSpPr txBox="1"/>
          <p:nvPr/>
        </p:nvSpPr>
        <p:spPr>
          <a:xfrm>
            <a:off x="4672656"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Redesign</a:t>
            </a:r>
            <a:endParaRPr/>
          </a:p>
        </p:txBody>
      </p:sp>
      <p:sp>
        <p:nvSpPr>
          <p:cNvPr id="314" name="Google Shape;314;p25"/>
          <p:cNvSpPr txBox="1"/>
          <p:nvPr/>
        </p:nvSpPr>
        <p:spPr>
          <a:xfrm>
            <a:off x="5386780"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Redesign alt</a:t>
            </a:r>
            <a:endParaRPr/>
          </a:p>
        </p:txBody>
      </p:sp>
      <p:sp>
        <p:nvSpPr>
          <p:cNvPr id="315" name="Google Shape;315;p25"/>
          <p:cNvSpPr txBox="1"/>
          <p:nvPr/>
        </p:nvSpPr>
        <p:spPr>
          <a:xfrm>
            <a:off x="6100904"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Refresh</a:t>
            </a:r>
            <a:endParaRPr/>
          </a:p>
        </p:txBody>
      </p:sp>
      <p:sp>
        <p:nvSpPr>
          <p:cNvPr id="316" name="Google Shape;316;p25"/>
          <p:cNvSpPr txBox="1"/>
          <p:nvPr/>
        </p:nvSpPr>
        <p:spPr>
          <a:xfrm>
            <a:off x="6815028"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Refresh 2</a:t>
            </a:r>
            <a:endParaRPr/>
          </a:p>
        </p:txBody>
      </p:sp>
      <p:sp>
        <p:nvSpPr>
          <p:cNvPr id="317" name="Google Shape;317;p25"/>
          <p:cNvSpPr txBox="1"/>
          <p:nvPr/>
        </p:nvSpPr>
        <p:spPr>
          <a:xfrm>
            <a:off x="7529152"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Remove</a:t>
            </a:r>
            <a:endParaRPr/>
          </a:p>
        </p:txBody>
      </p:sp>
      <p:sp>
        <p:nvSpPr>
          <p:cNvPr id="318" name="Google Shape;318;p25"/>
          <p:cNvSpPr txBox="1"/>
          <p:nvPr/>
        </p:nvSpPr>
        <p:spPr>
          <a:xfrm>
            <a:off x="8243276"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Remove alt</a:t>
            </a:r>
            <a:endParaRPr/>
          </a:p>
        </p:txBody>
      </p:sp>
      <p:sp>
        <p:nvSpPr>
          <p:cNvPr id="319" name="Google Shape;319;p25"/>
          <p:cNvSpPr txBox="1"/>
          <p:nvPr/>
        </p:nvSpPr>
        <p:spPr>
          <a:xfrm>
            <a:off x="10385648"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RPA business analyst</a:t>
            </a:r>
            <a:endParaRPr/>
          </a:p>
        </p:txBody>
      </p:sp>
      <p:sp>
        <p:nvSpPr>
          <p:cNvPr id="320" name="Google Shape;320;p25"/>
          <p:cNvSpPr txBox="1"/>
          <p:nvPr/>
        </p:nvSpPr>
        <p:spPr>
          <a:xfrm>
            <a:off x="3244408"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Reader</a:t>
            </a:r>
            <a:endParaRPr/>
          </a:p>
        </p:txBody>
      </p:sp>
      <p:sp>
        <p:nvSpPr>
          <p:cNvPr id="321" name="Google Shape;321;p25"/>
          <p:cNvSpPr txBox="1"/>
          <p:nvPr/>
        </p:nvSpPr>
        <p:spPr>
          <a:xfrm>
            <a:off x="11099777"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Solutions 2</a:t>
            </a:r>
            <a:endParaRPr/>
          </a:p>
        </p:txBody>
      </p:sp>
      <p:sp>
        <p:nvSpPr>
          <p:cNvPr id="322" name="Google Shape;322;p25"/>
          <p:cNvSpPr txBox="1"/>
          <p:nvPr/>
        </p:nvSpPr>
        <p:spPr>
          <a:xfrm>
            <a:off x="387912"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RPA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developer</a:t>
            </a:r>
            <a:endParaRPr/>
          </a:p>
        </p:txBody>
      </p:sp>
      <p:sp>
        <p:nvSpPr>
          <p:cNvPr id="323" name="Google Shape;323;p25"/>
          <p:cNvSpPr txBox="1"/>
          <p:nvPr/>
        </p:nvSpPr>
        <p:spPr>
          <a:xfrm>
            <a:off x="1102036"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RPA infrastructure engineer</a:t>
            </a:r>
            <a:endParaRPr/>
          </a:p>
        </p:txBody>
      </p:sp>
      <p:sp>
        <p:nvSpPr>
          <p:cNvPr id="324" name="Google Shape;324;p25"/>
          <p:cNvSpPr txBox="1"/>
          <p:nvPr/>
        </p:nvSpPr>
        <p:spPr>
          <a:xfrm>
            <a:off x="1816160"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RPA service support</a:t>
            </a:r>
            <a:endParaRPr/>
          </a:p>
        </p:txBody>
      </p:sp>
      <p:sp>
        <p:nvSpPr>
          <p:cNvPr id="325" name="Google Shape;325;p25"/>
          <p:cNvSpPr txBox="1"/>
          <p:nvPr/>
        </p:nvSpPr>
        <p:spPr>
          <a:xfrm>
            <a:off x="2530284"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RPA solution architect</a:t>
            </a:r>
            <a:endParaRPr/>
          </a:p>
        </p:txBody>
      </p:sp>
      <p:sp>
        <p:nvSpPr>
          <p:cNvPr id="326" name="Google Shape;326;p25"/>
          <p:cNvSpPr txBox="1"/>
          <p:nvPr/>
        </p:nvSpPr>
        <p:spPr>
          <a:xfrm>
            <a:off x="3958532"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Satellite</a:t>
            </a:r>
            <a:endParaRPr/>
          </a:p>
        </p:txBody>
      </p:sp>
      <p:sp>
        <p:nvSpPr>
          <p:cNvPr id="327" name="Google Shape;327;p25"/>
          <p:cNvSpPr txBox="1"/>
          <p:nvPr/>
        </p:nvSpPr>
        <p:spPr>
          <a:xfrm>
            <a:off x="8957400"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Share alt</a:t>
            </a:r>
            <a:endParaRPr/>
          </a:p>
        </p:txBody>
      </p:sp>
      <p:sp>
        <p:nvSpPr>
          <p:cNvPr id="328" name="Google Shape;328;p25"/>
          <p:cNvSpPr txBox="1"/>
          <p:nvPr/>
        </p:nvSpPr>
        <p:spPr>
          <a:xfrm>
            <a:off x="9671524"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Slideshow</a:t>
            </a:r>
            <a:endParaRPr/>
          </a:p>
        </p:txBody>
      </p:sp>
      <p:sp>
        <p:nvSpPr>
          <p:cNvPr id="329" name="Google Shape;329;p25"/>
          <p:cNvSpPr txBox="1"/>
          <p:nvPr/>
        </p:nvSpPr>
        <p:spPr>
          <a:xfrm>
            <a:off x="4672656"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Seamless integration</a:t>
            </a:r>
            <a:endParaRPr/>
          </a:p>
        </p:txBody>
      </p:sp>
      <p:sp>
        <p:nvSpPr>
          <p:cNvPr id="330" name="Google Shape;330;p25"/>
          <p:cNvSpPr txBox="1"/>
          <p:nvPr/>
        </p:nvSpPr>
        <p:spPr>
          <a:xfrm>
            <a:off x="5386780"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Seamless integration alt</a:t>
            </a:r>
            <a:endParaRPr/>
          </a:p>
        </p:txBody>
      </p:sp>
      <p:sp>
        <p:nvSpPr>
          <p:cNvPr id="331" name="Google Shape;331;p25"/>
          <p:cNvSpPr txBox="1"/>
          <p:nvPr/>
        </p:nvSpPr>
        <p:spPr>
          <a:xfrm>
            <a:off x="6100904"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Search</a:t>
            </a:r>
            <a:endParaRPr/>
          </a:p>
        </p:txBody>
      </p:sp>
      <p:sp>
        <p:nvSpPr>
          <p:cNvPr id="332" name="Google Shape;332;p25"/>
          <p:cNvSpPr txBox="1"/>
          <p:nvPr/>
        </p:nvSpPr>
        <p:spPr>
          <a:xfrm>
            <a:off x="6815028"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Secure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team collab</a:t>
            </a:r>
            <a:endParaRPr/>
          </a:p>
        </p:txBody>
      </p:sp>
      <p:sp>
        <p:nvSpPr>
          <p:cNvPr id="333" name="Google Shape;333;p25"/>
          <p:cNvSpPr txBox="1"/>
          <p:nvPr/>
        </p:nvSpPr>
        <p:spPr>
          <a:xfrm>
            <a:off x="7529152"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Security</a:t>
            </a:r>
            <a:endParaRPr/>
          </a:p>
        </p:txBody>
      </p:sp>
      <p:sp>
        <p:nvSpPr>
          <p:cNvPr id="334" name="Google Shape;334;p25"/>
          <p:cNvSpPr txBox="1"/>
          <p:nvPr/>
        </p:nvSpPr>
        <p:spPr>
          <a:xfrm>
            <a:off x="8243276"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Share</a:t>
            </a:r>
            <a:endParaRPr/>
          </a:p>
        </p:txBody>
      </p:sp>
      <p:sp>
        <p:nvSpPr>
          <p:cNvPr id="335" name="Google Shape;335;p25"/>
          <p:cNvSpPr txBox="1"/>
          <p:nvPr/>
        </p:nvSpPr>
        <p:spPr>
          <a:xfrm>
            <a:off x="10385648"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Solutions</a:t>
            </a:r>
            <a:endParaRPr/>
          </a:p>
        </p:txBody>
      </p:sp>
      <p:sp>
        <p:nvSpPr>
          <p:cNvPr id="336" name="Google Shape;336;p25"/>
          <p:cNvSpPr txBox="1"/>
          <p:nvPr/>
        </p:nvSpPr>
        <p:spPr>
          <a:xfrm>
            <a:off x="3244408"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RPA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sponsor</a:t>
            </a:r>
            <a:endParaRPr/>
          </a:p>
        </p:txBody>
      </p:sp>
      <p:sp>
        <p:nvSpPr>
          <p:cNvPr id="337" name="Google Shape;337;p25"/>
          <p:cNvSpPr txBox="1"/>
          <p:nvPr/>
        </p:nvSpPr>
        <p:spPr>
          <a:xfrm>
            <a:off x="11099777"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Thank you</a:t>
            </a:r>
            <a:endParaRPr/>
          </a:p>
        </p:txBody>
      </p:sp>
      <p:sp>
        <p:nvSpPr>
          <p:cNvPr id="338" name="Google Shape;338;p25"/>
          <p:cNvSpPr txBox="1"/>
          <p:nvPr/>
        </p:nvSpPr>
        <p:spPr>
          <a:xfrm>
            <a:off x="387912"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Solutions alt</a:t>
            </a:r>
            <a:endParaRPr/>
          </a:p>
        </p:txBody>
      </p:sp>
      <p:sp>
        <p:nvSpPr>
          <p:cNvPr id="339" name="Google Shape;339;p25"/>
          <p:cNvSpPr txBox="1"/>
          <p:nvPr/>
        </p:nvSpPr>
        <p:spPr>
          <a:xfrm>
            <a:off x="1102036"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Speed</a:t>
            </a:r>
            <a:endParaRPr/>
          </a:p>
        </p:txBody>
      </p:sp>
      <p:sp>
        <p:nvSpPr>
          <p:cNvPr id="340" name="Google Shape;340;p25"/>
          <p:cNvSpPr txBox="1"/>
          <p:nvPr/>
        </p:nvSpPr>
        <p:spPr>
          <a:xfrm>
            <a:off x="1816160"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Stopwatch</a:t>
            </a:r>
            <a:endParaRPr/>
          </a:p>
        </p:txBody>
      </p:sp>
      <p:sp>
        <p:nvSpPr>
          <p:cNvPr id="341" name="Google Shape;341;p25"/>
          <p:cNvSpPr txBox="1"/>
          <p:nvPr/>
        </p:nvSpPr>
        <p:spPr>
          <a:xfrm>
            <a:off x="2530284"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Stories</a:t>
            </a:r>
            <a:endParaRPr/>
          </a:p>
        </p:txBody>
      </p:sp>
      <p:sp>
        <p:nvSpPr>
          <p:cNvPr id="342" name="Google Shape;342;p25"/>
          <p:cNvSpPr txBox="1"/>
          <p:nvPr/>
        </p:nvSpPr>
        <p:spPr>
          <a:xfrm>
            <a:off x="3958532"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Success</a:t>
            </a:r>
            <a:endParaRPr/>
          </a:p>
        </p:txBody>
      </p:sp>
      <p:sp>
        <p:nvSpPr>
          <p:cNvPr id="343" name="Google Shape;343;p25"/>
          <p:cNvSpPr txBox="1"/>
          <p:nvPr/>
        </p:nvSpPr>
        <p:spPr>
          <a:xfrm>
            <a:off x="8957400" y="5048729"/>
            <a:ext cx="713232" cy="338328"/>
          </a:xfrm>
          <a:prstGeom prst="rect">
            <a:avLst/>
          </a:prstGeom>
          <a:noFill/>
          <a:ln>
            <a:noFill/>
          </a:ln>
        </p:spPr>
        <p:txBody>
          <a:bodyPr spcFirstLastPara="1" wrap="square" lIns="0" tIns="45700" rIns="0" bIns="45700" anchor="t" anchorCtr="0">
            <a:noAutofit/>
          </a:bodyPr>
          <a:lstStyle/>
          <a:p>
            <a:pPr marL="0" marR="0" lvl="0" indent="0" algn="ctr" rtl="0">
              <a:lnSpc>
                <a:spcPct val="100000"/>
              </a:lnSpc>
              <a:spcBef>
                <a:spcPts val="0"/>
              </a:spcBef>
              <a:spcAft>
                <a:spcPts val="0"/>
              </a:spcAft>
              <a:buClr>
                <a:schemeClr val="dk1"/>
              </a:buClr>
              <a:buSzPts val="800"/>
              <a:buFont typeface="Arial"/>
              <a:buNone/>
            </a:pPr>
            <a:r>
              <a:rPr lang="en-US" sz="800">
                <a:solidFill>
                  <a:schemeClr val="dk1"/>
                </a:solidFill>
                <a:latin typeface="Arial"/>
                <a:ea typeface="Arial"/>
                <a:cs typeface="Arial"/>
                <a:sym typeface="Arial"/>
              </a:rPr>
              <a:t>Technology</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alt 2</a:t>
            </a:r>
            <a:endParaRPr/>
          </a:p>
        </p:txBody>
      </p:sp>
      <p:sp>
        <p:nvSpPr>
          <p:cNvPr id="344" name="Google Shape;344;p25"/>
          <p:cNvSpPr txBox="1"/>
          <p:nvPr/>
        </p:nvSpPr>
        <p:spPr>
          <a:xfrm>
            <a:off x="9671524" y="5048729"/>
            <a:ext cx="713232" cy="338328"/>
          </a:xfrm>
          <a:prstGeom prst="rect">
            <a:avLst/>
          </a:prstGeom>
          <a:noFill/>
          <a:ln>
            <a:noFill/>
          </a:ln>
        </p:spPr>
        <p:txBody>
          <a:bodyPr spcFirstLastPara="1" wrap="square" lIns="0" tIns="45700" rIns="0" bIns="45700" anchor="t" anchorCtr="0">
            <a:noAutofit/>
          </a:bodyPr>
          <a:lstStyle/>
          <a:p>
            <a:pPr marL="0" marR="0" lvl="0" indent="0" algn="ctr" rtl="0">
              <a:lnSpc>
                <a:spcPct val="100000"/>
              </a:lnSpc>
              <a:spcBef>
                <a:spcPts val="0"/>
              </a:spcBef>
              <a:spcAft>
                <a:spcPts val="0"/>
              </a:spcAft>
              <a:buClr>
                <a:schemeClr val="dk1"/>
              </a:buClr>
              <a:buSzPts val="800"/>
              <a:buFont typeface="Arial"/>
              <a:buNone/>
            </a:pPr>
            <a:r>
              <a:rPr lang="en-US" sz="800">
                <a:solidFill>
                  <a:schemeClr val="dk1"/>
                </a:solidFill>
                <a:latin typeface="Arial"/>
                <a:ea typeface="Arial"/>
                <a:cs typeface="Arial"/>
                <a:sym typeface="Arial"/>
              </a:rPr>
              <a:t>Technology</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alt 3</a:t>
            </a:r>
            <a:endParaRPr/>
          </a:p>
        </p:txBody>
      </p:sp>
      <p:sp>
        <p:nvSpPr>
          <p:cNvPr id="345" name="Google Shape;345;p25"/>
          <p:cNvSpPr txBox="1"/>
          <p:nvPr/>
        </p:nvSpPr>
        <p:spPr>
          <a:xfrm>
            <a:off x="4672656"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Support</a:t>
            </a:r>
            <a:endParaRPr/>
          </a:p>
        </p:txBody>
      </p:sp>
      <p:sp>
        <p:nvSpPr>
          <p:cNvPr id="346" name="Google Shape;346;p25"/>
          <p:cNvSpPr txBox="1"/>
          <p:nvPr/>
        </p:nvSpPr>
        <p:spPr>
          <a:xfrm>
            <a:off x="5386780"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Survey</a:t>
            </a:r>
            <a:endParaRPr/>
          </a:p>
        </p:txBody>
      </p:sp>
      <p:sp>
        <p:nvSpPr>
          <p:cNvPr id="347" name="Google Shape;347;p25"/>
          <p:cNvSpPr txBox="1"/>
          <p:nvPr/>
        </p:nvSpPr>
        <p:spPr>
          <a:xfrm>
            <a:off x="6100904"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Tap Touch</a:t>
            </a:r>
            <a:endParaRPr/>
          </a:p>
        </p:txBody>
      </p:sp>
      <p:sp>
        <p:nvSpPr>
          <p:cNvPr id="348" name="Google Shape;348;p25"/>
          <p:cNvSpPr txBox="1"/>
          <p:nvPr/>
        </p:nvSpPr>
        <p:spPr>
          <a:xfrm>
            <a:off x="6815028"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Target</a:t>
            </a:r>
            <a:endParaRPr/>
          </a:p>
        </p:txBody>
      </p:sp>
      <p:sp>
        <p:nvSpPr>
          <p:cNvPr id="349" name="Google Shape;349;p25"/>
          <p:cNvSpPr txBox="1"/>
          <p:nvPr/>
        </p:nvSpPr>
        <p:spPr>
          <a:xfrm>
            <a:off x="7529152"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Technology</a:t>
            </a:r>
            <a:endParaRPr/>
          </a:p>
        </p:txBody>
      </p:sp>
      <p:sp>
        <p:nvSpPr>
          <p:cNvPr id="350" name="Google Shape;350;p25"/>
          <p:cNvSpPr txBox="1"/>
          <p:nvPr/>
        </p:nvSpPr>
        <p:spPr>
          <a:xfrm>
            <a:off x="8243276"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Technology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alt</a:t>
            </a:r>
            <a:endParaRPr/>
          </a:p>
        </p:txBody>
      </p:sp>
      <p:sp>
        <p:nvSpPr>
          <p:cNvPr id="351" name="Google Shape;351;p25"/>
          <p:cNvSpPr txBox="1"/>
          <p:nvPr/>
        </p:nvSpPr>
        <p:spPr>
          <a:xfrm>
            <a:off x="10385648"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Tent</a:t>
            </a:r>
            <a:endParaRPr/>
          </a:p>
        </p:txBody>
      </p:sp>
      <p:sp>
        <p:nvSpPr>
          <p:cNvPr id="352" name="Google Shape;352;p25"/>
          <p:cNvSpPr txBox="1"/>
          <p:nvPr/>
        </p:nvSpPr>
        <p:spPr>
          <a:xfrm>
            <a:off x="3244408"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Student</a:t>
            </a:r>
            <a:endParaRPr/>
          </a:p>
        </p:txBody>
      </p:sp>
      <p:sp>
        <p:nvSpPr>
          <p:cNvPr id="353" name="Google Shape;353;p25"/>
          <p:cNvSpPr txBox="1"/>
          <p:nvPr/>
        </p:nvSpPr>
        <p:spPr>
          <a:xfrm>
            <a:off x="387912"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Time saver</a:t>
            </a:r>
            <a:endParaRPr/>
          </a:p>
        </p:txBody>
      </p:sp>
      <p:sp>
        <p:nvSpPr>
          <p:cNvPr id="354" name="Google Shape;354;p25"/>
          <p:cNvSpPr txBox="1"/>
          <p:nvPr/>
        </p:nvSpPr>
        <p:spPr>
          <a:xfrm>
            <a:off x="1102963"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User</a:t>
            </a:r>
            <a:endParaRPr/>
          </a:p>
        </p:txBody>
      </p:sp>
      <p:sp>
        <p:nvSpPr>
          <p:cNvPr id="355" name="Google Shape;355;p25"/>
          <p:cNvSpPr txBox="1"/>
          <p:nvPr/>
        </p:nvSpPr>
        <p:spPr>
          <a:xfrm>
            <a:off x="1818014"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User-OTM</a:t>
            </a:r>
            <a:endParaRPr/>
          </a:p>
        </p:txBody>
      </p:sp>
      <p:sp>
        <p:nvSpPr>
          <p:cNvPr id="356" name="Google Shape;356;p25"/>
          <p:cNvSpPr txBox="1"/>
          <p:nvPr/>
        </p:nvSpPr>
        <p:spPr>
          <a:xfrm>
            <a:off x="2533065"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Validate</a:t>
            </a:r>
            <a:endParaRPr/>
          </a:p>
        </p:txBody>
      </p:sp>
      <p:sp>
        <p:nvSpPr>
          <p:cNvPr id="357" name="Google Shape;357;p25"/>
          <p:cNvSpPr txBox="1"/>
          <p:nvPr/>
        </p:nvSpPr>
        <p:spPr>
          <a:xfrm>
            <a:off x="3963167"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Vendor</a:t>
            </a:r>
            <a:endParaRPr/>
          </a:p>
        </p:txBody>
      </p:sp>
      <p:sp>
        <p:nvSpPr>
          <p:cNvPr id="358" name="Google Shape;358;p25"/>
          <p:cNvSpPr txBox="1"/>
          <p:nvPr/>
        </p:nvSpPr>
        <p:spPr>
          <a:xfrm>
            <a:off x="8968524"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Welcome</a:t>
            </a:r>
            <a:endParaRPr/>
          </a:p>
        </p:txBody>
      </p:sp>
      <p:sp>
        <p:nvSpPr>
          <p:cNvPr id="359" name="Google Shape;359;p25"/>
          <p:cNvSpPr txBox="1"/>
          <p:nvPr/>
        </p:nvSpPr>
        <p:spPr>
          <a:xfrm>
            <a:off x="9683575"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Zoom in</a:t>
            </a:r>
            <a:endParaRPr/>
          </a:p>
        </p:txBody>
      </p:sp>
      <p:sp>
        <p:nvSpPr>
          <p:cNvPr id="360" name="Google Shape;360;p25"/>
          <p:cNvSpPr txBox="1"/>
          <p:nvPr/>
        </p:nvSpPr>
        <p:spPr>
          <a:xfrm>
            <a:off x="4678218"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Visibility off</a:t>
            </a:r>
            <a:endParaRPr/>
          </a:p>
        </p:txBody>
      </p:sp>
      <p:sp>
        <p:nvSpPr>
          <p:cNvPr id="361" name="Google Shape;361;p25"/>
          <p:cNvSpPr txBox="1"/>
          <p:nvPr/>
        </p:nvSpPr>
        <p:spPr>
          <a:xfrm>
            <a:off x="5393269"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Visibility on</a:t>
            </a:r>
            <a:endParaRPr/>
          </a:p>
        </p:txBody>
      </p:sp>
      <p:sp>
        <p:nvSpPr>
          <p:cNvPr id="362" name="Google Shape;362;p25"/>
          <p:cNvSpPr txBox="1"/>
          <p:nvPr/>
        </p:nvSpPr>
        <p:spPr>
          <a:xfrm>
            <a:off x="6108320"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Warning</a:t>
            </a:r>
            <a:endParaRPr/>
          </a:p>
        </p:txBody>
      </p:sp>
      <p:sp>
        <p:nvSpPr>
          <p:cNvPr id="363" name="Google Shape;363;p25"/>
          <p:cNvSpPr txBox="1"/>
          <p:nvPr/>
        </p:nvSpPr>
        <p:spPr>
          <a:xfrm>
            <a:off x="6823371"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Web</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expert</a:t>
            </a:r>
            <a:endParaRPr/>
          </a:p>
        </p:txBody>
      </p:sp>
      <p:sp>
        <p:nvSpPr>
          <p:cNvPr id="364" name="Google Shape;364;p25"/>
          <p:cNvSpPr txBox="1"/>
          <p:nvPr/>
        </p:nvSpPr>
        <p:spPr>
          <a:xfrm>
            <a:off x="7538422"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Web</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scraping</a:t>
            </a:r>
            <a:endParaRPr/>
          </a:p>
        </p:txBody>
      </p:sp>
      <p:sp>
        <p:nvSpPr>
          <p:cNvPr id="365" name="Google Shape;365;p25"/>
          <p:cNvSpPr txBox="1"/>
          <p:nvPr/>
        </p:nvSpPr>
        <p:spPr>
          <a:xfrm>
            <a:off x="8253473"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Web</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testing</a:t>
            </a:r>
            <a:endParaRPr/>
          </a:p>
        </p:txBody>
      </p:sp>
      <p:sp>
        <p:nvSpPr>
          <p:cNvPr id="366" name="Google Shape;366;p25"/>
          <p:cNvSpPr txBox="1"/>
          <p:nvPr/>
        </p:nvSpPr>
        <p:spPr>
          <a:xfrm>
            <a:off x="10398626"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Zoom out</a:t>
            </a:r>
            <a:endParaRPr/>
          </a:p>
        </p:txBody>
      </p:sp>
      <p:sp>
        <p:nvSpPr>
          <p:cNvPr id="367" name="Google Shape;367;p25"/>
          <p:cNvSpPr txBox="1"/>
          <p:nvPr/>
        </p:nvSpPr>
        <p:spPr>
          <a:xfrm>
            <a:off x="3248116"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Vector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anchor</a:t>
            </a:r>
            <a:endParaRPr/>
          </a:p>
        </p:txBody>
      </p:sp>
      <p:sp>
        <p:nvSpPr>
          <p:cNvPr id="368" name="Google Shape;368;p25"/>
          <p:cNvSpPr txBox="1"/>
          <p:nvPr/>
        </p:nvSpPr>
        <p:spPr>
          <a:xfrm>
            <a:off x="11099777"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Money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square</a:t>
            </a:r>
            <a:endParaRPr/>
          </a:p>
        </p:txBody>
      </p:sp>
      <p:sp>
        <p:nvSpPr>
          <p:cNvPr id="369" name="Google Shape;369;p25"/>
          <p:cNvSpPr txBox="1"/>
          <p:nvPr/>
        </p:nvSpPr>
        <p:spPr>
          <a:xfrm>
            <a:off x="387912" y="1756657"/>
            <a:ext cx="709636"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Location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pin</a:t>
            </a:r>
            <a:endParaRPr/>
          </a:p>
        </p:txBody>
      </p:sp>
      <p:sp>
        <p:nvSpPr>
          <p:cNvPr id="370" name="Google Shape;370;p25"/>
          <p:cNvSpPr txBox="1"/>
          <p:nvPr/>
        </p:nvSpPr>
        <p:spPr>
          <a:xfrm>
            <a:off x="1098680"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Lock</a:t>
            </a:r>
            <a:endParaRPr/>
          </a:p>
        </p:txBody>
      </p:sp>
      <p:sp>
        <p:nvSpPr>
          <p:cNvPr id="371" name="Google Shape;371;p25"/>
          <p:cNvSpPr txBox="1"/>
          <p:nvPr/>
        </p:nvSpPr>
        <p:spPr>
          <a:xfrm>
            <a:off x="1813044"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Lock</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open</a:t>
            </a:r>
            <a:endParaRPr/>
          </a:p>
        </p:txBody>
      </p:sp>
      <p:sp>
        <p:nvSpPr>
          <p:cNvPr id="372" name="Google Shape;372;p25"/>
          <p:cNvSpPr txBox="1"/>
          <p:nvPr/>
        </p:nvSpPr>
        <p:spPr>
          <a:xfrm>
            <a:off x="2527408"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Macro recording</a:t>
            </a:r>
            <a:endParaRPr/>
          </a:p>
        </p:txBody>
      </p:sp>
      <p:sp>
        <p:nvSpPr>
          <p:cNvPr id="373" name="Google Shape;373;p25"/>
          <p:cNvSpPr txBox="1"/>
          <p:nvPr/>
        </p:nvSpPr>
        <p:spPr>
          <a:xfrm>
            <a:off x="3956136"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Managing</a:t>
            </a:r>
            <a:endParaRPr/>
          </a:p>
        </p:txBody>
      </p:sp>
      <p:sp>
        <p:nvSpPr>
          <p:cNvPr id="374" name="Google Shape;374;p25"/>
          <p:cNvSpPr txBox="1"/>
          <p:nvPr/>
        </p:nvSpPr>
        <p:spPr>
          <a:xfrm>
            <a:off x="8956684"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Mobile</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device</a:t>
            </a:r>
            <a:endParaRPr/>
          </a:p>
        </p:txBody>
      </p:sp>
      <p:sp>
        <p:nvSpPr>
          <p:cNvPr id="375" name="Google Shape;375;p25"/>
          <p:cNvSpPr txBox="1"/>
          <p:nvPr/>
        </p:nvSpPr>
        <p:spPr>
          <a:xfrm>
            <a:off x="9671048"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Money </a:t>
            </a:r>
            <a:endParaRPr/>
          </a:p>
        </p:txBody>
      </p:sp>
      <p:sp>
        <p:nvSpPr>
          <p:cNvPr id="376" name="Google Shape;376;p25"/>
          <p:cNvSpPr txBox="1"/>
          <p:nvPr/>
        </p:nvSpPr>
        <p:spPr>
          <a:xfrm>
            <a:off x="4670500"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Managing alt</a:t>
            </a:r>
            <a:endParaRPr/>
          </a:p>
        </p:txBody>
      </p:sp>
      <p:sp>
        <p:nvSpPr>
          <p:cNvPr id="377" name="Google Shape;377;p25"/>
          <p:cNvSpPr txBox="1"/>
          <p:nvPr/>
        </p:nvSpPr>
        <p:spPr>
          <a:xfrm>
            <a:off x="5384864"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Map</a:t>
            </a:r>
            <a:endParaRPr/>
          </a:p>
        </p:txBody>
      </p:sp>
      <p:sp>
        <p:nvSpPr>
          <p:cNvPr id="378" name="Google Shape;378;p25"/>
          <p:cNvSpPr txBox="1"/>
          <p:nvPr/>
        </p:nvSpPr>
        <p:spPr>
          <a:xfrm>
            <a:off x="6099228"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Map alt</a:t>
            </a:r>
            <a:endParaRPr/>
          </a:p>
        </p:txBody>
      </p:sp>
      <p:sp>
        <p:nvSpPr>
          <p:cNvPr id="379" name="Google Shape;379;p25"/>
          <p:cNvSpPr txBox="1"/>
          <p:nvPr/>
        </p:nvSpPr>
        <p:spPr>
          <a:xfrm>
            <a:off x="6813592"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Map alt 2</a:t>
            </a:r>
            <a:endParaRPr/>
          </a:p>
        </p:txBody>
      </p:sp>
      <p:sp>
        <p:nvSpPr>
          <p:cNvPr id="380" name="Google Shape;380;p25"/>
          <p:cNvSpPr txBox="1"/>
          <p:nvPr/>
        </p:nvSpPr>
        <p:spPr>
          <a:xfrm>
            <a:off x="7527956"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Media</a:t>
            </a:r>
            <a:endParaRPr/>
          </a:p>
        </p:txBody>
      </p:sp>
      <p:sp>
        <p:nvSpPr>
          <p:cNvPr id="381" name="Google Shape;381;p25"/>
          <p:cNvSpPr txBox="1"/>
          <p:nvPr/>
        </p:nvSpPr>
        <p:spPr>
          <a:xfrm>
            <a:off x="8242320"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Mismatch</a:t>
            </a:r>
            <a:endParaRPr/>
          </a:p>
        </p:txBody>
      </p:sp>
      <p:sp>
        <p:nvSpPr>
          <p:cNvPr id="382" name="Google Shape;382;p25"/>
          <p:cNvSpPr txBox="1"/>
          <p:nvPr/>
        </p:nvSpPr>
        <p:spPr>
          <a:xfrm>
            <a:off x="10385412"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Money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circle</a:t>
            </a:r>
            <a:endParaRPr/>
          </a:p>
        </p:txBody>
      </p:sp>
      <p:sp>
        <p:nvSpPr>
          <p:cNvPr id="383" name="Google Shape;383;p25"/>
          <p:cNvSpPr txBox="1"/>
          <p:nvPr/>
        </p:nvSpPr>
        <p:spPr>
          <a:xfrm>
            <a:off x="3241772"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Manage documents</a:t>
            </a:r>
            <a:endParaRPr/>
          </a:p>
        </p:txBody>
      </p:sp>
      <p:sp>
        <p:nvSpPr>
          <p:cNvPr id="384" name="Google Shape;384;p25"/>
          <p:cNvSpPr txBox="1"/>
          <p:nvPr/>
        </p:nvSpPr>
        <p:spPr>
          <a:xfrm>
            <a:off x="11099777"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QA</a:t>
            </a:r>
            <a:endParaRPr/>
          </a:p>
        </p:txBody>
      </p:sp>
      <p:sp>
        <p:nvSpPr>
          <p:cNvPr id="385" name="Google Shape;385;p25"/>
          <p:cNvSpPr txBox="1"/>
          <p:nvPr/>
        </p:nvSpPr>
        <p:spPr>
          <a:xfrm>
            <a:off x="387912"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Monitoring</a:t>
            </a:r>
            <a:endParaRPr/>
          </a:p>
        </p:txBody>
      </p:sp>
      <p:sp>
        <p:nvSpPr>
          <p:cNvPr id="386" name="Google Shape;386;p25"/>
          <p:cNvSpPr txBox="1"/>
          <p:nvPr/>
        </p:nvSpPr>
        <p:spPr>
          <a:xfrm>
            <a:off x="1102036"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Monitoring alt</a:t>
            </a:r>
            <a:endParaRPr/>
          </a:p>
        </p:txBody>
      </p:sp>
      <p:sp>
        <p:nvSpPr>
          <p:cNvPr id="387" name="Google Shape;387;p25"/>
          <p:cNvSpPr txBox="1"/>
          <p:nvPr/>
        </p:nvSpPr>
        <p:spPr>
          <a:xfrm>
            <a:off x="1816160"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Note</a:t>
            </a:r>
            <a:endParaRPr/>
          </a:p>
        </p:txBody>
      </p:sp>
      <p:sp>
        <p:nvSpPr>
          <p:cNvPr id="388" name="Google Shape;388;p25"/>
          <p:cNvSpPr txBox="1"/>
          <p:nvPr/>
        </p:nvSpPr>
        <p:spPr>
          <a:xfrm>
            <a:off x="2530284"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OCR</a:t>
            </a:r>
            <a:endParaRPr/>
          </a:p>
        </p:txBody>
      </p:sp>
      <p:sp>
        <p:nvSpPr>
          <p:cNvPr id="389" name="Google Shape;389;p25"/>
          <p:cNvSpPr txBox="1"/>
          <p:nvPr/>
        </p:nvSpPr>
        <p:spPr>
          <a:xfrm>
            <a:off x="3958532"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Phone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call</a:t>
            </a:r>
            <a:endParaRPr/>
          </a:p>
        </p:txBody>
      </p:sp>
      <p:sp>
        <p:nvSpPr>
          <p:cNvPr id="390" name="Google Shape;390;p25"/>
          <p:cNvSpPr txBox="1"/>
          <p:nvPr/>
        </p:nvSpPr>
        <p:spPr>
          <a:xfrm>
            <a:off x="8957400"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Proof of concept</a:t>
            </a:r>
            <a:endParaRPr/>
          </a:p>
        </p:txBody>
      </p:sp>
      <p:sp>
        <p:nvSpPr>
          <p:cNvPr id="391" name="Google Shape;391;p25"/>
          <p:cNvSpPr txBox="1"/>
          <p:nvPr/>
        </p:nvSpPr>
        <p:spPr>
          <a:xfrm>
            <a:off x="9671524"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Proof of concept 2</a:t>
            </a:r>
            <a:endParaRPr/>
          </a:p>
        </p:txBody>
      </p:sp>
      <p:sp>
        <p:nvSpPr>
          <p:cNvPr id="392" name="Google Shape;392;p25"/>
          <p:cNvSpPr txBox="1"/>
          <p:nvPr/>
        </p:nvSpPr>
        <p:spPr>
          <a:xfrm>
            <a:off x="4672656"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Pivot</a:t>
            </a:r>
            <a:endParaRPr/>
          </a:p>
        </p:txBody>
      </p:sp>
      <p:sp>
        <p:nvSpPr>
          <p:cNvPr id="393" name="Google Shape;393;p25"/>
          <p:cNvSpPr txBox="1"/>
          <p:nvPr/>
        </p:nvSpPr>
        <p:spPr>
          <a:xfrm>
            <a:off x="5386780"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Plugin</a:t>
            </a:r>
            <a:endParaRPr/>
          </a:p>
        </p:txBody>
      </p:sp>
      <p:sp>
        <p:nvSpPr>
          <p:cNvPr id="394" name="Google Shape;394;p25"/>
          <p:cNvSpPr txBox="1"/>
          <p:nvPr/>
        </p:nvSpPr>
        <p:spPr>
          <a:xfrm>
            <a:off x="6100904"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Process identification</a:t>
            </a:r>
            <a:endParaRPr/>
          </a:p>
        </p:txBody>
      </p:sp>
      <p:sp>
        <p:nvSpPr>
          <p:cNvPr id="395" name="Google Shape;395;p25"/>
          <p:cNvSpPr txBox="1"/>
          <p:nvPr/>
        </p:nvSpPr>
        <p:spPr>
          <a:xfrm>
            <a:off x="6815028"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Process identification 2</a:t>
            </a:r>
            <a:endParaRPr/>
          </a:p>
        </p:txBody>
      </p:sp>
      <p:sp>
        <p:nvSpPr>
          <p:cNvPr id="396" name="Google Shape;396;p25"/>
          <p:cNvSpPr txBox="1"/>
          <p:nvPr/>
        </p:nvSpPr>
        <p:spPr>
          <a:xfrm>
            <a:off x="7529152"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Project</a:t>
            </a:r>
            <a:endParaRPr/>
          </a:p>
        </p:txBody>
      </p:sp>
      <p:sp>
        <p:nvSpPr>
          <p:cNvPr id="397" name="Google Shape;397;p25"/>
          <p:cNvSpPr txBox="1"/>
          <p:nvPr/>
        </p:nvSpPr>
        <p:spPr>
          <a:xfrm>
            <a:off x="8243276"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Promoter bullhorn</a:t>
            </a:r>
            <a:endParaRPr/>
          </a:p>
        </p:txBody>
      </p:sp>
      <p:sp>
        <p:nvSpPr>
          <p:cNvPr id="398" name="Google Shape;398;p25"/>
          <p:cNvSpPr txBox="1"/>
          <p:nvPr/>
        </p:nvSpPr>
        <p:spPr>
          <a:xfrm>
            <a:off x="10385648"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Public </a:t>
            </a:r>
            <a:endParaRPr/>
          </a:p>
          <a:p>
            <a:pPr marL="0" marR="0" lvl="0" indent="0" algn="ctr" rtl="0">
              <a:spcBef>
                <a:spcPts val="0"/>
              </a:spcBef>
              <a:spcAft>
                <a:spcPts val="0"/>
              </a:spcAft>
              <a:buNone/>
            </a:pPr>
            <a:r>
              <a:rPr lang="en-US" sz="800">
                <a:solidFill>
                  <a:schemeClr val="dk1"/>
                </a:solidFill>
                <a:latin typeface="Arial"/>
                <a:ea typeface="Arial"/>
                <a:cs typeface="Arial"/>
                <a:sym typeface="Arial"/>
              </a:rPr>
              <a:t>sector</a:t>
            </a:r>
            <a:endParaRPr/>
          </a:p>
        </p:txBody>
      </p:sp>
      <p:sp>
        <p:nvSpPr>
          <p:cNvPr id="399" name="Google Shape;399;p25"/>
          <p:cNvSpPr txBox="1"/>
          <p:nvPr/>
        </p:nvSpPr>
        <p:spPr>
          <a:xfrm>
            <a:off x="3244408"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dk1"/>
                </a:solidFill>
                <a:latin typeface="Arial"/>
                <a:ea typeface="Arial"/>
                <a:cs typeface="Arial"/>
                <a:sym typeface="Arial"/>
              </a:rPr>
              <a:t>OCR alt</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_Icons">
  <p:cSld name="3_Icons">
    <p:spTree>
      <p:nvGrpSpPr>
        <p:cNvPr id="1" name="Shape 400"/>
        <p:cNvGrpSpPr/>
        <p:nvPr/>
      </p:nvGrpSpPr>
      <p:grpSpPr>
        <a:xfrm>
          <a:off x="0" y="0"/>
          <a:ext cx="0" cy="0"/>
          <a:chOff x="0" y="0"/>
          <a:chExt cx="0" cy="0"/>
        </a:xfrm>
      </p:grpSpPr>
      <p:sp>
        <p:nvSpPr>
          <p:cNvPr id="401" name="Google Shape;401;p26"/>
          <p:cNvSpPr/>
          <p:nvPr/>
        </p:nvSpPr>
        <p:spPr>
          <a:xfrm>
            <a:off x="0" y="1143000"/>
            <a:ext cx="12188825" cy="5671457"/>
          </a:xfrm>
          <a:prstGeom prst="rect">
            <a:avLst/>
          </a:prstGeom>
          <a:solidFill>
            <a:srgbClr val="2C2C2D"/>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b="0" i="0">
              <a:solidFill>
                <a:schemeClr val="lt1"/>
              </a:solidFill>
              <a:latin typeface="Arial"/>
              <a:ea typeface="Arial"/>
              <a:cs typeface="Arial"/>
              <a:sym typeface="Arial"/>
            </a:endParaRPr>
          </a:p>
        </p:txBody>
      </p:sp>
      <p:sp>
        <p:nvSpPr>
          <p:cNvPr id="402" name="Google Shape;402;p26"/>
          <p:cNvSpPr/>
          <p:nvPr/>
        </p:nvSpPr>
        <p:spPr>
          <a:xfrm flipH="1">
            <a:off x="-6" y="1276793"/>
            <a:ext cx="3239346" cy="1619825"/>
          </a:xfrm>
          <a:prstGeom prst="leftBracket">
            <a:avLst>
              <a:gd name="adj" fmla="val 0"/>
            </a:avLst>
          </a:prstGeom>
          <a:noFill/>
          <a:ln w="12700" cap="rnd"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403" name="Google Shape;403;p26"/>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4" name="Google Shape;404;p26"/>
          <p:cNvSpPr txBox="1"/>
          <p:nvPr/>
        </p:nvSpPr>
        <p:spPr>
          <a:xfrm>
            <a:off x="1911026" y="2580873"/>
            <a:ext cx="1142892"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Robot Attended</a:t>
            </a:r>
            <a:endParaRPr/>
          </a:p>
        </p:txBody>
      </p:sp>
      <p:sp>
        <p:nvSpPr>
          <p:cNvPr id="405" name="Google Shape;405;p26"/>
          <p:cNvSpPr txBox="1"/>
          <p:nvPr/>
        </p:nvSpPr>
        <p:spPr>
          <a:xfrm>
            <a:off x="539318" y="2580873"/>
            <a:ext cx="961152"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Robot Unattended</a:t>
            </a:r>
            <a:endParaRPr/>
          </a:p>
        </p:txBody>
      </p:sp>
      <p:sp>
        <p:nvSpPr>
          <p:cNvPr id="406" name="Google Shape;406;p26"/>
          <p:cNvSpPr txBox="1"/>
          <p:nvPr/>
        </p:nvSpPr>
        <p:spPr>
          <a:xfrm>
            <a:off x="665076" y="1756657"/>
            <a:ext cx="709636"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Orchestrator</a:t>
            </a:r>
            <a:endParaRPr/>
          </a:p>
        </p:txBody>
      </p:sp>
      <p:sp>
        <p:nvSpPr>
          <p:cNvPr id="407" name="Google Shape;407;p26"/>
          <p:cNvSpPr txBox="1"/>
          <p:nvPr/>
        </p:nvSpPr>
        <p:spPr>
          <a:xfrm>
            <a:off x="2320810" y="1756657"/>
            <a:ext cx="304800" cy="215444"/>
          </a:xfrm>
          <a:prstGeom prst="rect">
            <a:avLst/>
          </a:prstGeom>
          <a:noFill/>
          <a:ln>
            <a:noFill/>
          </a:ln>
        </p:spPr>
        <p:txBody>
          <a:bodyPr spcFirstLastPara="1" wrap="square" lIns="0" tIns="45700" rIns="0" bIns="45700" anchor="ctr"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Studio</a:t>
            </a:r>
            <a:endParaRPr/>
          </a:p>
        </p:txBody>
      </p:sp>
      <p:sp>
        <p:nvSpPr>
          <p:cNvPr id="408" name="Google Shape;408;p26"/>
          <p:cNvSpPr txBox="1"/>
          <p:nvPr/>
        </p:nvSpPr>
        <p:spPr>
          <a:xfrm>
            <a:off x="10387591"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Calendar</a:t>
            </a:r>
            <a:endParaRPr/>
          </a:p>
        </p:txBody>
      </p:sp>
      <p:sp>
        <p:nvSpPr>
          <p:cNvPr id="409" name="Google Shape;409;p26"/>
          <p:cNvSpPr txBox="1"/>
          <p:nvPr/>
        </p:nvSpPr>
        <p:spPr>
          <a:xfrm>
            <a:off x="10387591"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Course foundation</a:t>
            </a:r>
            <a:endParaRPr/>
          </a:p>
        </p:txBody>
      </p:sp>
      <p:sp>
        <p:nvSpPr>
          <p:cNvPr id="410" name="Google Shape;410;p26"/>
          <p:cNvSpPr txBox="1"/>
          <p:nvPr/>
        </p:nvSpPr>
        <p:spPr>
          <a:xfrm>
            <a:off x="11099777"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Enterprise-competency alt</a:t>
            </a:r>
            <a:endParaRPr/>
          </a:p>
        </p:txBody>
      </p:sp>
      <p:sp>
        <p:nvSpPr>
          <p:cNvPr id="411" name="Google Shape;411;p26"/>
          <p:cNvSpPr txBox="1"/>
          <p:nvPr/>
        </p:nvSpPr>
        <p:spPr>
          <a:xfrm>
            <a:off x="11099777"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Growth</a:t>
            </a:r>
            <a:endParaRPr/>
          </a:p>
        </p:txBody>
      </p:sp>
      <p:sp>
        <p:nvSpPr>
          <p:cNvPr id="412" name="Google Shape;412;p26"/>
          <p:cNvSpPr txBox="1"/>
          <p:nvPr/>
        </p:nvSpPr>
        <p:spPr>
          <a:xfrm>
            <a:off x="11099777"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Certification</a:t>
            </a:r>
            <a:endParaRPr/>
          </a:p>
        </p:txBody>
      </p:sp>
      <p:sp>
        <p:nvSpPr>
          <p:cNvPr id="413" name="Google Shape;413;p26"/>
          <p:cNvSpPr txBox="1"/>
          <p:nvPr/>
        </p:nvSpPr>
        <p:spPr>
          <a:xfrm>
            <a:off x="11099777"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Course foundation 2</a:t>
            </a:r>
            <a:endParaRPr/>
          </a:p>
        </p:txBody>
      </p:sp>
      <p:sp>
        <p:nvSpPr>
          <p:cNvPr id="414" name="Google Shape;414;p26"/>
          <p:cNvSpPr txBox="1"/>
          <p:nvPr/>
        </p:nvSpPr>
        <p:spPr>
          <a:xfrm>
            <a:off x="386232"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Equal</a:t>
            </a:r>
            <a:endParaRPr/>
          </a:p>
        </p:txBody>
      </p:sp>
      <p:sp>
        <p:nvSpPr>
          <p:cNvPr id="415" name="Google Shape;415;p26"/>
          <p:cNvSpPr txBox="1"/>
          <p:nvPr/>
        </p:nvSpPr>
        <p:spPr>
          <a:xfrm>
            <a:off x="386232"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Health</a:t>
            </a:r>
            <a:endParaRPr/>
          </a:p>
        </p:txBody>
      </p:sp>
      <p:sp>
        <p:nvSpPr>
          <p:cNvPr id="416" name="Google Shape;416;p26"/>
          <p:cNvSpPr txBox="1"/>
          <p:nvPr/>
        </p:nvSpPr>
        <p:spPr>
          <a:xfrm>
            <a:off x="386232"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Chart</a:t>
            </a:r>
            <a:endParaRPr/>
          </a:p>
        </p:txBody>
      </p:sp>
      <p:sp>
        <p:nvSpPr>
          <p:cNvPr id="417" name="Google Shape;417;p26"/>
          <p:cNvSpPr txBox="1"/>
          <p:nvPr/>
        </p:nvSpPr>
        <p:spPr>
          <a:xfrm>
            <a:off x="386232"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Course foundation 3</a:t>
            </a:r>
            <a:endParaRPr/>
          </a:p>
        </p:txBody>
      </p:sp>
      <p:sp>
        <p:nvSpPr>
          <p:cNvPr id="418" name="Google Shape;418;p26"/>
          <p:cNvSpPr txBox="1"/>
          <p:nvPr/>
        </p:nvSpPr>
        <p:spPr>
          <a:xfrm>
            <a:off x="1094199"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Error</a:t>
            </a:r>
            <a:endParaRPr/>
          </a:p>
        </p:txBody>
      </p:sp>
      <p:sp>
        <p:nvSpPr>
          <p:cNvPr id="419" name="Google Shape;419;p26"/>
          <p:cNvSpPr txBox="1"/>
          <p:nvPr/>
        </p:nvSpPr>
        <p:spPr>
          <a:xfrm>
            <a:off x="109419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Heart</a:t>
            </a:r>
            <a:endParaRPr/>
          </a:p>
        </p:txBody>
      </p:sp>
      <p:sp>
        <p:nvSpPr>
          <p:cNvPr id="420" name="Google Shape;420;p26"/>
          <p:cNvSpPr txBox="1"/>
          <p:nvPr/>
        </p:nvSpPr>
        <p:spPr>
          <a:xfrm>
            <a:off x="1094199"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Clock</a:t>
            </a:r>
            <a:endParaRPr/>
          </a:p>
        </p:txBody>
      </p:sp>
      <p:sp>
        <p:nvSpPr>
          <p:cNvPr id="421" name="Google Shape;421;p26"/>
          <p:cNvSpPr txBox="1"/>
          <p:nvPr/>
        </p:nvSpPr>
        <p:spPr>
          <a:xfrm>
            <a:off x="1094199"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Course-orchestrator</a:t>
            </a:r>
            <a:endParaRPr/>
          </a:p>
        </p:txBody>
      </p:sp>
      <p:sp>
        <p:nvSpPr>
          <p:cNvPr id="422" name="Google Shape;422;p26"/>
          <p:cNvSpPr txBox="1"/>
          <p:nvPr/>
        </p:nvSpPr>
        <p:spPr>
          <a:xfrm>
            <a:off x="1808609"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Exception handling</a:t>
            </a:r>
            <a:endParaRPr/>
          </a:p>
        </p:txBody>
      </p:sp>
      <p:sp>
        <p:nvSpPr>
          <p:cNvPr id="423" name="Google Shape;423;p26"/>
          <p:cNvSpPr txBox="1"/>
          <p:nvPr/>
        </p:nvSpPr>
        <p:spPr>
          <a:xfrm>
            <a:off x="180860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Home</a:t>
            </a:r>
            <a:endParaRPr/>
          </a:p>
        </p:txBody>
      </p:sp>
      <p:sp>
        <p:nvSpPr>
          <p:cNvPr id="424" name="Google Shape;424;p26"/>
          <p:cNvSpPr txBox="1"/>
          <p:nvPr/>
        </p:nvSpPr>
        <p:spPr>
          <a:xfrm>
            <a:off x="1808609"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Cloud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app</a:t>
            </a:r>
            <a:endParaRPr/>
          </a:p>
        </p:txBody>
      </p:sp>
      <p:sp>
        <p:nvSpPr>
          <p:cNvPr id="425" name="Google Shape;425;p26"/>
          <p:cNvSpPr txBox="1"/>
          <p:nvPr/>
        </p:nvSpPr>
        <p:spPr>
          <a:xfrm>
            <a:off x="1808609"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CRM</a:t>
            </a:r>
            <a:endParaRPr/>
          </a:p>
        </p:txBody>
      </p:sp>
      <p:sp>
        <p:nvSpPr>
          <p:cNvPr id="426" name="Google Shape;426;p26"/>
          <p:cNvSpPr txBox="1"/>
          <p:nvPr/>
        </p:nvSpPr>
        <p:spPr>
          <a:xfrm>
            <a:off x="2524257"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Fast ROI</a:t>
            </a:r>
            <a:endParaRPr/>
          </a:p>
        </p:txBody>
      </p:sp>
      <p:sp>
        <p:nvSpPr>
          <p:cNvPr id="427" name="Google Shape;427;p26"/>
          <p:cNvSpPr txBox="1"/>
          <p:nvPr/>
        </p:nvSpPr>
        <p:spPr>
          <a:xfrm>
            <a:off x="2524257"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Hourglass</a:t>
            </a:r>
            <a:endParaRPr/>
          </a:p>
        </p:txBody>
      </p:sp>
      <p:sp>
        <p:nvSpPr>
          <p:cNvPr id="428" name="Google Shape;428;p26"/>
          <p:cNvSpPr txBox="1"/>
          <p:nvPr/>
        </p:nvSpPr>
        <p:spPr>
          <a:xfrm>
            <a:off x="4667488"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Code</a:t>
            </a:r>
            <a:endParaRPr/>
          </a:p>
        </p:txBody>
      </p:sp>
      <p:sp>
        <p:nvSpPr>
          <p:cNvPr id="429" name="Google Shape;429;p26"/>
          <p:cNvSpPr txBox="1"/>
          <p:nvPr/>
        </p:nvSpPr>
        <p:spPr>
          <a:xfrm>
            <a:off x="4667488"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Desktop program</a:t>
            </a:r>
            <a:endParaRPr/>
          </a:p>
        </p:txBody>
      </p:sp>
      <p:sp>
        <p:nvSpPr>
          <p:cNvPr id="430" name="Google Shape;430;p26"/>
          <p:cNvSpPr txBox="1"/>
          <p:nvPr/>
        </p:nvSpPr>
        <p:spPr>
          <a:xfrm>
            <a:off x="5381899"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First-link</a:t>
            </a:r>
            <a:endParaRPr/>
          </a:p>
        </p:txBody>
      </p:sp>
      <p:sp>
        <p:nvSpPr>
          <p:cNvPr id="431" name="Google Shape;431;p26"/>
          <p:cNvSpPr txBox="1"/>
          <p:nvPr/>
        </p:nvSpPr>
        <p:spPr>
          <a:xfrm>
            <a:off x="4667488"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Automated data entry</a:t>
            </a:r>
            <a:endParaRPr/>
          </a:p>
        </p:txBody>
      </p:sp>
      <p:sp>
        <p:nvSpPr>
          <p:cNvPr id="432" name="Google Shape;432;p26"/>
          <p:cNvSpPr txBox="1"/>
          <p:nvPr/>
        </p:nvSpPr>
        <p:spPr>
          <a:xfrm>
            <a:off x="5381899"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AI </a:t>
            </a:r>
            <a:endParaRPr/>
          </a:p>
        </p:txBody>
      </p:sp>
      <p:sp>
        <p:nvSpPr>
          <p:cNvPr id="433" name="Google Shape;433;p26"/>
          <p:cNvSpPr txBox="1"/>
          <p:nvPr/>
        </p:nvSpPr>
        <p:spPr>
          <a:xfrm>
            <a:off x="538189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Keyboard</a:t>
            </a:r>
            <a:endParaRPr/>
          </a:p>
        </p:txBody>
      </p:sp>
      <p:sp>
        <p:nvSpPr>
          <p:cNvPr id="434" name="Google Shape;434;p26"/>
          <p:cNvSpPr txBox="1"/>
          <p:nvPr/>
        </p:nvSpPr>
        <p:spPr>
          <a:xfrm>
            <a:off x="5381899"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Complete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audit</a:t>
            </a:r>
            <a:endParaRPr/>
          </a:p>
        </p:txBody>
      </p:sp>
      <p:sp>
        <p:nvSpPr>
          <p:cNvPr id="435" name="Google Shape;435;p26"/>
          <p:cNvSpPr txBox="1"/>
          <p:nvPr/>
        </p:nvSpPr>
        <p:spPr>
          <a:xfrm>
            <a:off x="5381899"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Document </a:t>
            </a:r>
            <a:br>
              <a:rPr lang="en-US" sz="800">
                <a:solidFill>
                  <a:schemeClr val="lt1"/>
                </a:solidFill>
                <a:latin typeface="Arial"/>
                <a:ea typeface="Arial"/>
                <a:cs typeface="Arial"/>
                <a:sym typeface="Arial"/>
              </a:rPr>
            </a:br>
            <a:endParaRPr sz="800">
              <a:solidFill>
                <a:schemeClr val="lt1"/>
              </a:solidFill>
              <a:latin typeface="Arial"/>
              <a:ea typeface="Arial"/>
              <a:cs typeface="Arial"/>
              <a:sym typeface="Arial"/>
            </a:endParaRPr>
          </a:p>
        </p:txBody>
      </p:sp>
      <p:sp>
        <p:nvSpPr>
          <p:cNvPr id="436" name="Google Shape;436;p26"/>
          <p:cNvSpPr txBox="1"/>
          <p:nvPr/>
        </p:nvSpPr>
        <p:spPr>
          <a:xfrm>
            <a:off x="6096309"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First-mention</a:t>
            </a:r>
            <a:endParaRPr/>
          </a:p>
        </p:txBody>
      </p:sp>
      <p:sp>
        <p:nvSpPr>
          <p:cNvPr id="437" name="Google Shape;437;p26"/>
          <p:cNvSpPr txBox="1"/>
          <p:nvPr/>
        </p:nvSpPr>
        <p:spPr>
          <a:xfrm>
            <a:off x="5381899"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Automation</a:t>
            </a:r>
            <a:endParaRPr/>
          </a:p>
        </p:txBody>
      </p:sp>
      <p:sp>
        <p:nvSpPr>
          <p:cNvPr id="438" name="Google Shape;438;p26"/>
          <p:cNvSpPr txBox="1"/>
          <p:nvPr/>
        </p:nvSpPr>
        <p:spPr>
          <a:xfrm>
            <a:off x="6096309"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AI Alt</a:t>
            </a:r>
            <a:endParaRPr/>
          </a:p>
        </p:txBody>
      </p:sp>
      <p:sp>
        <p:nvSpPr>
          <p:cNvPr id="439" name="Google Shape;439;p26"/>
          <p:cNvSpPr txBox="1"/>
          <p:nvPr/>
        </p:nvSpPr>
        <p:spPr>
          <a:xfrm>
            <a:off x="609630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Label</a:t>
            </a:r>
            <a:endParaRPr/>
          </a:p>
        </p:txBody>
      </p:sp>
      <p:sp>
        <p:nvSpPr>
          <p:cNvPr id="440" name="Google Shape;440;p26"/>
          <p:cNvSpPr txBox="1"/>
          <p:nvPr/>
        </p:nvSpPr>
        <p:spPr>
          <a:xfrm>
            <a:off x="6096309"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Contact</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email</a:t>
            </a:r>
            <a:endParaRPr/>
          </a:p>
        </p:txBody>
      </p:sp>
      <p:sp>
        <p:nvSpPr>
          <p:cNvPr id="441" name="Google Shape;441;p26"/>
          <p:cNvSpPr txBox="1"/>
          <p:nvPr/>
        </p:nvSpPr>
        <p:spPr>
          <a:xfrm>
            <a:off x="6096309"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Done</a:t>
            </a:r>
            <a:endParaRPr/>
          </a:p>
        </p:txBody>
      </p:sp>
      <p:sp>
        <p:nvSpPr>
          <p:cNvPr id="442" name="Google Shape;442;p26"/>
          <p:cNvSpPr txBox="1"/>
          <p:nvPr/>
        </p:nvSpPr>
        <p:spPr>
          <a:xfrm>
            <a:off x="6810720"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First-onebox</a:t>
            </a:r>
            <a:endParaRPr sz="800">
              <a:solidFill>
                <a:schemeClr val="lt1"/>
              </a:solidFill>
              <a:latin typeface="Arial"/>
              <a:ea typeface="Arial"/>
              <a:cs typeface="Arial"/>
              <a:sym typeface="Arial"/>
            </a:endParaRPr>
          </a:p>
        </p:txBody>
      </p:sp>
      <p:sp>
        <p:nvSpPr>
          <p:cNvPr id="443" name="Google Shape;443;p26"/>
          <p:cNvSpPr txBox="1"/>
          <p:nvPr/>
        </p:nvSpPr>
        <p:spPr>
          <a:xfrm>
            <a:off x="6096309"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Background automation</a:t>
            </a:r>
            <a:endParaRPr/>
          </a:p>
        </p:txBody>
      </p:sp>
      <p:sp>
        <p:nvSpPr>
          <p:cNvPr id="444" name="Google Shape;444;p26"/>
          <p:cNvSpPr txBox="1"/>
          <p:nvPr/>
        </p:nvSpPr>
        <p:spPr>
          <a:xfrm>
            <a:off x="6810720"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AI Enabled</a:t>
            </a:r>
            <a:endParaRPr/>
          </a:p>
        </p:txBody>
      </p:sp>
      <p:sp>
        <p:nvSpPr>
          <p:cNvPr id="445" name="Google Shape;445;p26"/>
          <p:cNvSpPr txBox="1"/>
          <p:nvPr/>
        </p:nvSpPr>
        <p:spPr>
          <a:xfrm>
            <a:off x="6810720"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Label alt</a:t>
            </a:r>
            <a:endParaRPr/>
          </a:p>
        </p:txBody>
      </p:sp>
      <p:sp>
        <p:nvSpPr>
          <p:cNvPr id="446" name="Google Shape;446;p26"/>
          <p:cNvSpPr txBox="1"/>
          <p:nvPr/>
        </p:nvSpPr>
        <p:spPr>
          <a:xfrm>
            <a:off x="8959652"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Cost low</a:t>
            </a:r>
            <a:endParaRPr/>
          </a:p>
        </p:txBody>
      </p:sp>
      <p:sp>
        <p:nvSpPr>
          <p:cNvPr id="447" name="Google Shape;447;p26"/>
          <p:cNvSpPr txBox="1"/>
          <p:nvPr/>
        </p:nvSpPr>
        <p:spPr>
          <a:xfrm>
            <a:off x="8959652"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Editor</a:t>
            </a:r>
            <a:endParaRPr/>
          </a:p>
        </p:txBody>
      </p:sp>
      <p:sp>
        <p:nvSpPr>
          <p:cNvPr id="448" name="Google Shape;448;p26"/>
          <p:cNvSpPr txBox="1"/>
          <p:nvPr/>
        </p:nvSpPr>
        <p:spPr>
          <a:xfrm>
            <a:off x="9672676"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Goals</a:t>
            </a:r>
            <a:endParaRPr/>
          </a:p>
        </p:txBody>
      </p:sp>
      <p:sp>
        <p:nvSpPr>
          <p:cNvPr id="449" name="Google Shape;449;p26"/>
          <p:cNvSpPr txBox="1"/>
          <p:nvPr/>
        </p:nvSpPr>
        <p:spPr>
          <a:xfrm>
            <a:off x="8959652"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Business partner-up alt</a:t>
            </a:r>
            <a:endParaRPr/>
          </a:p>
        </p:txBody>
      </p:sp>
      <p:sp>
        <p:nvSpPr>
          <p:cNvPr id="450" name="Google Shape;450;p26"/>
          <p:cNvSpPr txBox="1"/>
          <p:nvPr/>
        </p:nvSpPr>
        <p:spPr>
          <a:xfrm>
            <a:off x="9672676" y="175307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App-3rd-party  2</a:t>
            </a:r>
            <a:endParaRPr/>
          </a:p>
        </p:txBody>
      </p:sp>
      <p:sp>
        <p:nvSpPr>
          <p:cNvPr id="451" name="Google Shape;451;p26"/>
          <p:cNvSpPr txBox="1"/>
          <p:nvPr/>
        </p:nvSpPr>
        <p:spPr>
          <a:xfrm>
            <a:off x="10387591" y="587773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Link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special</a:t>
            </a:r>
            <a:endParaRPr/>
          </a:p>
        </p:txBody>
      </p:sp>
      <p:sp>
        <p:nvSpPr>
          <p:cNvPr id="452" name="Google Shape;452;p26"/>
          <p:cNvSpPr txBox="1"/>
          <p:nvPr/>
        </p:nvSpPr>
        <p:spPr>
          <a:xfrm>
            <a:off x="2524257"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Cloud download</a:t>
            </a:r>
            <a:endParaRPr/>
          </a:p>
        </p:txBody>
      </p:sp>
      <p:sp>
        <p:nvSpPr>
          <p:cNvPr id="453" name="Google Shape;453;p26"/>
          <p:cNvSpPr txBox="1"/>
          <p:nvPr/>
        </p:nvSpPr>
        <p:spPr>
          <a:xfrm>
            <a:off x="2524257"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Crown</a:t>
            </a:r>
            <a:endParaRPr/>
          </a:p>
        </p:txBody>
      </p:sp>
      <p:sp>
        <p:nvSpPr>
          <p:cNvPr id="454" name="Google Shape;454;p26"/>
          <p:cNvSpPr txBox="1"/>
          <p:nvPr/>
        </p:nvSpPr>
        <p:spPr>
          <a:xfrm>
            <a:off x="3241239"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First Emoji</a:t>
            </a:r>
            <a:endParaRPr/>
          </a:p>
        </p:txBody>
      </p:sp>
      <p:sp>
        <p:nvSpPr>
          <p:cNvPr id="455" name="Google Shape;455;p26"/>
          <p:cNvSpPr txBox="1"/>
          <p:nvPr/>
        </p:nvSpPr>
        <p:spPr>
          <a:xfrm>
            <a:off x="11099777"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Assessment</a:t>
            </a:r>
            <a:endParaRPr/>
          </a:p>
        </p:txBody>
      </p:sp>
      <p:sp>
        <p:nvSpPr>
          <p:cNvPr id="456" name="Google Shape;456;p26"/>
          <p:cNvSpPr txBox="1"/>
          <p:nvPr/>
        </p:nvSpPr>
        <p:spPr>
          <a:xfrm>
            <a:off x="3241239"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Abstract</a:t>
            </a:r>
            <a:endParaRPr/>
          </a:p>
        </p:txBody>
      </p:sp>
      <p:sp>
        <p:nvSpPr>
          <p:cNvPr id="457" name="Google Shape;457;p26"/>
          <p:cNvSpPr txBox="1"/>
          <p:nvPr/>
        </p:nvSpPr>
        <p:spPr>
          <a:xfrm>
            <a:off x="3241239"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Information</a:t>
            </a:r>
            <a:endParaRPr/>
          </a:p>
        </p:txBody>
      </p:sp>
      <p:sp>
        <p:nvSpPr>
          <p:cNvPr id="458" name="Google Shape;458;p26"/>
          <p:cNvSpPr txBox="1"/>
          <p:nvPr/>
        </p:nvSpPr>
        <p:spPr>
          <a:xfrm>
            <a:off x="3932072"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Cloud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upload</a:t>
            </a:r>
            <a:endParaRPr/>
          </a:p>
        </p:txBody>
      </p:sp>
      <p:sp>
        <p:nvSpPr>
          <p:cNvPr id="459" name="Google Shape;459;p26"/>
          <p:cNvSpPr txBox="1"/>
          <p:nvPr/>
        </p:nvSpPr>
        <p:spPr>
          <a:xfrm>
            <a:off x="3932072"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Decrease</a:t>
            </a:r>
            <a:endParaRPr/>
          </a:p>
        </p:txBody>
      </p:sp>
      <p:sp>
        <p:nvSpPr>
          <p:cNvPr id="460" name="Google Shape;460;p26"/>
          <p:cNvSpPr txBox="1"/>
          <p:nvPr/>
        </p:nvSpPr>
        <p:spPr>
          <a:xfrm>
            <a:off x="4667488"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First-like</a:t>
            </a:r>
            <a:endParaRPr/>
          </a:p>
        </p:txBody>
      </p:sp>
      <p:sp>
        <p:nvSpPr>
          <p:cNvPr id="461" name="Google Shape;461;p26"/>
          <p:cNvSpPr txBox="1"/>
          <p:nvPr/>
        </p:nvSpPr>
        <p:spPr>
          <a:xfrm>
            <a:off x="3932072"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Autobiographer</a:t>
            </a:r>
            <a:endParaRPr/>
          </a:p>
        </p:txBody>
      </p:sp>
      <p:sp>
        <p:nvSpPr>
          <p:cNvPr id="462" name="Google Shape;462;p26"/>
          <p:cNvSpPr txBox="1"/>
          <p:nvPr/>
        </p:nvSpPr>
        <p:spPr>
          <a:xfrm>
            <a:off x="4667488" y="175307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Advanced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OCR</a:t>
            </a:r>
            <a:endParaRPr/>
          </a:p>
        </p:txBody>
      </p:sp>
      <p:sp>
        <p:nvSpPr>
          <p:cNvPr id="463" name="Google Shape;463;p26"/>
          <p:cNvSpPr txBox="1"/>
          <p:nvPr/>
        </p:nvSpPr>
        <p:spPr>
          <a:xfrm>
            <a:off x="4667488"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Institutionalize</a:t>
            </a:r>
            <a:endParaRPr/>
          </a:p>
        </p:txBody>
      </p:sp>
      <p:sp>
        <p:nvSpPr>
          <p:cNvPr id="464" name="Google Shape;464;p26"/>
          <p:cNvSpPr txBox="1"/>
          <p:nvPr/>
        </p:nvSpPr>
        <p:spPr>
          <a:xfrm>
            <a:off x="3241239"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Cloud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secure</a:t>
            </a:r>
            <a:endParaRPr/>
          </a:p>
        </p:txBody>
      </p:sp>
      <p:sp>
        <p:nvSpPr>
          <p:cNvPr id="465" name="Google Shape;465;p26"/>
          <p:cNvSpPr txBox="1"/>
          <p:nvPr/>
        </p:nvSpPr>
        <p:spPr>
          <a:xfrm>
            <a:off x="3241239"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Cultural acceptance</a:t>
            </a:r>
            <a:endParaRPr/>
          </a:p>
        </p:txBody>
      </p:sp>
      <p:sp>
        <p:nvSpPr>
          <p:cNvPr id="466" name="Google Shape;466;p26"/>
          <p:cNvSpPr txBox="1"/>
          <p:nvPr/>
        </p:nvSpPr>
        <p:spPr>
          <a:xfrm>
            <a:off x="3932072"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First Flag</a:t>
            </a:r>
            <a:endParaRPr/>
          </a:p>
        </p:txBody>
      </p:sp>
      <p:sp>
        <p:nvSpPr>
          <p:cNvPr id="467" name="Google Shape;467;p26"/>
          <p:cNvSpPr txBox="1"/>
          <p:nvPr/>
        </p:nvSpPr>
        <p:spPr>
          <a:xfrm>
            <a:off x="3241239"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Atom</a:t>
            </a:r>
            <a:endParaRPr/>
          </a:p>
        </p:txBody>
      </p:sp>
      <p:sp>
        <p:nvSpPr>
          <p:cNvPr id="468" name="Google Shape;468;p26"/>
          <p:cNvSpPr txBox="1"/>
          <p:nvPr/>
        </p:nvSpPr>
        <p:spPr>
          <a:xfrm>
            <a:off x="3932072"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Add</a:t>
            </a:r>
            <a:endParaRPr/>
          </a:p>
        </p:txBody>
      </p:sp>
      <p:sp>
        <p:nvSpPr>
          <p:cNvPr id="469" name="Google Shape;469;p26"/>
          <p:cNvSpPr txBox="1"/>
          <p:nvPr/>
        </p:nvSpPr>
        <p:spPr>
          <a:xfrm>
            <a:off x="3932072"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Input</a:t>
            </a:r>
            <a:endParaRPr/>
          </a:p>
        </p:txBody>
      </p:sp>
      <p:sp>
        <p:nvSpPr>
          <p:cNvPr id="470" name="Google Shape;470;p26"/>
          <p:cNvSpPr txBox="1"/>
          <p:nvPr/>
        </p:nvSpPr>
        <p:spPr>
          <a:xfrm>
            <a:off x="6810720"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Contact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email alt</a:t>
            </a:r>
            <a:endParaRPr/>
          </a:p>
        </p:txBody>
      </p:sp>
      <p:sp>
        <p:nvSpPr>
          <p:cNvPr id="471" name="Google Shape;471;p26"/>
          <p:cNvSpPr txBox="1"/>
          <p:nvPr/>
        </p:nvSpPr>
        <p:spPr>
          <a:xfrm>
            <a:off x="6810720"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Ease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of use</a:t>
            </a:r>
            <a:endParaRPr/>
          </a:p>
        </p:txBody>
      </p:sp>
      <p:sp>
        <p:nvSpPr>
          <p:cNvPr id="472" name="Google Shape;472;p26"/>
          <p:cNvSpPr txBox="1"/>
          <p:nvPr/>
        </p:nvSpPr>
        <p:spPr>
          <a:xfrm>
            <a:off x="7525130"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First-quote</a:t>
            </a:r>
            <a:endParaRPr/>
          </a:p>
        </p:txBody>
      </p:sp>
      <p:sp>
        <p:nvSpPr>
          <p:cNvPr id="473" name="Google Shape;473;p26"/>
          <p:cNvSpPr txBox="1"/>
          <p:nvPr/>
        </p:nvSpPr>
        <p:spPr>
          <a:xfrm>
            <a:off x="6810720"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Big scale</a:t>
            </a:r>
            <a:endParaRPr/>
          </a:p>
        </p:txBody>
      </p:sp>
      <p:sp>
        <p:nvSpPr>
          <p:cNvPr id="474" name="Google Shape;474;p26"/>
          <p:cNvSpPr txBox="1"/>
          <p:nvPr/>
        </p:nvSpPr>
        <p:spPr>
          <a:xfrm>
            <a:off x="7525130" y="175307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Alert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Alarm</a:t>
            </a:r>
            <a:endParaRPr/>
          </a:p>
        </p:txBody>
      </p:sp>
      <p:sp>
        <p:nvSpPr>
          <p:cNvPr id="475" name="Google Shape;475;p26"/>
          <p:cNvSpPr txBox="1"/>
          <p:nvPr/>
        </p:nvSpPr>
        <p:spPr>
          <a:xfrm>
            <a:off x="7525130"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Leader</a:t>
            </a:r>
            <a:endParaRPr/>
          </a:p>
        </p:txBody>
      </p:sp>
      <p:sp>
        <p:nvSpPr>
          <p:cNvPr id="476" name="Google Shape;476;p26"/>
          <p:cNvSpPr txBox="1"/>
          <p:nvPr/>
        </p:nvSpPr>
        <p:spPr>
          <a:xfrm>
            <a:off x="8239541"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Cost high</a:t>
            </a:r>
            <a:endParaRPr/>
          </a:p>
        </p:txBody>
      </p:sp>
      <p:sp>
        <p:nvSpPr>
          <p:cNvPr id="477" name="Google Shape;477;p26"/>
          <p:cNvSpPr txBox="1"/>
          <p:nvPr/>
        </p:nvSpPr>
        <p:spPr>
          <a:xfrm>
            <a:off x="8239541"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Edit</a:t>
            </a:r>
            <a:endParaRPr/>
          </a:p>
        </p:txBody>
      </p:sp>
      <p:sp>
        <p:nvSpPr>
          <p:cNvPr id="478" name="Google Shape;478;p26"/>
          <p:cNvSpPr txBox="1"/>
          <p:nvPr/>
        </p:nvSpPr>
        <p:spPr>
          <a:xfrm>
            <a:off x="8959652" y="505352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Flexibility</a:t>
            </a:r>
            <a:endParaRPr/>
          </a:p>
        </p:txBody>
      </p:sp>
      <p:sp>
        <p:nvSpPr>
          <p:cNvPr id="479" name="Google Shape;479;p26"/>
          <p:cNvSpPr txBox="1"/>
          <p:nvPr/>
        </p:nvSpPr>
        <p:spPr>
          <a:xfrm>
            <a:off x="8239541"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Business partner-up</a:t>
            </a:r>
            <a:endParaRPr/>
          </a:p>
        </p:txBody>
      </p:sp>
      <p:sp>
        <p:nvSpPr>
          <p:cNvPr id="480" name="Google Shape;480;p26"/>
          <p:cNvSpPr txBox="1"/>
          <p:nvPr/>
        </p:nvSpPr>
        <p:spPr>
          <a:xfrm>
            <a:off x="8959652"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App-3rd-party</a:t>
            </a:r>
            <a:endParaRPr/>
          </a:p>
        </p:txBody>
      </p:sp>
      <p:sp>
        <p:nvSpPr>
          <p:cNvPr id="481" name="Google Shape;481;p26"/>
          <p:cNvSpPr txBox="1"/>
          <p:nvPr/>
        </p:nvSpPr>
        <p:spPr>
          <a:xfrm>
            <a:off x="9672676"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Link alt</a:t>
            </a:r>
            <a:endParaRPr/>
          </a:p>
        </p:txBody>
      </p:sp>
      <p:sp>
        <p:nvSpPr>
          <p:cNvPr id="482" name="Google Shape;482;p26"/>
          <p:cNvSpPr txBox="1"/>
          <p:nvPr/>
        </p:nvSpPr>
        <p:spPr>
          <a:xfrm>
            <a:off x="7525130" y="3367961"/>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Corporation</a:t>
            </a:r>
            <a:endParaRPr/>
          </a:p>
        </p:txBody>
      </p:sp>
      <p:sp>
        <p:nvSpPr>
          <p:cNvPr id="483" name="Google Shape;483;p26"/>
          <p:cNvSpPr txBox="1"/>
          <p:nvPr/>
        </p:nvSpPr>
        <p:spPr>
          <a:xfrm>
            <a:off x="7525130"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Ecosystem</a:t>
            </a:r>
            <a:endParaRPr/>
          </a:p>
        </p:txBody>
      </p:sp>
      <p:sp>
        <p:nvSpPr>
          <p:cNvPr id="484" name="Google Shape;484;p26"/>
          <p:cNvSpPr txBox="1"/>
          <p:nvPr/>
        </p:nvSpPr>
        <p:spPr>
          <a:xfrm>
            <a:off x="8239541"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First-reply-</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by-email</a:t>
            </a:r>
            <a:endParaRPr/>
          </a:p>
        </p:txBody>
      </p:sp>
      <p:sp>
        <p:nvSpPr>
          <p:cNvPr id="485" name="Google Shape;485;p26"/>
          <p:cNvSpPr txBox="1"/>
          <p:nvPr/>
        </p:nvSpPr>
        <p:spPr>
          <a:xfrm>
            <a:off x="7525130" y="2580873"/>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Bookmark</a:t>
            </a:r>
            <a:endParaRPr/>
          </a:p>
        </p:txBody>
      </p:sp>
      <p:sp>
        <p:nvSpPr>
          <p:cNvPr id="486" name="Google Shape;486;p26"/>
          <p:cNvSpPr txBox="1"/>
          <p:nvPr/>
        </p:nvSpPr>
        <p:spPr>
          <a:xfrm>
            <a:off x="8239541" y="1753079"/>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Anniversary</a:t>
            </a:r>
            <a:endParaRPr/>
          </a:p>
        </p:txBody>
      </p:sp>
      <p:sp>
        <p:nvSpPr>
          <p:cNvPr id="487" name="Google Shape;487;p26"/>
          <p:cNvSpPr txBox="1"/>
          <p:nvPr/>
        </p:nvSpPr>
        <p:spPr>
          <a:xfrm>
            <a:off x="8959652" y="587773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Link</a:t>
            </a:r>
            <a:endParaRPr/>
          </a:p>
        </p:txBody>
      </p:sp>
      <p:sp>
        <p:nvSpPr>
          <p:cNvPr id="488" name="Google Shape;488;p26"/>
          <p:cNvSpPr txBox="1"/>
          <p:nvPr/>
        </p:nvSpPr>
        <p:spPr>
          <a:xfrm>
            <a:off x="9672676" y="336796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Course-advanced</a:t>
            </a:r>
            <a:endParaRPr/>
          </a:p>
        </p:txBody>
      </p:sp>
      <p:sp>
        <p:nvSpPr>
          <p:cNvPr id="489" name="Google Shape;489;p26"/>
          <p:cNvSpPr txBox="1"/>
          <p:nvPr/>
        </p:nvSpPr>
        <p:spPr>
          <a:xfrm>
            <a:off x="10387591" y="4216498"/>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Enterprise competency</a:t>
            </a:r>
            <a:endParaRPr/>
          </a:p>
        </p:txBody>
      </p:sp>
      <p:sp>
        <p:nvSpPr>
          <p:cNvPr id="490" name="Google Shape;490;p26"/>
          <p:cNvSpPr txBox="1"/>
          <p:nvPr/>
        </p:nvSpPr>
        <p:spPr>
          <a:xfrm>
            <a:off x="10387591" y="5053521"/>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Group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of users</a:t>
            </a:r>
            <a:endParaRPr/>
          </a:p>
        </p:txBody>
      </p:sp>
      <p:sp>
        <p:nvSpPr>
          <p:cNvPr id="491" name="Google Shape;491;p26"/>
          <p:cNvSpPr txBox="1"/>
          <p:nvPr/>
        </p:nvSpPr>
        <p:spPr>
          <a:xfrm>
            <a:off x="9672676" y="2580873"/>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Business partner alt 2</a:t>
            </a:r>
            <a:endParaRPr/>
          </a:p>
        </p:txBody>
      </p:sp>
      <p:sp>
        <p:nvSpPr>
          <p:cNvPr id="492" name="Google Shape;492;p26"/>
          <p:cNvSpPr txBox="1"/>
          <p:nvPr/>
        </p:nvSpPr>
        <p:spPr>
          <a:xfrm>
            <a:off x="10387591" y="1753079"/>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App-3rd-party  3</a:t>
            </a:r>
            <a:endParaRPr/>
          </a:p>
        </p:txBody>
      </p:sp>
      <p:sp>
        <p:nvSpPr>
          <p:cNvPr id="493" name="Google Shape;493;p26"/>
          <p:cNvSpPr txBox="1"/>
          <p:nvPr/>
        </p:nvSpPr>
        <p:spPr>
          <a:xfrm>
            <a:off x="8239541" y="5871746"/>
            <a:ext cx="709636" cy="33855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Light bulb</a:t>
            </a:r>
            <a:endParaRPr/>
          </a:p>
        </p:txBody>
      </p:sp>
      <p:sp>
        <p:nvSpPr>
          <p:cNvPr id="494" name="Google Shape;494;p26"/>
          <p:cNvSpPr txBox="1"/>
          <p:nvPr/>
        </p:nvSpPr>
        <p:spPr>
          <a:xfrm>
            <a:off x="9672676" y="4216498"/>
            <a:ext cx="709636" cy="215444"/>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Emoji</a:t>
            </a:r>
            <a:endParaRPr/>
          </a:p>
        </p:txBody>
      </p:sp>
      <p:sp>
        <p:nvSpPr>
          <p:cNvPr id="495" name="Google Shape;495;p26"/>
          <p:cNvSpPr txBox="1"/>
          <p:nvPr/>
        </p:nvSpPr>
        <p:spPr>
          <a:xfrm>
            <a:off x="11099777" y="5871457"/>
            <a:ext cx="709636"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Link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special alt</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2_Icons 2">
  <p:cSld name="2_Icons 2">
    <p:spTree>
      <p:nvGrpSpPr>
        <p:cNvPr id="1" name="Shape 496"/>
        <p:cNvGrpSpPr/>
        <p:nvPr/>
      </p:nvGrpSpPr>
      <p:grpSpPr>
        <a:xfrm>
          <a:off x="0" y="0"/>
          <a:ext cx="0" cy="0"/>
          <a:chOff x="0" y="0"/>
          <a:chExt cx="0" cy="0"/>
        </a:xfrm>
      </p:grpSpPr>
      <p:sp>
        <p:nvSpPr>
          <p:cNvPr id="497" name="Google Shape;497;p27"/>
          <p:cNvSpPr/>
          <p:nvPr/>
        </p:nvSpPr>
        <p:spPr>
          <a:xfrm>
            <a:off x="0" y="1143000"/>
            <a:ext cx="12188825" cy="5671457"/>
          </a:xfrm>
          <a:prstGeom prst="rect">
            <a:avLst/>
          </a:prstGeom>
          <a:solidFill>
            <a:srgbClr val="2C2C2D"/>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b="0" i="0">
              <a:solidFill>
                <a:schemeClr val="lt1"/>
              </a:solidFill>
              <a:latin typeface="Arial"/>
              <a:ea typeface="Arial"/>
              <a:cs typeface="Arial"/>
              <a:sym typeface="Arial"/>
            </a:endParaRPr>
          </a:p>
        </p:txBody>
      </p:sp>
      <p:sp>
        <p:nvSpPr>
          <p:cNvPr id="498" name="Google Shape;498;p27"/>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9" name="Google Shape;499;p27"/>
          <p:cNvSpPr txBox="1"/>
          <p:nvPr/>
        </p:nvSpPr>
        <p:spPr>
          <a:xfrm>
            <a:off x="11099777"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champion</a:t>
            </a:r>
            <a:endParaRPr/>
          </a:p>
        </p:txBody>
      </p:sp>
      <p:sp>
        <p:nvSpPr>
          <p:cNvPr id="500" name="Google Shape;500;p27"/>
          <p:cNvSpPr txBox="1"/>
          <p:nvPr/>
        </p:nvSpPr>
        <p:spPr>
          <a:xfrm>
            <a:off x="387912"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Question and answer</a:t>
            </a:r>
            <a:endParaRPr/>
          </a:p>
        </p:txBody>
      </p:sp>
      <p:sp>
        <p:nvSpPr>
          <p:cNvPr id="501" name="Google Shape;501;p27"/>
          <p:cNvSpPr txBox="1"/>
          <p:nvPr/>
        </p:nvSpPr>
        <p:spPr>
          <a:xfrm>
            <a:off x="1102036"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Question and answer 2</a:t>
            </a:r>
            <a:endParaRPr/>
          </a:p>
        </p:txBody>
      </p:sp>
      <p:sp>
        <p:nvSpPr>
          <p:cNvPr id="502" name="Google Shape;502;p27"/>
          <p:cNvSpPr txBox="1"/>
          <p:nvPr/>
        </p:nvSpPr>
        <p:spPr>
          <a:xfrm>
            <a:off x="1816160"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Ramp up</a:t>
            </a:r>
            <a:endParaRPr/>
          </a:p>
        </p:txBody>
      </p:sp>
      <p:sp>
        <p:nvSpPr>
          <p:cNvPr id="503" name="Google Shape;503;p27"/>
          <p:cNvSpPr txBox="1"/>
          <p:nvPr/>
        </p:nvSpPr>
        <p:spPr>
          <a:xfrm>
            <a:off x="2530284"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Ramp up alt</a:t>
            </a:r>
            <a:endParaRPr/>
          </a:p>
        </p:txBody>
      </p:sp>
      <p:sp>
        <p:nvSpPr>
          <p:cNvPr id="504" name="Google Shape;504;p27"/>
          <p:cNvSpPr txBox="1"/>
          <p:nvPr/>
        </p:nvSpPr>
        <p:spPr>
          <a:xfrm>
            <a:off x="3958532"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Read guidelines</a:t>
            </a:r>
            <a:endParaRPr/>
          </a:p>
        </p:txBody>
      </p:sp>
      <p:sp>
        <p:nvSpPr>
          <p:cNvPr id="505" name="Google Shape;505;p27"/>
          <p:cNvSpPr txBox="1"/>
          <p:nvPr/>
        </p:nvSpPr>
        <p:spPr>
          <a:xfrm>
            <a:off x="8957400"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Reply</a:t>
            </a:r>
            <a:endParaRPr/>
          </a:p>
        </p:txBody>
      </p:sp>
      <p:sp>
        <p:nvSpPr>
          <p:cNvPr id="506" name="Google Shape;506;p27"/>
          <p:cNvSpPr txBox="1"/>
          <p:nvPr/>
        </p:nvSpPr>
        <p:spPr>
          <a:xfrm>
            <a:off x="9671524"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Resource</a:t>
            </a:r>
            <a:endParaRPr/>
          </a:p>
        </p:txBody>
      </p:sp>
      <p:sp>
        <p:nvSpPr>
          <p:cNvPr id="507" name="Google Shape;507;p27"/>
          <p:cNvSpPr txBox="1"/>
          <p:nvPr/>
        </p:nvSpPr>
        <p:spPr>
          <a:xfrm>
            <a:off x="4672656"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Redesign</a:t>
            </a:r>
            <a:endParaRPr/>
          </a:p>
        </p:txBody>
      </p:sp>
      <p:sp>
        <p:nvSpPr>
          <p:cNvPr id="508" name="Google Shape;508;p27"/>
          <p:cNvSpPr txBox="1"/>
          <p:nvPr/>
        </p:nvSpPr>
        <p:spPr>
          <a:xfrm>
            <a:off x="5386780"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Redesign alt</a:t>
            </a:r>
            <a:endParaRPr/>
          </a:p>
        </p:txBody>
      </p:sp>
      <p:sp>
        <p:nvSpPr>
          <p:cNvPr id="509" name="Google Shape;509;p27"/>
          <p:cNvSpPr txBox="1"/>
          <p:nvPr/>
        </p:nvSpPr>
        <p:spPr>
          <a:xfrm>
            <a:off x="6100904"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Refresh</a:t>
            </a:r>
            <a:endParaRPr/>
          </a:p>
        </p:txBody>
      </p:sp>
      <p:sp>
        <p:nvSpPr>
          <p:cNvPr id="510" name="Google Shape;510;p27"/>
          <p:cNvSpPr txBox="1"/>
          <p:nvPr/>
        </p:nvSpPr>
        <p:spPr>
          <a:xfrm>
            <a:off x="6815028"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Refresh 2</a:t>
            </a:r>
            <a:endParaRPr/>
          </a:p>
        </p:txBody>
      </p:sp>
      <p:sp>
        <p:nvSpPr>
          <p:cNvPr id="511" name="Google Shape;511;p27"/>
          <p:cNvSpPr txBox="1"/>
          <p:nvPr/>
        </p:nvSpPr>
        <p:spPr>
          <a:xfrm>
            <a:off x="7529152"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Remove</a:t>
            </a:r>
            <a:endParaRPr/>
          </a:p>
        </p:txBody>
      </p:sp>
      <p:sp>
        <p:nvSpPr>
          <p:cNvPr id="512" name="Google Shape;512;p27"/>
          <p:cNvSpPr txBox="1"/>
          <p:nvPr/>
        </p:nvSpPr>
        <p:spPr>
          <a:xfrm>
            <a:off x="8243276"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Remove alt</a:t>
            </a:r>
            <a:endParaRPr/>
          </a:p>
        </p:txBody>
      </p:sp>
      <p:sp>
        <p:nvSpPr>
          <p:cNvPr id="513" name="Google Shape;513;p27"/>
          <p:cNvSpPr txBox="1"/>
          <p:nvPr/>
        </p:nvSpPr>
        <p:spPr>
          <a:xfrm>
            <a:off x="10385648"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business analyst</a:t>
            </a:r>
            <a:endParaRPr/>
          </a:p>
        </p:txBody>
      </p:sp>
      <p:sp>
        <p:nvSpPr>
          <p:cNvPr id="514" name="Google Shape;514;p27"/>
          <p:cNvSpPr txBox="1"/>
          <p:nvPr/>
        </p:nvSpPr>
        <p:spPr>
          <a:xfrm>
            <a:off x="3244408" y="3402693"/>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Reader</a:t>
            </a:r>
            <a:endParaRPr/>
          </a:p>
        </p:txBody>
      </p:sp>
      <p:sp>
        <p:nvSpPr>
          <p:cNvPr id="515" name="Google Shape;515;p27"/>
          <p:cNvSpPr txBox="1"/>
          <p:nvPr/>
        </p:nvSpPr>
        <p:spPr>
          <a:xfrm>
            <a:off x="11099777"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Solutions 2</a:t>
            </a:r>
            <a:endParaRPr/>
          </a:p>
        </p:txBody>
      </p:sp>
      <p:sp>
        <p:nvSpPr>
          <p:cNvPr id="516" name="Google Shape;516;p27"/>
          <p:cNvSpPr txBox="1"/>
          <p:nvPr/>
        </p:nvSpPr>
        <p:spPr>
          <a:xfrm>
            <a:off x="387912"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developer</a:t>
            </a:r>
            <a:endParaRPr/>
          </a:p>
        </p:txBody>
      </p:sp>
      <p:sp>
        <p:nvSpPr>
          <p:cNvPr id="517" name="Google Shape;517;p27"/>
          <p:cNvSpPr txBox="1"/>
          <p:nvPr/>
        </p:nvSpPr>
        <p:spPr>
          <a:xfrm>
            <a:off x="1102036"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infrastructure engineer</a:t>
            </a:r>
            <a:endParaRPr/>
          </a:p>
        </p:txBody>
      </p:sp>
      <p:sp>
        <p:nvSpPr>
          <p:cNvPr id="518" name="Google Shape;518;p27"/>
          <p:cNvSpPr txBox="1"/>
          <p:nvPr/>
        </p:nvSpPr>
        <p:spPr>
          <a:xfrm>
            <a:off x="1816160"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service support</a:t>
            </a:r>
            <a:endParaRPr/>
          </a:p>
        </p:txBody>
      </p:sp>
      <p:sp>
        <p:nvSpPr>
          <p:cNvPr id="519" name="Google Shape;519;p27"/>
          <p:cNvSpPr txBox="1"/>
          <p:nvPr/>
        </p:nvSpPr>
        <p:spPr>
          <a:xfrm>
            <a:off x="2530284"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solution architect</a:t>
            </a:r>
            <a:endParaRPr/>
          </a:p>
        </p:txBody>
      </p:sp>
      <p:sp>
        <p:nvSpPr>
          <p:cNvPr id="520" name="Google Shape;520;p27"/>
          <p:cNvSpPr txBox="1"/>
          <p:nvPr/>
        </p:nvSpPr>
        <p:spPr>
          <a:xfrm>
            <a:off x="3958532"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Satellite</a:t>
            </a:r>
            <a:endParaRPr/>
          </a:p>
        </p:txBody>
      </p:sp>
      <p:sp>
        <p:nvSpPr>
          <p:cNvPr id="521" name="Google Shape;521;p27"/>
          <p:cNvSpPr txBox="1"/>
          <p:nvPr/>
        </p:nvSpPr>
        <p:spPr>
          <a:xfrm>
            <a:off x="8957400"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Share alt</a:t>
            </a:r>
            <a:endParaRPr/>
          </a:p>
        </p:txBody>
      </p:sp>
      <p:sp>
        <p:nvSpPr>
          <p:cNvPr id="522" name="Google Shape;522;p27"/>
          <p:cNvSpPr txBox="1"/>
          <p:nvPr/>
        </p:nvSpPr>
        <p:spPr>
          <a:xfrm>
            <a:off x="9671524"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Slideshow</a:t>
            </a:r>
            <a:endParaRPr/>
          </a:p>
        </p:txBody>
      </p:sp>
      <p:sp>
        <p:nvSpPr>
          <p:cNvPr id="523" name="Google Shape;523;p27"/>
          <p:cNvSpPr txBox="1"/>
          <p:nvPr/>
        </p:nvSpPr>
        <p:spPr>
          <a:xfrm>
            <a:off x="4672656"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Seamless integration</a:t>
            </a:r>
            <a:endParaRPr/>
          </a:p>
        </p:txBody>
      </p:sp>
      <p:sp>
        <p:nvSpPr>
          <p:cNvPr id="524" name="Google Shape;524;p27"/>
          <p:cNvSpPr txBox="1"/>
          <p:nvPr/>
        </p:nvSpPr>
        <p:spPr>
          <a:xfrm>
            <a:off x="5386780"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Seamless integration alt</a:t>
            </a:r>
            <a:endParaRPr/>
          </a:p>
        </p:txBody>
      </p:sp>
      <p:sp>
        <p:nvSpPr>
          <p:cNvPr id="525" name="Google Shape;525;p27"/>
          <p:cNvSpPr txBox="1"/>
          <p:nvPr/>
        </p:nvSpPr>
        <p:spPr>
          <a:xfrm>
            <a:off x="6100904"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Search</a:t>
            </a:r>
            <a:endParaRPr/>
          </a:p>
        </p:txBody>
      </p:sp>
      <p:sp>
        <p:nvSpPr>
          <p:cNvPr id="526" name="Google Shape;526;p27"/>
          <p:cNvSpPr txBox="1"/>
          <p:nvPr/>
        </p:nvSpPr>
        <p:spPr>
          <a:xfrm>
            <a:off x="6815028"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Secure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team collab</a:t>
            </a:r>
            <a:endParaRPr/>
          </a:p>
        </p:txBody>
      </p:sp>
      <p:sp>
        <p:nvSpPr>
          <p:cNvPr id="527" name="Google Shape;527;p27"/>
          <p:cNvSpPr txBox="1"/>
          <p:nvPr/>
        </p:nvSpPr>
        <p:spPr>
          <a:xfrm>
            <a:off x="7529152"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Security</a:t>
            </a:r>
            <a:endParaRPr/>
          </a:p>
        </p:txBody>
      </p:sp>
      <p:sp>
        <p:nvSpPr>
          <p:cNvPr id="528" name="Google Shape;528;p27"/>
          <p:cNvSpPr txBox="1"/>
          <p:nvPr/>
        </p:nvSpPr>
        <p:spPr>
          <a:xfrm>
            <a:off x="8243276"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Share</a:t>
            </a:r>
            <a:endParaRPr/>
          </a:p>
        </p:txBody>
      </p:sp>
      <p:sp>
        <p:nvSpPr>
          <p:cNvPr id="529" name="Google Shape;529;p27"/>
          <p:cNvSpPr txBox="1"/>
          <p:nvPr/>
        </p:nvSpPr>
        <p:spPr>
          <a:xfrm>
            <a:off x="10385648"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Solutions</a:t>
            </a:r>
            <a:endParaRPr/>
          </a:p>
        </p:txBody>
      </p:sp>
      <p:sp>
        <p:nvSpPr>
          <p:cNvPr id="530" name="Google Shape;530;p27"/>
          <p:cNvSpPr txBox="1"/>
          <p:nvPr/>
        </p:nvSpPr>
        <p:spPr>
          <a:xfrm>
            <a:off x="3244408" y="4225711"/>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sponsor</a:t>
            </a:r>
            <a:endParaRPr/>
          </a:p>
        </p:txBody>
      </p:sp>
      <p:sp>
        <p:nvSpPr>
          <p:cNvPr id="531" name="Google Shape;531;p27"/>
          <p:cNvSpPr txBox="1"/>
          <p:nvPr/>
        </p:nvSpPr>
        <p:spPr>
          <a:xfrm>
            <a:off x="11099777"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Thank you</a:t>
            </a:r>
            <a:endParaRPr/>
          </a:p>
        </p:txBody>
      </p:sp>
      <p:sp>
        <p:nvSpPr>
          <p:cNvPr id="532" name="Google Shape;532;p27"/>
          <p:cNvSpPr txBox="1"/>
          <p:nvPr/>
        </p:nvSpPr>
        <p:spPr>
          <a:xfrm>
            <a:off x="387912"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Solutions alt</a:t>
            </a:r>
            <a:endParaRPr/>
          </a:p>
        </p:txBody>
      </p:sp>
      <p:sp>
        <p:nvSpPr>
          <p:cNvPr id="533" name="Google Shape;533;p27"/>
          <p:cNvSpPr txBox="1"/>
          <p:nvPr/>
        </p:nvSpPr>
        <p:spPr>
          <a:xfrm>
            <a:off x="1102036"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Speed</a:t>
            </a:r>
            <a:endParaRPr/>
          </a:p>
        </p:txBody>
      </p:sp>
      <p:sp>
        <p:nvSpPr>
          <p:cNvPr id="534" name="Google Shape;534;p27"/>
          <p:cNvSpPr txBox="1"/>
          <p:nvPr/>
        </p:nvSpPr>
        <p:spPr>
          <a:xfrm>
            <a:off x="1816160"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Stopwatch</a:t>
            </a:r>
            <a:endParaRPr/>
          </a:p>
        </p:txBody>
      </p:sp>
      <p:sp>
        <p:nvSpPr>
          <p:cNvPr id="535" name="Google Shape;535;p27"/>
          <p:cNvSpPr txBox="1"/>
          <p:nvPr/>
        </p:nvSpPr>
        <p:spPr>
          <a:xfrm>
            <a:off x="2530284"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Stories</a:t>
            </a:r>
            <a:endParaRPr/>
          </a:p>
        </p:txBody>
      </p:sp>
      <p:sp>
        <p:nvSpPr>
          <p:cNvPr id="536" name="Google Shape;536;p27"/>
          <p:cNvSpPr txBox="1"/>
          <p:nvPr/>
        </p:nvSpPr>
        <p:spPr>
          <a:xfrm>
            <a:off x="3958532"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Success</a:t>
            </a:r>
            <a:endParaRPr/>
          </a:p>
        </p:txBody>
      </p:sp>
      <p:sp>
        <p:nvSpPr>
          <p:cNvPr id="537" name="Google Shape;537;p27"/>
          <p:cNvSpPr txBox="1"/>
          <p:nvPr/>
        </p:nvSpPr>
        <p:spPr>
          <a:xfrm>
            <a:off x="8957400" y="5048729"/>
            <a:ext cx="713232" cy="338328"/>
          </a:xfrm>
          <a:prstGeom prst="rect">
            <a:avLst/>
          </a:prstGeom>
          <a:noFill/>
          <a:ln>
            <a:noFill/>
          </a:ln>
        </p:spPr>
        <p:txBody>
          <a:bodyPr spcFirstLastPara="1" wrap="square" lIns="0" tIns="45700" rIns="0" bIns="45700" anchor="t" anchorCtr="0">
            <a:noAutofit/>
          </a:bodyPr>
          <a:lstStyle/>
          <a:p>
            <a:pPr marL="0" marR="0" lvl="0" indent="0" algn="ctr" rtl="0">
              <a:lnSpc>
                <a:spcPct val="100000"/>
              </a:lnSpc>
              <a:spcBef>
                <a:spcPts val="0"/>
              </a:spcBef>
              <a:spcAft>
                <a:spcPts val="0"/>
              </a:spcAft>
              <a:buClr>
                <a:schemeClr val="lt1"/>
              </a:buClr>
              <a:buSzPts val="800"/>
              <a:buFont typeface="Arial"/>
              <a:buNone/>
            </a:pPr>
            <a:r>
              <a:rPr lang="en-US" sz="800">
                <a:solidFill>
                  <a:schemeClr val="lt1"/>
                </a:solidFill>
                <a:latin typeface="Arial"/>
                <a:ea typeface="Arial"/>
                <a:cs typeface="Arial"/>
                <a:sym typeface="Arial"/>
              </a:rPr>
              <a:t>Technology</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alt 2</a:t>
            </a:r>
            <a:endParaRPr/>
          </a:p>
        </p:txBody>
      </p:sp>
      <p:sp>
        <p:nvSpPr>
          <p:cNvPr id="538" name="Google Shape;538;p27"/>
          <p:cNvSpPr txBox="1"/>
          <p:nvPr/>
        </p:nvSpPr>
        <p:spPr>
          <a:xfrm>
            <a:off x="9671524" y="5048729"/>
            <a:ext cx="713232" cy="338328"/>
          </a:xfrm>
          <a:prstGeom prst="rect">
            <a:avLst/>
          </a:prstGeom>
          <a:noFill/>
          <a:ln>
            <a:noFill/>
          </a:ln>
        </p:spPr>
        <p:txBody>
          <a:bodyPr spcFirstLastPara="1" wrap="square" lIns="0" tIns="45700" rIns="0" bIns="45700" anchor="t" anchorCtr="0">
            <a:noAutofit/>
          </a:bodyPr>
          <a:lstStyle/>
          <a:p>
            <a:pPr marL="0" marR="0" lvl="0" indent="0" algn="ctr" rtl="0">
              <a:lnSpc>
                <a:spcPct val="100000"/>
              </a:lnSpc>
              <a:spcBef>
                <a:spcPts val="0"/>
              </a:spcBef>
              <a:spcAft>
                <a:spcPts val="0"/>
              </a:spcAft>
              <a:buClr>
                <a:schemeClr val="lt1"/>
              </a:buClr>
              <a:buSzPts val="800"/>
              <a:buFont typeface="Arial"/>
              <a:buNone/>
            </a:pPr>
            <a:r>
              <a:rPr lang="en-US" sz="800">
                <a:solidFill>
                  <a:schemeClr val="lt1"/>
                </a:solidFill>
                <a:latin typeface="Arial"/>
                <a:ea typeface="Arial"/>
                <a:cs typeface="Arial"/>
                <a:sym typeface="Arial"/>
              </a:rPr>
              <a:t>Technology</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alt 3</a:t>
            </a:r>
            <a:endParaRPr/>
          </a:p>
        </p:txBody>
      </p:sp>
      <p:sp>
        <p:nvSpPr>
          <p:cNvPr id="539" name="Google Shape;539;p27"/>
          <p:cNvSpPr txBox="1"/>
          <p:nvPr/>
        </p:nvSpPr>
        <p:spPr>
          <a:xfrm>
            <a:off x="4672656"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Support</a:t>
            </a:r>
            <a:endParaRPr/>
          </a:p>
        </p:txBody>
      </p:sp>
      <p:sp>
        <p:nvSpPr>
          <p:cNvPr id="540" name="Google Shape;540;p27"/>
          <p:cNvSpPr txBox="1"/>
          <p:nvPr/>
        </p:nvSpPr>
        <p:spPr>
          <a:xfrm>
            <a:off x="5386780"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Survey</a:t>
            </a:r>
            <a:endParaRPr/>
          </a:p>
        </p:txBody>
      </p:sp>
      <p:sp>
        <p:nvSpPr>
          <p:cNvPr id="541" name="Google Shape;541;p27"/>
          <p:cNvSpPr txBox="1"/>
          <p:nvPr/>
        </p:nvSpPr>
        <p:spPr>
          <a:xfrm>
            <a:off x="6100904"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Tap Touch</a:t>
            </a:r>
            <a:endParaRPr/>
          </a:p>
        </p:txBody>
      </p:sp>
      <p:sp>
        <p:nvSpPr>
          <p:cNvPr id="542" name="Google Shape;542;p27"/>
          <p:cNvSpPr txBox="1"/>
          <p:nvPr/>
        </p:nvSpPr>
        <p:spPr>
          <a:xfrm>
            <a:off x="6815028"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Target</a:t>
            </a:r>
            <a:endParaRPr/>
          </a:p>
        </p:txBody>
      </p:sp>
      <p:sp>
        <p:nvSpPr>
          <p:cNvPr id="543" name="Google Shape;543;p27"/>
          <p:cNvSpPr txBox="1"/>
          <p:nvPr/>
        </p:nvSpPr>
        <p:spPr>
          <a:xfrm>
            <a:off x="7529152"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Technology</a:t>
            </a:r>
            <a:endParaRPr/>
          </a:p>
        </p:txBody>
      </p:sp>
      <p:sp>
        <p:nvSpPr>
          <p:cNvPr id="544" name="Google Shape;544;p27"/>
          <p:cNvSpPr txBox="1"/>
          <p:nvPr/>
        </p:nvSpPr>
        <p:spPr>
          <a:xfrm>
            <a:off x="8243276"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Technology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alt</a:t>
            </a:r>
            <a:endParaRPr/>
          </a:p>
        </p:txBody>
      </p:sp>
      <p:sp>
        <p:nvSpPr>
          <p:cNvPr id="545" name="Google Shape;545;p27"/>
          <p:cNvSpPr txBox="1"/>
          <p:nvPr/>
        </p:nvSpPr>
        <p:spPr>
          <a:xfrm>
            <a:off x="10385648"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Tent</a:t>
            </a:r>
            <a:endParaRPr/>
          </a:p>
        </p:txBody>
      </p:sp>
      <p:sp>
        <p:nvSpPr>
          <p:cNvPr id="546" name="Google Shape;546;p27"/>
          <p:cNvSpPr txBox="1"/>
          <p:nvPr/>
        </p:nvSpPr>
        <p:spPr>
          <a:xfrm>
            <a:off x="3244408" y="5048729"/>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Student</a:t>
            </a:r>
            <a:endParaRPr/>
          </a:p>
        </p:txBody>
      </p:sp>
      <p:sp>
        <p:nvSpPr>
          <p:cNvPr id="547" name="Google Shape;547;p27"/>
          <p:cNvSpPr txBox="1"/>
          <p:nvPr/>
        </p:nvSpPr>
        <p:spPr>
          <a:xfrm>
            <a:off x="387912"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Time saver</a:t>
            </a:r>
            <a:endParaRPr/>
          </a:p>
        </p:txBody>
      </p:sp>
      <p:sp>
        <p:nvSpPr>
          <p:cNvPr id="548" name="Google Shape;548;p27"/>
          <p:cNvSpPr txBox="1"/>
          <p:nvPr/>
        </p:nvSpPr>
        <p:spPr>
          <a:xfrm>
            <a:off x="1102963"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User</a:t>
            </a:r>
            <a:endParaRPr/>
          </a:p>
        </p:txBody>
      </p:sp>
      <p:sp>
        <p:nvSpPr>
          <p:cNvPr id="549" name="Google Shape;549;p27"/>
          <p:cNvSpPr txBox="1"/>
          <p:nvPr/>
        </p:nvSpPr>
        <p:spPr>
          <a:xfrm>
            <a:off x="1818014"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User-OTM</a:t>
            </a:r>
            <a:endParaRPr/>
          </a:p>
        </p:txBody>
      </p:sp>
      <p:sp>
        <p:nvSpPr>
          <p:cNvPr id="550" name="Google Shape;550;p27"/>
          <p:cNvSpPr txBox="1"/>
          <p:nvPr/>
        </p:nvSpPr>
        <p:spPr>
          <a:xfrm>
            <a:off x="2533065"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Validate</a:t>
            </a:r>
            <a:endParaRPr/>
          </a:p>
        </p:txBody>
      </p:sp>
      <p:sp>
        <p:nvSpPr>
          <p:cNvPr id="551" name="Google Shape;551;p27"/>
          <p:cNvSpPr txBox="1"/>
          <p:nvPr/>
        </p:nvSpPr>
        <p:spPr>
          <a:xfrm>
            <a:off x="3963167"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Vendor</a:t>
            </a:r>
            <a:endParaRPr/>
          </a:p>
        </p:txBody>
      </p:sp>
      <p:sp>
        <p:nvSpPr>
          <p:cNvPr id="552" name="Google Shape;552;p27"/>
          <p:cNvSpPr txBox="1"/>
          <p:nvPr/>
        </p:nvSpPr>
        <p:spPr>
          <a:xfrm>
            <a:off x="8968524"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Welcome</a:t>
            </a:r>
            <a:endParaRPr/>
          </a:p>
        </p:txBody>
      </p:sp>
      <p:sp>
        <p:nvSpPr>
          <p:cNvPr id="553" name="Google Shape;553;p27"/>
          <p:cNvSpPr txBox="1"/>
          <p:nvPr/>
        </p:nvSpPr>
        <p:spPr>
          <a:xfrm>
            <a:off x="9683575"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Zoom in</a:t>
            </a:r>
            <a:endParaRPr/>
          </a:p>
        </p:txBody>
      </p:sp>
      <p:sp>
        <p:nvSpPr>
          <p:cNvPr id="554" name="Google Shape;554;p27"/>
          <p:cNvSpPr txBox="1"/>
          <p:nvPr/>
        </p:nvSpPr>
        <p:spPr>
          <a:xfrm>
            <a:off x="4678218"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Visibility off</a:t>
            </a:r>
            <a:endParaRPr/>
          </a:p>
        </p:txBody>
      </p:sp>
      <p:sp>
        <p:nvSpPr>
          <p:cNvPr id="555" name="Google Shape;555;p27"/>
          <p:cNvSpPr txBox="1"/>
          <p:nvPr/>
        </p:nvSpPr>
        <p:spPr>
          <a:xfrm>
            <a:off x="5393269"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Visibility on</a:t>
            </a:r>
            <a:endParaRPr/>
          </a:p>
        </p:txBody>
      </p:sp>
      <p:sp>
        <p:nvSpPr>
          <p:cNvPr id="556" name="Google Shape;556;p27"/>
          <p:cNvSpPr txBox="1"/>
          <p:nvPr/>
        </p:nvSpPr>
        <p:spPr>
          <a:xfrm>
            <a:off x="6108320"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Warning</a:t>
            </a:r>
            <a:endParaRPr/>
          </a:p>
        </p:txBody>
      </p:sp>
      <p:sp>
        <p:nvSpPr>
          <p:cNvPr id="557" name="Google Shape;557;p27"/>
          <p:cNvSpPr txBox="1"/>
          <p:nvPr/>
        </p:nvSpPr>
        <p:spPr>
          <a:xfrm>
            <a:off x="6823371"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Web</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expert</a:t>
            </a:r>
            <a:endParaRPr/>
          </a:p>
        </p:txBody>
      </p:sp>
      <p:sp>
        <p:nvSpPr>
          <p:cNvPr id="558" name="Google Shape;558;p27"/>
          <p:cNvSpPr txBox="1"/>
          <p:nvPr/>
        </p:nvSpPr>
        <p:spPr>
          <a:xfrm>
            <a:off x="7538422"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Web</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scraping</a:t>
            </a:r>
            <a:endParaRPr/>
          </a:p>
        </p:txBody>
      </p:sp>
      <p:sp>
        <p:nvSpPr>
          <p:cNvPr id="559" name="Google Shape;559;p27"/>
          <p:cNvSpPr txBox="1"/>
          <p:nvPr/>
        </p:nvSpPr>
        <p:spPr>
          <a:xfrm>
            <a:off x="8253473"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Web</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testing</a:t>
            </a:r>
            <a:endParaRPr/>
          </a:p>
        </p:txBody>
      </p:sp>
      <p:sp>
        <p:nvSpPr>
          <p:cNvPr id="560" name="Google Shape;560;p27"/>
          <p:cNvSpPr txBox="1"/>
          <p:nvPr/>
        </p:nvSpPr>
        <p:spPr>
          <a:xfrm>
            <a:off x="10398626"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Zoom out</a:t>
            </a:r>
            <a:endParaRPr/>
          </a:p>
        </p:txBody>
      </p:sp>
      <p:sp>
        <p:nvSpPr>
          <p:cNvPr id="561" name="Google Shape;561;p27"/>
          <p:cNvSpPr txBox="1"/>
          <p:nvPr/>
        </p:nvSpPr>
        <p:spPr>
          <a:xfrm>
            <a:off x="3248116" y="5871746"/>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Vector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anchor</a:t>
            </a:r>
            <a:endParaRPr/>
          </a:p>
        </p:txBody>
      </p:sp>
      <p:sp>
        <p:nvSpPr>
          <p:cNvPr id="562" name="Google Shape;562;p27"/>
          <p:cNvSpPr txBox="1"/>
          <p:nvPr/>
        </p:nvSpPr>
        <p:spPr>
          <a:xfrm>
            <a:off x="11099777"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Money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square</a:t>
            </a:r>
            <a:endParaRPr/>
          </a:p>
        </p:txBody>
      </p:sp>
      <p:sp>
        <p:nvSpPr>
          <p:cNvPr id="563" name="Google Shape;563;p27"/>
          <p:cNvSpPr txBox="1"/>
          <p:nvPr/>
        </p:nvSpPr>
        <p:spPr>
          <a:xfrm>
            <a:off x="387912" y="1756657"/>
            <a:ext cx="709636"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Location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pin</a:t>
            </a:r>
            <a:endParaRPr/>
          </a:p>
        </p:txBody>
      </p:sp>
      <p:sp>
        <p:nvSpPr>
          <p:cNvPr id="564" name="Google Shape;564;p27"/>
          <p:cNvSpPr txBox="1"/>
          <p:nvPr/>
        </p:nvSpPr>
        <p:spPr>
          <a:xfrm>
            <a:off x="1098680"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Lock</a:t>
            </a:r>
            <a:endParaRPr/>
          </a:p>
        </p:txBody>
      </p:sp>
      <p:sp>
        <p:nvSpPr>
          <p:cNvPr id="565" name="Google Shape;565;p27"/>
          <p:cNvSpPr txBox="1"/>
          <p:nvPr/>
        </p:nvSpPr>
        <p:spPr>
          <a:xfrm>
            <a:off x="1813044"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Lock</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open</a:t>
            </a:r>
            <a:endParaRPr/>
          </a:p>
        </p:txBody>
      </p:sp>
      <p:sp>
        <p:nvSpPr>
          <p:cNvPr id="566" name="Google Shape;566;p27"/>
          <p:cNvSpPr txBox="1"/>
          <p:nvPr/>
        </p:nvSpPr>
        <p:spPr>
          <a:xfrm>
            <a:off x="2527408"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Macro recording</a:t>
            </a:r>
            <a:endParaRPr/>
          </a:p>
        </p:txBody>
      </p:sp>
      <p:sp>
        <p:nvSpPr>
          <p:cNvPr id="567" name="Google Shape;567;p27"/>
          <p:cNvSpPr txBox="1"/>
          <p:nvPr/>
        </p:nvSpPr>
        <p:spPr>
          <a:xfrm>
            <a:off x="3956136"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Managing</a:t>
            </a:r>
            <a:endParaRPr/>
          </a:p>
        </p:txBody>
      </p:sp>
      <p:sp>
        <p:nvSpPr>
          <p:cNvPr id="568" name="Google Shape;568;p27"/>
          <p:cNvSpPr txBox="1"/>
          <p:nvPr/>
        </p:nvSpPr>
        <p:spPr>
          <a:xfrm>
            <a:off x="8956684"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Mobile</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device</a:t>
            </a:r>
            <a:endParaRPr/>
          </a:p>
        </p:txBody>
      </p:sp>
      <p:sp>
        <p:nvSpPr>
          <p:cNvPr id="569" name="Google Shape;569;p27"/>
          <p:cNvSpPr txBox="1"/>
          <p:nvPr/>
        </p:nvSpPr>
        <p:spPr>
          <a:xfrm>
            <a:off x="9671048"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Money </a:t>
            </a:r>
            <a:endParaRPr/>
          </a:p>
        </p:txBody>
      </p:sp>
      <p:sp>
        <p:nvSpPr>
          <p:cNvPr id="570" name="Google Shape;570;p27"/>
          <p:cNvSpPr txBox="1"/>
          <p:nvPr/>
        </p:nvSpPr>
        <p:spPr>
          <a:xfrm>
            <a:off x="4670500"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Managing alt</a:t>
            </a:r>
            <a:endParaRPr/>
          </a:p>
        </p:txBody>
      </p:sp>
      <p:sp>
        <p:nvSpPr>
          <p:cNvPr id="571" name="Google Shape;571;p27"/>
          <p:cNvSpPr txBox="1"/>
          <p:nvPr/>
        </p:nvSpPr>
        <p:spPr>
          <a:xfrm>
            <a:off x="5384864"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Map</a:t>
            </a:r>
            <a:endParaRPr/>
          </a:p>
        </p:txBody>
      </p:sp>
      <p:sp>
        <p:nvSpPr>
          <p:cNvPr id="572" name="Google Shape;572;p27"/>
          <p:cNvSpPr txBox="1"/>
          <p:nvPr/>
        </p:nvSpPr>
        <p:spPr>
          <a:xfrm>
            <a:off x="6099228"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Map alt</a:t>
            </a:r>
            <a:endParaRPr/>
          </a:p>
        </p:txBody>
      </p:sp>
      <p:sp>
        <p:nvSpPr>
          <p:cNvPr id="573" name="Google Shape;573;p27"/>
          <p:cNvSpPr txBox="1"/>
          <p:nvPr/>
        </p:nvSpPr>
        <p:spPr>
          <a:xfrm>
            <a:off x="6813592"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Map alt 2</a:t>
            </a:r>
            <a:endParaRPr/>
          </a:p>
        </p:txBody>
      </p:sp>
      <p:sp>
        <p:nvSpPr>
          <p:cNvPr id="574" name="Google Shape;574;p27"/>
          <p:cNvSpPr txBox="1"/>
          <p:nvPr/>
        </p:nvSpPr>
        <p:spPr>
          <a:xfrm>
            <a:off x="7527956"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Media</a:t>
            </a:r>
            <a:endParaRPr/>
          </a:p>
        </p:txBody>
      </p:sp>
      <p:sp>
        <p:nvSpPr>
          <p:cNvPr id="575" name="Google Shape;575;p27"/>
          <p:cNvSpPr txBox="1"/>
          <p:nvPr/>
        </p:nvSpPr>
        <p:spPr>
          <a:xfrm>
            <a:off x="8242320"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Mismatch</a:t>
            </a:r>
            <a:endParaRPr/>
          </a:p>
        </p:txBody>
      </p:sp>
      <p:sp>
        <p:nvSpPr>
          <p:cNvPr id="576" name="Google Shape;576;p27"/>
          <p:cNvSpPr txBox="1"/>
          <p:nvPr/>
        </p:nvSpPr>
        <p:spPr>
          <a:xfrm>
            <a:off x="10385412"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Money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circle</a:t>
            </a:r>
            <a:endParaRPr/>
          </a:p>
        </p:txBody>
      </p:sp>
      <p:sp>
        <p:nvSpPr>
          <p:cNvPr id="577" name="Google Shape;577;p27"/>
          <p:cNvSpPr txBox="1"/>
          <p:nvPr/>
        </p:nvSpPr>
        <p:spPr>
          <a:xfrm>
            <a:off x="3241772" y="1756657"/>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Manage documents</a:t>
            </a:r>
            <a:endParaRPr/>
          </a:p>
        </p:txBody>
      </p:sp>
      <p:sp>
        <p:nvSpPr>
          <p:cNvPr id="578" name="Google Shape;578;p27"/>
          <p:cNvSpPr txBox="1"/>
          <p:nvPr/>
        </p:nvSpPr>
        <p:spPr>
          <a:xfrm>
            <a:off x="11099777"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QA</a:t>
            </a:r>
            <a:endParaRPr/>
          </a:p>
        </p:txBody>
      </p:sp>
      <p:sp>
        <p:nvSpPr>
          <p:cNvPr id="579" name="Google Shape;579;p27"/>
          <p:cNvSpPr txBox="1"/>
          <p:nvPr/>
        </p:nvSpPr>
        <p:spPr>
          <a:xfrm>
            <a:off x="387912"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Monitoring</a:t>
            </a:r>
            <a:endParaRPr/>
          </a:p>
        </p:txBody>
      </p:sp>
      <p:sp>
        <p:nvSpPr>
          <p:cNvPr id="580" name="Google Shape;580;p27"/>
          <p:cNvSpPr txBox="1"/>
          <p:nvPr/>
        </p:nvSpPr>
        <p:spPr>
          <a:xfrm>
            <a:off x="1102036"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Monitoring alt</a:t>
            </a:r>
            <a:endParaRPr/>
          </a:p>
        </p:txBody>
      </p:sp>
      <p:sp>
        <p:nvSpPr>
          <p:cNvPr id="581" name="Google Shape;581;p27"/>
          <p:cNvSpPr txBox="1"/>
          <p:nvPr/>
        </p:nvSpPr>
        <p:spPr>
          <a:xfrm>
            <a:off x="1816160"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Note</a:t>
            </a:r>
            <a:endParaRPr/>
          </a:p>
        </p:txBody>
      </p:sp>
      <p:sp>
        <p:nvSpPr>
          <p:cNvPr id="582" name="Google Shape;582;p27"/>
          <p:cNvSpPr txBox="1"/>
          <p:nvPr/>
        </p:nvSpPr>
        <p:spPr>
          <a:xfrm>
            <a:off x="2530284"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OCR</a:t>
            </a:r>
            <a:endParaRPr/>
          </a:p>
        </p:txBody>
      </p:sp>
      <p:sp>
        <p:nvSpPr>
          <p:cNvPr id="583" name="Google Shape;583;p27"/>
          <p:cNvSpPr txBox="1"/>
          <p:nvPr/>
        </p:nvSpPr>
        <p:spPr>
          <a:xfrm>
            <a:off x="3958532"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Phone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call</a:t>
            </a:r>
            <a:endParaRPr/>
          </a:p>
        </p:txBody>
      </p:sp>
      <p:sp>
        <p:nvSpPr>
          <p:cNvPr id="584" name="Google Shape;584;p27"/>
          <p:cNvSpPr txBox="1"/>
          <p:nvPr/>
        </p:nvSpPr>
        <p:spPr>
          <a:xfrm>
            <a:off x="8957400"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Proof of concept</a:t>
            </a:r>
            <a:endParaRPr/>
          </a:p>
        </p:txBody>
      </p:sp>
      <p:sp>
        <p:nvSpPr>
          <p:cNvPr id="585" name="Google Shape;585;p27"/>
          <p:cNvSpPr txBox="1"/>
          <p:nvPr/>
        </p:nvSpPr>
        <p:spPr>
          <a:xfrm>
            <a:off x="9671524"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Proof of concept 2</a:t>
            </a:r>
            <a:endParaRPr/>
          </a:p>
        </p:txBody>
      </p:sp>
      <p:sp>
        <p:nvSpPr>
          <p:cNvPr id="586" name="Google Shape;586;p27"/>
          <p:cNvSpPr txBox="1"/>
          <p:nvPr/>
        </p:nvSpPr>
        <p:spPr>
          <a:xfrm>
            <a:off x="4672656"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Pivot</a:t>
            </a:r>
            <a:endParaRPr/>
          </a:p>
        </p:txBody>
      </p:sp>
      <p:sp>
        <p:nvSpPr>
          <p:cNvPr id="587" name="Google Shape;587;p27"/>
          <p:cNvSpPr txBox="1"/>
          <p:nvPr/>
        </p:nvSpPr>
        <p:spPr>
          <a:xfrm>
            <a:off x="5386780"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Plugin</a:t>
            </a:r>
            <a:endParaRPr/>
          </a:p>
        </p:txBody>
      </p:sp>
      <p:sp>
        <p:nvSpPr>
          <p:cNvPr id="588" name="Google Shape;588;p27"/>
          <p:cNvSpPr txBox="1"/>
          <p:nvPr/>
        </p:nvSpPr>
        <p:spPr>
          <a:xfrm>
            <a:off x="6100904"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Process identification</a:t>
            </a:r>
            <a:endParaRPr/>
          </a:p>
        </p:txBody>
      </p:sp>
      <p:sp>
        <p:nvSpPr>
          <p:cNvPr id="589" name="Google Shape;589;p27"/>
          <p:cNvSpPr txBox="1"/>
          <p:nvPr/>
        </p:nvSpPr>
        <p:spPr>
          <a:xfrm>
            <a:off x="6815028"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Process identification 2</a:t>
            </a:r>
            <a:endParaRPr/>
          </a:p>
        </p:txBody>
      </p:sp>
      <p:sp>
        <p:nvSpPr>
          <p:cNvPr id="590" name="Google Shape;590;p27"/>
          <p:cNvSpPr txBox="1"/>
          <p:nvPr/>
        </p:nvSpPr>
        <p:spPr>
          <a:xfrm>
            <a:off x="7529152"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Project</a:t>
            </a:r>
            <a:endParaRPr/>
          </a:p>
        </p:txBody>
      </p:sp>
      <p:sp>
        <p:nvSpPr>
          <p:cNvPr id="591" name="Google Shape;591;p27"/>
          <p:cNvSpPr txBox="1"/>
          <p:nvPr/>
        </p:nvSpPr>
        <p:spPr>
          <a:xfrm>
            <a:off x="8243276"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Promoter bullhorn</a:t>
            </a:r>
            <a:endParaRPr/>
          </a:p>
        </p:txBody>
      </p:sp>
      <p:sp>
        <p:nvSpPr>
          <p:cNvPr id="592" name="Google Shape;592;p27"/>
          <p:cNvSpPr txBox="1"/>
          <p:nvPr/>
        </p:nvSpPr>
        <p:spPr>
          <a:xfrm>
            <a:off x="10385648"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Public </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sector</a:t>
            </a:r>
            <a:endParaRPr/>
          </a:p>
        </p:txBody>
      </p:sp>
      <p:sp>
        <p:nvSpPr>
          <p:cNvPr id="593" name="Google Shape;593;p27"/>
          <p:cNvSpPr txBox="1"/>
          <p:nvPr/>
        </p:nvSpPr>
        <p:spPr>
          <a:xfrm>
            <a:off x="3244408" y="2579675"/>
            <a:ext cx="713232" cy="338328"/>
          </a:xfrm>
          <a:prstGeom prst="rect">
            <a:avLst/>
          </a:prstGeom>
          <a:noFill/>
          <a:ln>
            <a:noFill/>
          </a:ln>
        </p:spPr>
        <p:txBody>
          <a:bodyPr spcFirstLastPara="1" wrap="square" lIns="0" tIns="45700" rIns="0" bIns="45700" anchor="t" anchorCtr="0">
            <a:no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OCR alt</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Icons 2">
  <p:cSld name="1_Icons 2">
    <p:spTree>
      <p:nvGrpSpPr>
        <p:cNvPr id="1" name="Shape 594"/>
        <p:cNvGrpSpPr/>
        <p:nvPr/>
      </p:nvGrpSpPr>
      <p:grpSpPr>
        <a:xfrm>
          <a:off x="0" y="0"/>
          <a:ext cx="0" cy="0"/>
          <a:chOff x="0" y="0"/>
          <a:chExt cx="0" cy="0"/>
        </a:xfrm>
      </p:grpSpPr>
      <p:sp>
        <p:nvSpPr>
          <p:cNvPr id="595" name="Google Shape;595;p28"/>
          <p:cNvSpPr/>
          <p:nvPr/>
        </p:nvSpPr>
        <p:spPr>
          <a:xfrm>
            <a:off x="0" y="1143000"/>
            <a:ext cx="12188825" cy="5714999"/>
          </a:xfrm>
          <a:prstGeom prst="rect">
            <a:avLst/>
          </a:prstGeom>
          <a:solidFill>
            <a:srgbClr val="2C2C2D"/>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b="0" i="0">
              <a:solidFill>
                <a:schemeClr val="lt1"/>
              </a:solidFill>
              <a:latin typeface="Arial"/>
              <a:ea typeface="Arial"/>
              <a:cs typeface="Arial"/>
              <a:sym typeface="Arial"/>
            </a:endParaRPr>
          </a:p>
        </p:txBody>
      </p:sp>
      <p:sp>
        <p:nvSpPr>
          <p:cNvPr id="596" name="Google Shape;596;p28"/>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7" name="Google Shape;597;p28"/>
          <p:cNvSpPr txBox="1"/>
          <p:nvPr/>
        </p:nvSpPr>
        <p:spPr>
          <a:xfrm>
            <a:off x="440508"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Web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scraping</a:t>
            </a:r>
            <a:endParaRPr/>
          </a:p>
        </p:txBody>
      </p:sp>
      <p:sp>
        <p:nvSpPr>
          <p:cNvPr id="598" name="Google Shape;598;p28"/>
          <p:cNvSpPr txBox="1"/>
          <p:nvPr/>
        </p:nvSpPr>
        <p:spPr>
          <a:xfrm>
            <a:off x="1147053"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Thank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you</a:t>
            </a:r>
            <a:endParaRPr/>
          </a:p>
        </p:txBody>
      </p:sp>
      <p:sp>
        <p:nvSpPr>
          <p:cNvPr id="599" name="Google Shape;599;p28"/>
          <p:cNvSpPr txBox="1"/>
          <p:nvPr/>
        </p:nvSpPr>
        <p:spPr>
          <a:xfrm>
            <a:off x="1853598"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Automated data entry</a:t>
            </a:r>
            <a:endParaRPr/>
          </a:p>
        </p:txBody>
      </p:sp>
      <p:sp>
        <p:nvSpPr>
          <p:cNvPr id="600" name="Google Shape;600;p28"/>
          <p:cNvSpPr txBox="1"/>
          <p:nvPr/>
        </p:nvSpPr>
        <p:spPr>
          <a:xfrm>
            <a:off x="2560143" y="1710252"/>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Automation</a:t>
            </a:r>
            <a:endParaRPr/>
          </a:p>
        </p:txBody>
      </p:sp>
      <p:sp>
        <p:nvSpPr>
          <p:cNvPr id="601" name="Google Shape;601;p28"/>
          <p:cNvSpPr txBox="1"/>
          <p:nvPr/>
        </p:nvSpPr>
        <p:spPr>
          <a:xfrm>
            <a:off x="3266688"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Background</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automation</a:t>
            </a:r>
            <a:endParaRPr/>
          </a:p>
        </p:txBody>
      </p:sp>
      <p:sp>
        <p:nvSpPr>
          <p:cNvPr id="602" name="Google Shape;602;p28"/>
          <p:cNvSpPr txBox="1"/>
          <p:nvPr/>
        </p:nvSpPr>
        <p:spPr>
          <a:xfrm>
            <a:off x="3973233" y="1710252"/>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Big scale</a:t>
            </a:r>
            <a:endParaRPr/>
          </a:p>
        </p:txBody>
      </p:sp>
      <p:sp>
        <p:nvSpPr>
          <p:cNvPr id="603" name="Google Shape;603;p28"/>
          <p:cNvSpPr txBox="1"/>
          <p:nvPr/>
        </p:nvSpPr>
        <p:spPr>
          <a:xfrm>
            <a:off x="4679778" y="1710252"/>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Bookmark</a:t>
            </a:r>
            <a:endParaRPr/>
          </a:p>
        </p:txBody>
      </p:sp>
      <p:sp>
        <p:nvSpPr>
          <p:cNvPr id="604" name="Google Shape;604;p28"/>
          <p:cNvSpPr txBox="1"/>
          <p:nvPr/>
        </p:nvSpPr>
        <p:spPr>
          <a:xfrm>
            <a:off x="5386323"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Business partner alt 2</a:t>
            </a:r>
            <a:endParaRPr/>
          </a:p>
        </p:txBody>
      </p:sp>
      <p:sp>
        <p:nvSpPr>
          <p:cNvPr id="605" name="Google Shape;605;p28"/>
          <p:cNvSpPr txBox="1"/>
          <p:nvPr/>
        </p:nvSpPr>
        <p:spPr>
          <a:xfrm>
            <a:off x="6092868"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Business partner alt</a:t>
            </a:r>
            <a:endParaRPr/>
          </a:p>
        </p:txBody>
      </p:sp>
      <p:sp>
        <p:nvSpPr>
          <p:cNvPr id="606" name="Google Shape;606;p28"/>
          <p:cNvSpPr txBox="1"/>
          <p:nvPr/>
        </p:nvSpPr>
        <p:spPr>
          <a:xfrm>
            <a:off x="6799413"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Business partnerup</a:t>
            </a:r>
            <a:endParaRPr sz="800">
              <a:solidFill>
                <a:schemeClr val="lt1"/>
              </a:solidFill>
              <a:latin typeface="Arial"/>
              <a:ea typeface="Arial"/>
              <a:cs typeface="Arial"/>
              <a:sym typeface="Arial"/>
            </a:endParaRPr>
          </a:p>
        </p:txBody>
      </p:sp>
      <p:sp>
        <p:nvSpPr>
          <p:cNvPr id="607" name="Google Shape;607;p28"/>
          <p:cNvSpPr txBox="1"/>
          <p:nvPr/>
        </p:nvSpPr>
        <p:spPr>
          <a:xfrm>
            <a:off x="7505958" y="1710252"/>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Certification</a:t>
            </a:r>
            <a:endParaRPr/>
          </a:p>
        </p:txBody>
      </p:sp>
      <p:sp>
        <p:nvSpPr>
          <p:cNvPr id="608" name="Google Shape;608;p28"/>
          <p:cNvSpPr txBox="1"/>
          <p:nvPr/>
        </p:nvSpPr>
        <p:spPr>
          <a:xfrm>
            <a:off x="8212503" y="1710252"/>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Chart</a:t>
            </a:r>
            <a:endParaRPr/>
          </a:p>
        </p:txBody>
      </p:sp>
      <p:sp>
        <p:nvSpPr>
          <p:cNvPr id="609" name="Google Shape;609;p28"/>
          <p:cNvSpPr txBox="1"/>
          <p:nvPr/>
        </p:nvSpPr>
        <p:spPr>
          <a:xfrm>
            <a:off x="8919048"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Course foundation 2</a:t>
            </a:r>
            <a:endParaRPr/>
          </a:p>
        </p:txBody>
      </p:sp>
      <p:sp>
        <p:nvSpPr>
          <p:cNvPr id="610" name="Google Shape;610;p28"/>
          <p:cNvSpPr txBox="1"/>
          <p:nvPr/>
        </p:nvSpPr>
        <p:spPr>
          <a:xfrm>
            <a:off x="9625593"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Course foundation 3</a:t>
            </a:r>
            <a:endParaRPr/>
          </a:p>
        </p:txBody>
      </p:sp>
      <p:sp>
        <p:nvSpPr>
          <p:cNvPr id="611" name="Google Shape;611;p28"/>
          <p:cNvSpPr txBox="1"/>
          <p:nvPr/>
        </p:nvSpPr>
        <p:spPr>
          <a:xfrm>
            <a:off x="10332138"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Course foundation</a:t>
            </a:r>
            <a:endParaRPr/>
          </a:p>
        </p:txBody>
      </p:sp>
      <p:sp>
        <p:nvSpPr>
          <p:cNvPr id="612" name="Google Shape;612;p28"/>
          <p:cNvSpPr txBox="1"/>
          <p:nvPr/>
        </p:nvSpPr>
        <p:spPr>
          <a:xfrm>
            <a:off x="11038681" y="1710252"/>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Web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expert</a:t>
            </a:r>
            <a:endParaRPr/>
          </a:p>
        </p:txBody>
      </p:sp>
      <p:sp>
        <p:nvSpPr>
          <p:cNvPr id="613" name="Google Shape;613;p28"/>
          <p:cNvSpPr txBox="1"/>
          <p:nvPr/>
        </p:nvSpPr>
        <p:spPr>
          <a:xfrm>
            <a:off x="440508" y="2532310"/>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Course-orchestrator</a:t>
            </a:r>
            <a:endParaRPr/>
          </a:p>
        </p:txBody>
      </p:sp>
      <p:sp>
        <p:nvSpPr>
          <p:cNvPr id="614" name="Google Shape;614;p28"/>
          <p:cNvSpPr txBox="1"/>
          <p:nvPr/>
        </p:nvSpPr>
        <p:spPr>
          <a:xfrm>
            <a:off x="1147053"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CRM</a:t>
            </a:r>
            <a:endParaRPr/>
          </a:p>
        </p:txBody>
      </p:sp>
      <p:sp>
        <p:nvSpPr>
          <p:cNvPr id="615" name="Google Shape;615;p28"/>
          <p:cNvSpPr txBox="1"/>
          <p:nvPr/>
        </p:nvSpPr>
        <p:spPr>
          <a:xfrm>
            <a:off x="1853598"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Crown</a:t>
            </a:r>
            <a:endParaRPr/>
          </a:p>
        </p:txBody>
      </p:sp>
      <p:sp>
        <p:nvSpPr>
          <p:cNvPr id="616" name="Google Shape;616;p28"/>
          <p:cNvSpPr txBox="1"/>
          <p:nvPr/>
        </p:nvSpPr>
        <p:spPr>
          <a:xfrm>
            <a:off x="2560143" y="2532310"/>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Cultural acceptance</a:t>
            </a:r>
            <a:endParaRPr/>
          </a:p>
        </p:txBody>
      </p:sp>
      <p:sp>
        <p:nvSpPr>
          <p:cNvPr id="617" name="Google Shape;617;p28"/>
          <p:cNvSpPr txBox="1"/>
          <p:nvPr/>
        </p:nvSpPr>
        <p:spPr>
          <a:xfrm>
            <a:off x="3266688" y="2532310"/>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Desktop program</a:t>
            </a:r>
            <a:endParaRPr/>
          </a:p>
        </p:txBody>
      </p:sp>
      <p:sp>
        <p:nvSpPr>
          <p:cNvPr id="618" name="Google Shape;618;p28"/>
          <p:cNvSpPr txBox="1"/>
          <p:nvPr/>
        </p:nvSpPr>
        <p:spPr>
          <a:xfrm>
            <a:off x="3973233"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Decrease</a:t>
            </a:r>
            <a:endParaRPr/>
          </a:p>
        </p:txBody>
      </p:sp>
      <p:sp>
        <p:nvSpPr>
          <p:cNvPr id="619" name="Google Shape;619;p28"/>
          <p:cNvSpPr txBox="1"/>
          <p:nvPr/>
        </p:nvSpPr>
        <p:spPr>
          <a:xfrm>
            <a:off x="4679778"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Document</a:t>
            </a:r>
            <a:endParaRPr/>
          </a:p>
        </p:txBody>
      </p:sp>
      <p:sp>
        <p:nvSpPr>
          <p:cNvPr id="620" name="Google Shape;620;p28"/>
          <p:cNvSpPr txBox="1"/>
          <p:nvPr/>
        </p:nvSpPr>
        <p:spPr>
          <a:xfrm>
            <a:off x="5386323"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Done</a:t>
            </a:r>
            <a:endParaRPr/>
          </a:p>
        </p:txBody>
      </p:sp>
      <p:sp>
        <p:nvSpPr>
          <p:cNvPr id="621" name="Google Shape;621;p28"/>
          <p:cNvSpPr txBox="1"/>
          <p:nvPr/>
        </p:nvSpPr>
        <p:spPr>
          <a:xfrm>
            <a:off x="6092868"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Ease of use</a:t>
            </a:r>
            <a:endParaRPr/>
          </a:p>
        </p:txBody>
      </p:sp>
      <p:sp>
        <p:nvSpPr>
          <p:cNvPr id="622" name="Google Shape;622;p28"/>
          <p:cNvSpPr txBox="1"/>
          <p:nvPr/>
        </p:nvSpPr>
        <p:spPr>
          <a:xfrm>
            <a:off x="6799413" y="2532310"/>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First reply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by email</a:t>
            </a:r>
            <a:endParaRPr/>
          </a:p>
        </p:txBody>
      </p:sp>
      <p:sp>
        <p:nvSpPr>
          <p:cNvPr id="623" name="Google Shape;623;p28"/>
          <p:cNvSpPr txBox="1"/>
          <p:nvPr/>
        </p:nvSpPr>
        <p:spPr>
          <a:xfrm>
            <a:off x="7505958"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Flexibility</a:t>
            </a:r>
            <a:endParaRPr/>
          </a:p>
        </p:txBody>
      </p:sp>
      <p:sp>
        <p:nvSpPr>
          <p:cNvPr id="624" name="Google Shape;624;p28"/>
          <p:cNvSpPr txBox="1"/>
          <p:nvPr/>
        </p:nvSpPr>
        <p:spPr>
          <a:xfrm>
            <a:off x="8212503"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Goals</a:t>
            </a:r>
            <a:endParaRPr/>
          </a:p>
        </p:txBody>
      </p:sp>
      <p:sp>
        <p:nvSpPr>
          <p:cNvPr id="625" name="Google Shape;625;p28"/>
          <p:cNvSpPr txBox="1"/>
          <p:nvPr/>
        </p:nvSpPr>
        <p:spPr>
          <a:xfrm>
            <a:off x="8919048" y="2532310"/>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Group of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users</a:t>
            </a:r>
            <a:endParaRPr/>
          </a:p>
        </p:txBody>
      </p:sp>
      <p:sp>
        <p:nvSpPr>
          <p:cNvPr id="626" name="Google Shape;626;p28"/>
          <p:cNvSpPr txBox="1"/>
          <p:nvPr/>
        </p:nvSpPr>
        <p:spPr>
          <a:xfrm>
            <a:off x="9625593"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Growth</a:t>
            </a:r>
            <a:endParaRPr/>
          </a:p>
        </p:txBody>
      </p:sp>
      <p:sp>
        <p:nvSpPr>
          <p:cNvPr id="627" name="Google Shape;627;p28"/>
          <p:cNvSpPr txBox="1"/>
          <p:nvPr/>
        </p:nvSpPr>
        <p:spPr>
          <a:xfrm>
            <a:off x="10332138"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Heart</a:t>
            </a:r>
            <a:endParaRPr/>
          </a:p>
        </p:txBody>
      </p:sp>
      <p:sp>
        <p:nvSpPr>
          <p:cNvPr id="628" name="Google Shape;628;p28"/>
          <p:cNvSpPr txBox="1"/>
          <p:nvPr/>
        </p:nvSpPr>
        <p:spPr>
          <a:xfrm>
            <a:off x="11038681" y="2532310"/>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Warning</a:t>
            </a:r>
            <a:endParaRPr/>
          </a:p>
        </p:txBody>
      </p:sp>
      <p:sp>
        <p:nvSpPr>
          <p:cNvPr id="629" name="Google Shape;629;p28"/>
          <p:cNvSpPr txBox="1"/>
          <p:nvPr/>
        </p:nvSpPr>
        <p:spPr>
          <a:xfrm>
            <a:off x="440508" y="338100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Home</a:t>
            </a:r>
            <a:endParaRPr/>
          </a:p>
        </p:txBody>
      </p:sp>
      <p:sp>
        <p:nvSpPr>
          <p:cNvPr id="630" name="Google Shape;630;p28"/>
          <p:cNvSpPr txBox="1"/>
          <p:nvPr/>
        </p:nvSpPr>
        <p:spPr>
          <a:xfrm>
            <a:off x="1147053" y="338100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Hourglass</a:t>
            </a:r>
            <a:endParaRPr/>
          </a:p>
        </p:txBody>
      </p:sp>
      <p:sp>
        <p:nvSpPr>
          <p:cNvPr id="631" name="Google Shape;631;p28"/>
          <p:cNvSpPr txBox="1"/>
          <p:nvPr/>
        </p:nvSpPr>
        <p:spPr>
          <a:xfrm>
            <a:off x="1853598" y="338100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Icon Name</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1</a:t>
            </a:r>
            <a:endParaRPr/>
          </a:p>
        </p:txBody>
      </p:sp>
      <p:sp>
        <p:nvSpPr>
          <p:cNvPr id="632" name="Google Shape;632;p28"/>
          <p:cNvSpPr txBox="1"/>
          <p:nvPr/>
        </p:nvSpPr>
        <p:spPr>
          <a:xfrm>
            <a:off x="2560143" y="338100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Icon Name</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2</a:t>
            </a:r>
            <a:endParaRPr/>
          </a:p>
        </p:txBody>
      </p:sp>
      <p:sp>
        <p:nvSpPr>
          <p:cNvPr id="633" name="Google Shape;633;p28"/>
          <p:cNvSpPr txBox="1"/>
          <p:nvPr/>
        </p:nvSpPr>
        <p:spPr>
          <a:xfrm>
            <a:off x="3266688" y="338100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Icon Name</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3</a:t>
            </a:r>
            <a:endParaRPr/>
          </a:p>
        </p:txBody>
      </p:sp>
      <p:sp>
        <p:nvSpPr>
          <p:cNvPr id="634" name="Google Shape;634;p28"/>
          <p:cNvSpPr txBox="1"/>
          <p:nvPr/>
        </p:nvSpPr>
        <p:spPr>
          <a:xfrm>
            <a:off x="3973233" y="338100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Icon Name</a:t>
            </a:r>
            <a:endParaRPr/>
          </a:p>
          <a:p>
            <a:pPr marL="0" marR="0" lvl="0" indent="0" algn="ctr" rtl="0">
              <a:spcBef>
                <a:spcPts val="0"/>
              </a:spcBef>
              <a:spcAft>
                <a:spcPts val="0"/>
              </a:spcAft>
              <a:buNone/>
            </a:pPr>
            <a:r>
              <a:rPr lang="en-US" sz="800">
                <a:solidFill>
                  <a:schemeClr val="lt1"/>
                </a:solidFill>
                <a:latin typeface="Arial"/>
                <a:ea typeface="Arial"/>
                <a:cs typeface="Arial"/>
                <a:sym typeface="Arial"/>
              </a:rPr>
              <a:t>4</a:t>
            </a:r>
            <a:endParaRPr/>
          </a:p>
        </p:txBody>
      </p:sp>
      <p:sp>
        <p:nvSpPr>
          <p:cNvPr id="635" name="Google Shape;635;p28"/>
          <p:cNvSpPr txBox="1"/>
          <p:nvPr/>
        </p:nvSpPr>
        <p:spPr>
          <a:xfrm>
            <a:off x="4679778" y="338100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Lock open</a:t>
            </a:r>
            <a:endParaRPr/>
          </a:p>
        </p:txBody>
      </p:sp>
      <p:sp>
        <p:nvSpPr>
          <p:cNvPr id="636" name="Google Shape;636;p28"/>
          <p:cNvSpPr txBox="1"/>
          <p:nvPr/>
        </p:nvSpPr>
        <p:spPr>
          <a:xfrm>
            <a:off x="5386323" y="338100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Lock</a:t>
            </a:r>
            <a:endParaRPr/>
          </a:p>
        </p:txBody>
      </p:sp>
      <p:sp>
        <p:nvSpPr>
          <p:cNvPr id="637" name="Google Shape;637;p28"/>
          <p:cNvSpPr txBox="1"/>
          <p:nvPr/>
        </p:nvSpPr>
        <p:spPr>
          <a:xfrm>
            <a:off x="6092868" y="338100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Low cost 2</a:t>
            </a:r>
            <a:endParaRPr/>
          </a:p>
        </p:txBody>
      </p:sp>
      <p:sp>
        <p:nvSpPr>
          <p:cNvPr id="638" name="Google Shape;638;p28"/>
          <p:cNvSpPr txBox="1"/>
          <p:nvPr/>
        </p:nvSpPr>
        <p:spPr>
          <a:xfrm>
            <a:off x="6799413" y="338100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Low Cost</a:t>
            </a:r>
            <a:endParaRPr/>
          </a:p>
        </p:txBody>
      </p:sp>
      <p:sp>
        <p:nvSpPr>
          <p:cNvPr id="639" name="Google Shape;639;p28"/>
          <p:cNvSpPr txBox="1"/>
          <p:nvPr/>
        </p:nvSpPr>
        <p:spPr>
          <a:xfrm>
            <a:off x="7505958" y="338100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Macro recording</a:t>
            </a:r>
            <a:endParaRPr/>
          </a:p>
        </p:txBody>
      </p:sp>
      <p:sp>
        <p:nvSpPr>
          <p:cNvPr id="640" name="Google Shape;640;p28"/>
          <p:cNvSpPr txBox="1"/>
          <p:nvPr/>
        </p:nvSpPr>
        <p:spPr>
          <a:xfrm>
            <a:off x="8212503" y="338100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Manage documents</a:t>
            </a:r>
            <a:endParaRPr/>
          </a:p>
        </p:txBody>
      </p:sp>
      <p:sp>
        <p:nvSpPr>
          <p:cNvPr id="641" name="Google Shape;641;p28"/>
          <p:cNvSpPr txBox="1"/>
          <p:nvPr/>
        </p:nvSpPr>
        <p:spPr>
          <a:xfrm>
            <a:off x="8919048" y="338100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Managing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alt</a:t>
            </a:r>
            <a:endParaRPr/>
          </a:p>
        </p:txBody>
      </p:sp>
      <p:sp>
        <p:nvSpPr>
          <p:cNvPr id="642" name="Google Shape;642;p28"/>
          <p:cNvSpPr txBox="1"/>
          <p:nvPr/>
        </p:nvSpPr>
        <p:spPr>
          <a:xfrm>
            <a:off x="9625593" y="338100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Managing</a:t>
            </a:r>
            <a:endParaRPr/>
          </a:p>
        </p:txBody>
      </p:sp>
      <p:sp>
        <p:nvSpPr>
          <p:cNvPr id="643" name="Google Shape;643;p28"/>
          <p:cNvSpPr txBox="1"/>
          <p:nvPr/>
        </p:nvSpPr>
        <p:spPr>
          <a:xfrm>
            <a:off x="10332138" y="338100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Map alt 2</a:t>
            </a:r>
            <a:endParaRPr/>
          </a:p>
        </p:txBody>
      </p:sp>
      <p:sp>
        <p:nvSpPr>
          <p:cNvPr id="644" name="Google Shape;644;p28"/>
          <p:cNvSpPr txBox="1"/>
          <p:nvPr/>
        </p:nvSpPr>
        <p:spPr>
          <a:xfrm>
            <a:off x="11038681" y="338100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Visibility on</a:t>
            </a:r>
            <a:endParaRPr/>
          </a:p>
        </p:txBody>
      </p:sp>
      <p:sp>
        <p:nvSpPr>
          <p:cNvPr id="645" name="Google Shape;645;p28"/>
          <p:cNvSpPr txBox="1"/>
          <p:nvPr/>
        </p:nvSpPr>
        <p:spPr>
          <a:xfrm>
            <a:off x="440508" y="4214791"/>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Map alt</a:t>
            </a:r>
            <a:endParaRPr/>
          </a:p>
        </p:txBody>
      </p:sp>
      <p:sp>
        <p:nvSpPr>
          <p:cNvPr id="646" name="Google Shape;646;p28"/>
          <p:cNvSpPr txBox="1"/>
          <p:nvPr/>
        </p:nvSpPr>
        <p:spPr>
          <a:xfrm>
            <a:off x="1147053" y="4214791"/>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Map</a:t>
            </a:r>
            <a:endParaRPr/>
          </a:p>
        </p:txBody>
      </p:sp>
      <p:sp>
        <p:nvSpPr>
          <p:cNvPr id="647" name="Google Shape;647;p28"/>
          <p:cNvSpPr txBox="1"/>
          <p:nvPr/>
        </p:nvSpPr>
        <p:spPr>
          <a:xfrm>
            <a:off x="1853598" y="4214791"/>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Media</a:t>
            </a:r>
            <a:endParaRPr/>
          </a:p>
        </p:txBody>
      </p:sp>
      <p:sp>
        <p:nvSpPr>
          <p:cNvPr id="648" name="Google Shape;648;p28"/>
          <p:cNvSpPr txBox="1"/>
          <p:nvPr/>
        </p:nvSpPr>
        <p:spPr>
          <a:xfrm>
            <a:off x="2560143" y="4214791"/>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Pivot</a:t>
            </a:r>
            <a:endParaRPr/>
          </a:p>
        </p:txBody>
      </p:sp>
      <p:sp>
        <p:nvSpPr>
          <p:cNvPr id="649" name="Google Shape;649;p28"/>
          <p:cNvSpPr txBox="1"/>
          <p:nvPr/>
        </p:nvSpPr>
        <p:spPr>
          <a:xfrm>
            <a:off x="3266688" y="4214791"/>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Plugin</a:t>
            </a:r>
            <a:endParaRPr/>
          </a:p>
        </p:txBody>
      </p:sp>
      <p:sp>
        <p:nvSpPr>
          <p:cNvPr id="650" name="Google Shape;650;p28"/>
          <p:cNvSpPr txBox="1"/>
          <p:nvPr/>
        </p:nvSpPr>
        <p:spPr>
          <a:xfrm>
            <a:off x="3941377" y="4214791"/>
            <a:ext cx="773348"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Process Identification alt</a:t>
            </a:r>
            <a:endParaRPr/>
          </a:p>
        </p:txBody>
      </p:sp>
      <p:sp>
        <p:nvSpPr>
          <p:cNvPr id="651" name="Google Shape;651;p28"/>
          <p:cNvSpPr txBox="1"/>
          <p:nvPr/>
        </p:nvSpPr>
        <p:spPr>
          <a:xfrm>
            <a:off x="4679778" y="4214791"/>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Process Identification</a:t>
            </a:r>
            <a:endParaRPr/>
          </a:p>
        </p:txBody>
      </p:sp>
      <p:sp>
        <p:nvSpPr>
          <p:cNvPr id="652" name="Google Shape;652;p28"/>
          <p:cNvSpPr txBox="1"/>
          <p:nvPr/>
        </p:nvSpPr>
        <p:spPr>
          <a:xfrm>
            <a:off x="5386323" y="4214791"/>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Project</a:t>
            </a:r>
            <a:endParaRPr/>
          </a:p>
        </p:txBody>
      </p:sp>
      <p:sp>
        <p:nvSpPr>
          <p:cNvPr id="653" name="Google Shape;653;p28"/>
          <p:cNvSpPr txBox="1"/>
          <p:nvPr/>
        </p:nvSpPr>
        <p:spPr>
          <a:xfrm>
            <a:off x="6092868" y="4214791"/>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Promoter bullhorn</a:t>
            </a:r>
            <a:endParaRPr/>
          </a:p>
        </p:txBody>
      </p:sp>
      <p:sp>
        <p:nvSpPr>
          <p:cNvPr id="654" name="Google Shape;654;p28"/>
          <p:cNvSpPr txBox="1"/>
          <p:nvPr/>
        </p:nvSpPr>
        <p:spPr>
          <a:xfrm>
            <a:off x="6799413" y="4214791"/>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Proof of concept 2</a:t>
            </a:r>
            <a:endParaRPr/>
          </a:p>
        </p:txBody>
      </p:sp>
      <p:sp>
        <p:nvSpPr>
          <p:cNvPr id="655" name="Google Shape;655;p28"/>
          <p:cNvSpPr txBox="1"/>
          <p:nvPr/>
        </p:nvSpPr>
        <p:spPr>
          <a:xfrm>
            <a:off x="7505958" y="4214791"/>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Proof of concept</a:t>
            </a:r>
            <a:endParaRPr/>
          </a:p>
        </p:txBody>
      </p:sp>
      <p:sp>
        <p:nvSpPr>
          <p:cNvPr id="656" name="Google Shape;656;p28"/>
          <p:cNvSpPr txBox="1"/>
          <p:nvPr/>
        </p:nvSpPr>
        <p:spPr>
          <a:xfrm>
            <a:off x="8212503" y="4214791"/>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Public sector</a:t>
            </a:r>
            <a:endParaRPr/>
          </a:p>
        </p:txBody>
      </p:sp>
      <p:sp>
        <p:nvSpPr>
          <p:cNvPr id="657" name="Google Shape;657;p28"/>
          <p:cNvSpPr txBox="1"/>
          <p:nvPr/>
        </p:nvSpPr>
        <p:spPr>
          <a:xfrm>
            <a:off x="8919048" y="4214791"/>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QA</a:t>
            </a:r>
            <a:endParaRPr/>
          </a:p>
        </p:txBody>
      </p:sp>
      <p:sp>
        <p:nvSpPr>
          <p:cNvPr id="658" name="Google Shape;658;p28"/>
          <p:cNvSpPr txBox="1"/>
          <p:nvPr/>
        </p:nvSpPr>
        <p:spPr>
          <a:xfrm>
            <a:off x="9625593" y="4214791"/>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Question answer</a:t>
            </a:r>
            <a:endParaRPr/>
          </a:p>
        </p:txBody>
      </p:sp>
      <p:sp>
        <p:nvSpPr>
          <p:cNvPr id="659" name="Google Shape;659;p28"/>
          <p:cNvSpPr txBox="1"/>
          <p:nvPr/>
        </p:nvSpPr>
        <p:spPr>
          <a:xfrm>
            <a:off x="10332138" y="4214791"/>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Question answer alt</a:t>
            </a:r>
            <a:endParaRPr/>
          </a:p>
        </p:txBody>
      </p:sp>
      <p:sp>
        <p:nvSpPr>
          <p:cNvPr id="660" name="Google Shape;660;p28"/>
          <p:cNvSpPr txBox="1"/>
          <p:nvPr/>
        </p:nvSpPr>
        <p:spPr>
          <a:xfrm>
            <a:off x="11038681" y="4214791"/>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Visibility off</a:t>
            </a:r>
            <a:endParaRPr/>
          </a:p>
        </p:txBody>
      </p:sp>
      <p:sp>
        <p:nvSpPr>
          <p:cNvPr id="661" name="Google Shape;661;p28"/>
          <p:cNvSpPr txBox="1"/>
          <p:nvPr/>
        </p:nvSpPr>
        <p:spPr>
          <a:xfrm>
            <a:off x="440508" y="504002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Robot unattended</a:t>
            </a:r>
            <a:endParaRPr/>
          </a:p>
        </p:txBody>
      </p:sp>
      <p:sp>
        <p:nvSpPr>
          <p:cNvPr id="662" name="Google Shape;662;p28"/>
          <p:cNvSpPr txBox="1"/>
          <p:nvPr/>
        </p:nvSpPr>
        <p:spPr>
          <a:xfrm>
            <a:off x="1147053" y="504002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business analyst</a:t>
            </a:r>
            <a:endParaRPr/>
          </a:p>
        </p:txBody>
      </p:sp>
      <p:sp>
        <p:nvSpPr>
          <p:cNvPr id="663" name="Google Shape;663;p28"/>
          <p:cNvSpPr txBox="1"/>
          <p:nvPr/>
        </p:nvSpPr>
        <p:spPr>
          <a:xfrm>
            <a:off x="1853598" y="504002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champion</a:t>
            </a:r>
            <a:endParaRPr/>
          </a:p>
        </p:txBody>
      </p:sp>
      <p:sp>
        <p:nvSpPr>
          <p:cNvPr id="664" name="Google Shape;664;p28"/>
          <p:cNvSpPr txBox="1"/>
          <p:nvPr/>
        </p:nvSpPr>
        <p:spPr>
          <a:xfrm>
            <a:off x="2560143" y="504002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developer</a:t>
            </a:r>
            <a:endParaRPr/>
          </a:p>
        </p:txBody>
      </p:sp>
      <p:sp>
        <p:nvSpPr>
          <p:cNvPr id="665" name="Google Shape;665;p28"/>
          <p:cNvSpPr txBox="1"/>
          <p:nvPr/>
        </p:nvSpPr>
        <p:spPr>
          <a:xfrm>
            <a:off x="3201237" y="5040026"/>
            <a:ext cx="840538"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infrastructure engineer</a:t>
            </a:r>
            <a:endParaRPr/>
          </a:p>
        </p:txBody>
      </p:sp>
      <p:sp>
        <p:nvSpPr>
          <p:cNvPr id="666" name="Google Shape;666;p28"/>
          <p:cNvSpPr txBox="1"/>
          <p:nvPr/>
        </p:nvSpPr>
        <p:spPr>
          <a:xfrm>
            <a:off x="3973233" y="504002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service support</a:t>
            </a:r>
            <a:endParaRPr/>
          </a:p>
        </p:txBody>
      </p:sp>
      <p:sp>
        <p:nvSpPr>
          <p:cNvPr id="667" name="Google Shape;667;p28"/>
          <p:cNvSpPr txBox="1"/>
          <p:nvPr/>
        </p:nvSpPr>
        <p:spPr>
          <a:xfrm>
            <a:off x="4679778" y="504002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solution architect</a:t>
            </a:r>
            <a:endParaRPr/>
          </a:p>
        </p:txBody>
      </p:sp>
      <p:sp>
        <p:nvSpPr>
          <p:cNvPr id="668" name="Google Shape;668;p28"/>
          <p:cNvSpPr txBox="1"/>
          <p:nvPr/>
        </p:nvSpPr>
        <p:spPr>
          <a:xfrm>
            <a:off x="5386323" y="504002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RPA </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sponsor</a:t>
            </a:r>
            <a:endParaRPr/>
          </a:p>
        </p:txBody>
      </p:sp>
      <p:sp>
        <p:nvSpPr>
          <p:cNvPr id="669" name="Google Shape;669;p28"/>
          <p:cNvSpPr txBox="1"/>
          <p:nvPr/>
        </p:nvSpPr>
        <p:spPr>
          <a:xfrm>
            <a:off x="6092868" y="504002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Satellite</a:t>
            </a:r>
            <a:endParaRPr/>
          </a:p>
        </p:txBody>
      </p:sp>
      <p:sp>
        <p:nvSpPr>
          <p:cNvPr id="670" name="Google Shape;670;p28"/>
          <p:cNvSpPr txBox="1"/>
          <p:nvPr/>
        </p:nvSpPr>
        <p:spPr>
          <a:xfrm>
            <a:off x="6799413" y="504002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Seamless</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integration</a:t>
            </a:r>
            <a:endParaRPr/>
          </a:p>
        </p:txBody>
      </p:sp>
      <p:sp>
        <p:nvSpPr>
          <p:cNvPr id="671" name="Google Shape;671;p28"/>
          <p:cNvSpPr txBox="1"/>
          <p:nvPr/>
        </p:nvSpPr>
        <p:spPr>
          <a:xfrm>
            <a:off x="7505958" y="5040026"/>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Seamless</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integration alt</a:t>
            </a:r>
            <a:endParaRPr/>
          </a:p>
        </p:txBody>
      </p:sp>
      <p:sp>
        <p:nvSpPr>
          <p:cNvPr id="672" name="Google Shape;672;p28"/>
          <p:cNvSpPr txBox="1"/>
          <p:nvPr/>
        </p:nvSpPr>
        <p:spPr>
          <a:xfrm>
            <a:off x="8212503" y="504002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Search</a:t>
            </a:r>
            <a:endParaRPr/>
          </a:p>
        </p:txBody>
      </p:sp>
      <p:sp>
        <p:nvSpPr>
          <p:cNvPr id="673" name="Google Shape;673;p28"/>
          <p:cNvSpPr txBox="1"/>
          <p:nvPr/>
        </p:nvSpPr>
        <p:spPr>
          <a:xfrm>
            <a:off x="8919048" y="504002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Student</a:t>
            </a:r>
            <a:endParaRPr/>
          </a:p>
        </p:txBody>
      </p:sp>
      <p:sp>
        <p:nvSpPr>
          <p:cNvPr id="674" name="Google Shape;674;p28"/>
          <p:cNvSpPr txBox="1"/>
          <p:nvPr/>
        </p:nvSpPr>
        <p:spPr>
          <a:xfrm>
            <a:off x="9625593" y="504002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Studio</a:t>
            </a:r>
            <a:endParaRPr/>
          </a:p>
        </p:txBody>
      </p:sp>
      <p:sp>
        <p:nvSpPr>
          <p:cNvPr id="675" name="Google Shape;675;p28"/>
          <p:cNvSpPr txBox="1"/>
          <p:nvPr/>
        </p:nvSpPr>
        <p:spPr>
          <a:xfrm>
            <a:off x="10332138" y="504002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Success</a:t>
            </a:r>
            <a:endParaRPr/>
          </a:p>
        </p:txBody>
      </p:sp>
      <p:sp>
        <p:nvSpPr>
          <p:cNvPr id="676" name="Google Shape;676;p28"/>
          <p:cNvSpPr txBox="1"/>
          <p:nvPr/>
        </p:nvSpPr>
        <p:spPr>
          <a:xfrm>
            <a:off x="11038681" y="5040026"/>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Vendor</a:t>
            </a:r>
            <a:endParaRPr/>
          </a:p>
        </p:txBody>
      </p:sp>
      <p:sp>
        <p:nvSpPr>
          <p:cNvPr id="677" name="Google Shape;677;p28"/>
          <p:cNvSpPr txBox="1"/>
          <p:nvPr/>
        </p:nvSpPr>
        <p:spPr>
          <a:xfrm>
            <a:off x="440508" y="5834517"/>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Support</a:t>
            </a:r>
            <a:endParaRPr/>
          </a:p>
        </p:txBody>
      </p:sp>
      <p:sp>
        <p:nvSpPr>
          <p:cNvPr id="678" name="Google Shape;678;p28"/>
          <p:cNvSpPr txBox="1"/>
          <p:nvPr/>
        </p:nvSpPr>
        <p:spPr>
          <a:xfrm>
            <a:off x="1147053" y="5834517"/>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Survey</a:t>
            </a:r>
            <a:endParaRPr/>
          </a:p>
        </p:txBody>
      </p:sp>
      <p:sp>
        <p:nvSpPr>
          <p:cNvPr id="679" name="Google Shape;679;p28"/>
          <p:cNvSpPr txBox="1"/>
          <p:nvPr/>
        </p:nvSpPr>
        <p:spPr>
          <a:xfrm>
            <a:off x="1853598" y="5834517"/>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Tap touch</a:t>
            </a:r>
            <a:endParaRPr/>
          </a:p>
        </p:txBody>
      </p:sp>
      <p:sp>
        <p:nvSpPr>
          <p:cNvPr id="680" name="Google Shape;680;p28"/>
          <p:cNvSpPr txBox="1"/>
          <p:nvPr/>
        </p:nvSpPr>
        <p:spPr>
          <a:xfrm>
            <a:off x="2560143" y="5834517"/>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Target</a:t>
            </a:r>
            <a:endParaRPr/>
          </a:p>
        </p:txBody>
      </p:sp>
      <p:sp>
        <p:nvSpPr>
          <p:cNvPr id="681" name="Google Shape;681;p28"/>
          <p:cNvSpPr txBox="1"/>
          <p:nvPr/>
        </p:nvSpPr>
        <p:spPr>
          <a:xfrm>
            <a:off x="3266688" y="5834517"/>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Technology</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alt</a:t>
            </a:r>
            <a:endParaRPr/>
          </a:p>
        </p:txBody>
      </p:sp>
      <p:sp>
        <p:nvSpPr>
          <p:cNvPr id="682" name="Google Shape;682;p28"/>
          <p:cNvSpPr txBox="1"/>
          <p:nvPr/>
        </p:nvSpPr>
        <p:spPr>
          <a:xfrm>
            <a:off x="3973233" y="5834517"/>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Technology</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alt 2</a:t>
            </a:r>
            <a:endParaRPr/>
          </a:p>
        </p:txBody>
      </p:sp>
      <p:sp>
        <p:nvSpPr>
          <p:cNvPr id="683" name="Google Shape;683;p28"/>
          <p:cNvSpPr txBox="1"/>
          <p:nvPr/>
        </p:nvSpPr>
        <p:spPr>
          <a:xfrm>
            <a:off x="4679778" y="5834517"/>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Technology</a:t>
            </a:r>
            <a:br>
              <a:rPr lang="en-US" sz="800">
                <a:solidFill>
                  <a:schemeClr val="lt1"/>
                </a:solidFill>
                <a:latin typeface="Arial"/>
                <a:ea typeface="Arial"/>
                <a:cs typeface="Arial"/>
                <a:sym typeface="Arial"/>
              </a:rPr>
            </a:br>
            <a:r>
              <a:rPr lang="en-US" sz="800">
                <a:solidFill>
                  <a:schemeClr val="lt1"/>
                </a:solidFill>
                <a:latin typeface="Arial"/>
                <a:ea typeface="Arial"/>
                <a:cs typeface="Arial"/>
                <a:sym typeface="Arial"/>
              </a:rPr>
              <a:t>alt 3</a:t>
            </a:r>
            <a:endParaRPr/>
          </a:p>
        </p:txBody>
      </p:sp>
      <p:sp>
        <p:nvSpPr>
          <p:cNvPr id="684" name="Google Shape;684;p28"/>
          <p:cNvSpPr txBox="1"/>
          <p:nvPr/>
        </p:nvSpPr>
        <p:spPr>
          <a:xfrm>
            <a:off x="5386323" y="5834517"/>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Technology</a:t>
            </a:r>
            <a:endParaRPr/>
          </a:p>
        </p:txBody>
      </p:sp>
      <p:sp>
        <p:nvSpPr>
          <p:cNvPr id="685" name="Google Shape;685;p28"/>
          <p:cNvSpPr txBox="1"/>
          <p:nvPr/>
        </p:nvSpPr>
        <p:spPr>
          <a:xfrm>
            <a:off x="6088789" y="5834517"/>
            <a:ext cx="709636" cy="21544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Tent</a:t>
            </a:r>
            <a:endParaRPr/>
          </a:p>
        </p:txBody>
      </p:sp>
      <p:sp>
        <p:nvSpPr>
          <p:cNvPr id="686" name="Google Shape;686;p28"/>
          <p:cNvSpPr/>
          <p:nvPr/>
        </p:nvSpPr>
        <p:spPr>
          <a:xfrm>
            <a:off x="-1" y="6812281"/>
            <a:ext cx="12188826"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87" name="Google Shape;687;p28"/>
          <p:cNvSpPr txBox="1"/>
          <p:nvPr/>
        </p:nvSpPr>
        <p:spPr>
          <a:xfrm>
            <a:off x="6799413" y="5834517"/>
            <a:ext cx="709636" cy="338554"/>
          </a:xfrm>
          <a:prstGeom prst="rect">
            <a:avLst/>
          </a:prstGeom>
          <a:noFill/>
          <a:ln>
            <a:noFill/>
          </a:ln>
        </p:spPr>
        <p:txBody>
          <a:bodyPr spcFirstLastPara="1" wrap="square" lIns="0" tIns="45700" rIns="0" bIns="45700" anchor="t" anchorCtr="0">
            <a:spAutoFit/>
          </a:bodyPr>
          <a:lstStyle/>
          <a:p>
            <a:pPr marL="0" marR="0" lvl="0" indent="0" algn="ctr" rtl="0">
              <a:spcBef>
                <a:spcPts val="0"/>
              </a:spcBef>
              <a:spcAft>
                <a:spcPts val="0"/>
              </a:spcAft>
              <a:buNone/>
            </a:pPr>
            <a:r>
              <a:rPr lang="en-US" sz="800">
                <a:solidFill>
                  <a:schemeClr val="lt1"/>
                </a:solidFill>
                <a:latin typeface="Arial"/>
                <a:ea typeface="Arial"/>
                <a:cs typeface="Arial"/>
                <a:sym typeface="Arial"/>
              </a:rPr>
              <a:t>Exception handling</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US Map">
  <p:cSld name="US Map">
    <p:bg>
      <p:bgPr>
        <a:solidFill>
          <a:schemeClr val="lt1"/>
        </a:solidFill>
        <a:effectLst/>
      </p:bgPr>
    </p:bg>
    <p:spTree>
      <p:nvGrpSpPr>
        <p:cNvPr id="1" name="Shape 688"/>
        <p:cNvGrpSpPr/>
        <p:nvPr/>
      </p:nvGrpSpPr>
      <p:grpSpPr>
        <a:xfrm>
          <a:off x="0" y="0"/>
          <a:ext cx="0" cy="0"/>
          <a:chOff x="0" y="0"/>
          <a:chExt cx="0" cy="0"/>
        </a:xfrm>
      </p:grpSpPr>
      <p:grpSp>
        <p:nvGrpSpPr>
          <p:cNvPr id="689" name="Google Shape;689;p29"/>
          <p:cNvGrpSpPr/>
          <p:nvPr/>
        </p:nvGrpSpPr>
        <p:grpSpPr>
          <a:xfrm>
            <a:off x="1478930" y="1386942"/>
            <a:ext cx="7785153" cy="5092700"/>
            <a:chOff x="1757363" y="1860550"/>
            <a:chExt cx="6414459" cy="3873500"/>
          </a:xfrm>
        </p:grpSpPr>
        <p:sp>
          <p:nvSpPr>
            <p:cNvPr id="690" name="Google Shape;690;p29"/>
            <p:cNvSpPr/>
            <p:nvPr/>
          </p:nvSpPr>
          <p:spPr>
            <a:xfrm>
              <a:off x="7697186" y="1860550"/>
              <a:ext cx="474636" cy="717550"/>
            </a:xfrm>
            <a:custGeom>
              <a:avLst/>
              <a:gdLst/>
              <a:ahLst/>
              <a:cxnLst/>
              <a:rect l="l" t="t" r="r" b="b"/>
              <a:pathLst>
                <a:path w="230" h="377" extrusionOk="0">
                  <a:moveTo>
                    <a:pt x="54" y="12"/>
                  </a:moveTo>
                  <a:lnTo>
                    <a:pt x="20" y="81"/>
                  </a:lnTo>
                  <a:lnTo>
                    <a:pt x="36" y="107"/>
                  </a:lnTo>
                  <a:lnTo>
                    <a:pt x="20" y="139"/>
                  </a:lnTo>
                  <a:lnTo>
                    <a:pt x="30" y="149"/>
                  </a:lnTo>
                  <a:lnTo>
                    <a:pt x="23" y="171"/>
                  </a:lnTo>
                  <a:lnTo>
                    <a:pt x="23" y="206"/>
                  </a:lnTo>
                  <a:lnTo>
                    <a:pt x="0" y="219"/>
                  </a:lnTo>
                  <a:lnTo>
                    <a:pt x="9" y="229"/>
                  </a:lnTo>
                  <a:lnTo>
                    <a:pt x="57" y="361"/>
                  </a:lnTo>
                  <a:lnTo>
                    <a:pt x="95" y="377"/>
                  </a:lnTo>
                  <a:lnTo>
                    <a:pt x="93" y="350"/>
                  </a:lnTo>
                  <a:lnTo>
                    <a:pt x="112" y="329"/>
                  </a:lnTo>
                  <a:lnTo>
                    <a:pt x="105" y="307"/>
                  </a:lnTo>
                  <a:lnTo>
                    <a:pt x="152" y="280"/>
                  </a:lnTo>
                  <a:lnTo>
                    <a:pt x="154" y="243"/>
                  </a:lnTo>
                  <a:lnTo>
                    <a:pt x="182" y="241"/>
                  </a:lnTo>
                  <a:lnTo>
                    <a:pt x="204" y="213"/>
                  </a:lnTo>
                  <a:lnTo>
                    <a:pt x="230" y="194"/>
                  </a:lnTo>
                  <a:lnTo>
                    <a:pt x="230" y="171"/>
                  </a:lnTo>
                  <a:lnTo>
                    <a:pt x="194" y="163"/>
                  </a:lnTo>
                  <a:lnTo>
                    <a:pt x="187" y="138"/>
                  </a:lnTo>
                  <a:lnTo>
                    <a:pt x="151" y="134"/>
                  </a:lnTo>
                  <a:lnTo>
                    <a:pt x="122" y="22"/>
                  </a:lnTo>
                  <a:lnTo>
                    <a:pt x="108" y="0"/>
                  </a:lnTo>
                  <a:lnTo>
                    <a:pt x="72" y="9"/>
                  </a:lnTo>
                  <a:lnTo>
                    <a:pt x="66" y="20"/>
                  </a:lnTo>
                  <a:lnTo>
                    <a:pt x="54" y="1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1" name="Google Shape;691;p29"/>
            <p:cNvSpPr/>
            <p:nvPr/>
          </p:nvSpPr>
          <p:spPr>
            <a:xfrm>
              <a:off x="5268691" y="4062413"/>
              <a:ext cx="607053" cy="561975"/>
            </a:xfrm>
            <a:custGeom>
              <a:avLst/>
              <a:gdLst/>
              <a:ahLst/>
              <a:cxnLst/>
              <a:rect l="l" t="t" r="r" b="b"/>
              <a:pathLst>
                <a:path w="294" h="295" extrusionOk="0">
                  <a:moveTo>
                    <a:pt x="0" y="27"/>
                  </a:moveTo>
                  <a:lnTo>
                    <a:pt x="116" y="12"/>
                  </a:lnTo>
                  <a:lnTo>
                    <a:pt x="259" y="0"/>
                  </a:lnTo>
                  <a:lnTo>
                    <a:pt x="252" y="39"/>
                  </a:lnTo>
                  <a:lnTo>
                    <a:pt x="283" y="30"/>
                  </a:lnTo>
                  <a:lnTo>
                    <a:pt x="294" y="56"/>
                  </a:lnTo>
                  <a:lnTo>
                    <a:pt x="262" y="80"/>
                  </a:lnTo>
                  <a:lnTo>
                    <a:pt x="269" y="121"/>
                  </a:lnTo>
                  <a:lnTo>
                    <a:pt x="235" y="189"/>
                  </a:lnTo>
                  <a:lnTo>
                    <a:pt x="210" y="231"/>
                  </a:lnTo>
                  <a:lnTo>
                    <a:pt x="224" y="285"/>
                  </a:lnTo>
                  <a:lnTo>
                    <a:pt x="43" y="295"/>
                  </a:lnTo>
                  <a:lnTo>
                    <a:pt x="42" y="262"/>
                  </a:lnTo>
                  <a:lnTo>
                    <a:pt x="6" y="255"/>
                  </a:lnTo>
                  <a:lnTo>
                    <a:pt x="6" y="80"/>
                  </a:lnTo>
                  <a:lnTo>
                    <a:pt x="0" y="27"/>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2" name="Google Shape;692;p29"/>
            <p:cNvSpPr/>
            <p:nvPr/>
          </p:nvSpPr>
          <p:spPr>
            <a:xfrm>
              <a:off x="5354963" y="4603750"/>
              <a:ext cx="741189" cy="588963"/>
            </a:xfrm>
            <a:custGeom>
              <a:avLst/>
              <a:gdLst/>
              <a:ahLst/>
              <a:cxnLst/>
              <a:rect l="l" t="t" r="r" b="b"/>
              <a:pathLst>
                <a:path w="359" h="309" extrusionOk="0">
                  <a:moveTo>
                    <a:pt x="0" y="7"/>
                  </a:moveTo>
                  <a:lnTo>
                    <a:pt x="179" y="0"/>
                  </a:lnTo>
                  <a:lnTo>
                    <a:pt x="211" y="64"/>
                  </a:lnTo>
                  <a:lnTo>
                    <a:pt x="184" y="139"/>
                  </a:lnTo>
                  <a:lnTo>
                    <a:pt x="175" y="173"/>
                  </a:lnTo>
                  <a:lnTo>
                    <a:pt x="295" y="159"/>
                  </a:lnTo>
                  <a:lnTo>
                    <a:pt x="303" y="208"/>
                  </a:lnTo>
                  <a:lnTo>
                    <a:pt x="267" y="204"/>
                  </a:lnTo>
                  <a:lnTo>
                    <a:pt x="250" y="225"/>
                  </a:lnTo>
                  <a:lnTo>
                    <a:pt x="269" y="239"/>
                  </a:lnTo>
                  <a:lnTo>
                    <a:pt x="302" y="222"/>
                  </a:lnTo>
                  <a:lnTo>
                    <a:pt x="303" y="246"/>
                  </a:lnTo>
                  <a:lnTo>
                    <a:pt x="322" y="226"/>
                  </a:lnTo>
                  <a:lnTo>
                    <a:pt x="336" y="226"/>
                  </a:lnTo>
                  <a:lnTo>
                    <a:pt x="320" y="267"/>
                  </a:lnTo>
                  <a:lnTo>
                    <a:pt x="350" y="274"/>
                  </a:lnTo>
                  <a:lnTo>
                    <a:pt x="359" y="297"/>
                  </a:lnTo>
                  <a:lnTo>
                    <a:pt x="345" y="304"/>
                  </a:lnTo>
                  <a:lnTo>
                    <a:pt x="327" y="289"/>
                  </a:lnTo>
                  <a:lnTo>
                    <a:pt x="292" y="279"/>
                  </a:lnTo>
                  <a:lnTo>
                    <a:pt x="299" y="306"/>
                  </a:lnTo>
                  <a:lnTo>
                    <a:pt x="282" y="309"/>
                  </a:lnTo>
                  <a:lnTo>
                    <a:pt x="268" y="285"/>
                  </a:lnTo>
                  <a:lnTo>
                    <a:pt x="259" y="300"/>
                  </a:lnTo>
                  <a:lnTo>
                    <a:pt x="206" y="300"/>
                  </a:lnTo>
                  <a:lnTo>
                    <a:pt x="206" y="285"/>
                  </a:lnTo>
                  <a:lnTo>
                    <a:pt x="187" y="267"/>
                  </a:lnTo>
                  <a:lnTo>
                    <a:pt x="147" y="265"/>
                  </a:lnTo>
                  <a:lnTo>
                    <a:pt x="180" y="285"/>
                  </a:lnTo>
                  <a:lnTo>
                    <a:pt x="134" y="295"/>
                  </a:lnTo>
                  <a:lnTo>
                    <a:pt x="62" y="281"/>
                  </a:lnTo>
                  <a:lnTo>
                    <a:pt x="35" y="285"/>
                  </a:lnTo>
                  <a:lnTo>
                    <a:pt x="45" y="181"/>
                  </a:lnTo>
                  <a:lnTo>
                    <a:pt x="1" y="99"/>
                  </a:lnTo>
                  <a:lnTo>
                    <a:pt x="0" y="7"/>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3" name="Google Shape;693;p29"/>
            <p:cNvSpPr/>
            <p:nvPr/>
          </p:nvSpPr>
          <p:spPr>
            <a:xfrm>
              <a:off x="4850151" y="2117725"/>
              <a:ext cx="825453" cy="923925"/>
            </a:xfrm>
            <a:custGeom>
              <a:avLst/>
              <a:gdLst/>
              <a:ahLst/>
              <a:cxnLst/>
              <a:rect l="l" t="t" r="r" b="b"/>
              <a:pathLst>
                <a:path w="400" h="485" extrusionOk="0">
                  <a:moveTo>
                    <a:pt x="0" y="38"/>
                  </a:moveTo>
                  <a:lnTo>
                    <a:pt x="105" y="38"/>
                  </a:lnTo>
                  <a:lnTo>
                    <a:pt x="104" y="0"/>
                  </a:lnTo>
                  <a:lnTo>
                    <a:pt x="126" y="11"/>
                  </a:lnTo>
                  <a:lnTo>
                    <a:pt x="131" y="40"/>
                  </a:lnTo>
                  <a:lnTo>
                    <a:pt x="181" y="72"/>
                  </a:lnTo>
                  <a:lnTo>
                    <a:pt x="196" y="58"/>
                  </a:lnTo>
                  <a:lnTo>
                    <a:pt x="226" y="58"/>
                  </a:lnTo>
                  <a:lnTo>
                    <a:pt x="249" y="86"/>
                  </a:lnTo>
                  <a:lnTo>
                    <a:pt x="264" y="76"/>
                  </a:lnTo>
                  <a:lnTo>
                    <a:pt x="308" y="87"/>
                  </a:lnTo>
                  <a:lnTo>
                    <a:pt x="323" y="66"/>
                  </a:lnTo>
                  <a:lnTo>
                    <a:pt x="351" y="83"/>
                  </a:lnTo>
                  <a:lnTo>
                    <a:pt x="400" y="80"/>
                  </a:lnTo>
                  <a:lnTo>
                    <a:pt x="320" y="140"/>
                  </a:lnTo>
                  <a:lnTo>
                    <a:pt x="281" y="193"/>
                  </a:lnTo>
                  <a:lnTo>
                    <a:pt x="288" y="269"/>
                  </a:lnTo>
                  <a:lnTo>
                    <a:pt x="261" y="301"/>
                  </a:lnTo>
                  <a:lnTo>
                    <a:pt x="272" y="324"/>
                  </a:lnTo>
                  <a:lnTo>
                    <a:pt x="272" y="380"/>
                  </a:lnTo>
                  <a:lnTo>
                    <a:pt x="299" y="380"/>
                  </a:lnTo>
                  <a:lnTo>
                    <a:pt x="340" y="421"/>
                  </a:lnTo>
                  <a:lnTo>
                    <a:pt x="356" y="471"/>
                  </a:lnTo>
                  <a:lnTo>
                    <a:pt x="73" y="485"/>
                  </a:lnTo>
                  <a:lnTo>
                    <a:pt x="74" y="351"/>
                  </a:lnTo>
                  <a:lnTo>
                    <a:pt x="49" y="321"/>
                  </a:lnTo>
                  <a:lnTo>
                    <a:pt x="58" y="286"/>
                  </a:lnTo>
                  <a:lnTo>
                    <a:pt x="66" y="266"/>
                  </a:lnTo>
                  <a:lnTo>
                    <a:pt x="49" y="173"/>
                  </a:lnTo>
                  <a:lnTo>
                    <a:pt x="25" y="112"/>
                  </a:lnTo>
                  <a:lnTo>
                    <a:pt x="0" y="38"/>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4" name="Google Shape;694;p29"/>
            <p:cNvSpPr/>
            <p:nvPr/>
          </p:nvSpPr>
          <p:spPr>
            <a:xfrm>
              <a:off x="5380937" y="2435225"/>
              <a:ext cx="627688" cy="728663"/>
            </a:xfrm>
            <a:custGeom>
              <a:avLst/>
              <a:gdLst/>
              <a:ahLst/>
              <a:cxnLst/>
              <a:rect l="l" t="t" r="r" b="b"/>
              <a:pathLst>
                <a:path w="304" h="382" extrusionOk="0">
                  <a:moveTo>
                    <a:pt x="22" y="26"/>
                  </a:moveTo>
                  <a:lnTo>
                    <a:pt x="45" y="23"/>
                  </a:lnTo>
                  <a:lnTo>
                    <a:pt x="65" y="23"/>
                  </a:lnTo>
                  <a:lnTo>
                    <a:pt x="79" y="0"/>
                  </a:lnTo>
                  <a:lnTo>
                    <a:pt x="88" y="28"/>
                  </a:lnTo>
                  <a:lnTo>
                    <a:pt x="121" y="28"/>
                  </a:lnTo>
                  <a:lnTo>
                    <a:pt x="139" y="54"/>
                  </a:lnTo>
                  <a:lnTo>
                    <a:pt x="173" y="47"/>
                  </a:lnTo>
                  <a:lnTo>
                    <a:pt x="196" y="64"/>
                  </a:lnTo>
                  <a:lnTo>
                    <a:pt x="238" y="75"/>
                  </a:lnTo>
                  <a:lnTo>
                    <a:pt x="246" y="95"/>
                  </a:lnTo>
                  <a:lnTo>
                    <a:pt x="268" y="97"/>
                  </a:lnTo>
                  <a:lnTo>
                    <a:pt x="261" y="117"/>
                  </a:lnTo>
                  <a:lnTo>
                    <a:pt x="269" y="139"/>
                  </a:lnTo>
                  <a:lnTo>
                    <a:pt x="255" y="167"/>
                  </a:lnTo>
                  <a:lnTo>
                    <a:pt x="265" y="173"/>
                  </a:lnTo>
                  <a:lnTo>
                    <a:pt x="289" y="142"/>
                  </a:lnTo>
                  <a:lnTo>
                    <a:pt x="288" y="132"/>
                  </a:lnTo>
                  <a:lnTo>
                    <a:pt x="297" y="127"/>
                  </a:lnTo>
                  <a:lnTo>
                    <a:pt x="304" y="142"/>
                  </a:lnTo>
                  <a:lnTo>
                    <a:pt x="285" y="164"/>
                  </a:lnTo>
                  <a:lnTo>
                    <a:pt x="278" y="212"/>
                  </a:lnTo>
                  <a:lnTo>
                    <a:pt x="278" y="293"/>
                  </a:lnTo>
                  <a:lnTo>
                    <a:pt x="289" y="307"/>
                  </a:lnTo>
                  <a:lnTo>
                    <a:pt x="284" y="358"/>
                  </a:lnTo>
                  <a:lnTo>
                    <a:pt x="140" y="382"/>
                  </a:lnTo>
                  <a:lnTo>
                    <a:pt x="104" y="359"/>
                  </a:lnTo>
                  <a:lnTo>
                    <a:pt x="111" y="328"/>
                  </a:lnTo>
                  <a:lnTo>
                    <a:pt x="94" y="295"/>
                  </a:lnTo>
                  <a:lnTo>
                    <a:pt x="79" y="254"/>
                  </a:lnTo>
                  <a:lnTo>
                    <a:pt x="38" y="213"/>
                  </a:lnTo>
                  <a:lnTo>
                    <a:pt x="13" y="213"/>
                  </a:lnTo>
                  <a:lnTo>
                    <a:pt x="13" y="157"/>
                  </a:lnTo>
                  <a:lnTo>
                    <a:pt x="0" y="135"/>
                  </a:lnTo>
                  <a:lnTo>
                    <a:pt x="28" y="102"/>
                  </a:lnTo>
                  <a:lnTo>
                    <a:pt x="22" y="2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5" name="Google Shape;695;p29"/>
            <p:cNvSpPr/>
            <p:nvPr/>
          </p:nvSpPr>
          <p:spPr>
            <a:xfrm>
              <a:off x="5627771" y="2331821"/>
              <a:ext cx="677559" cy="288925"/>
            </a:xfrm>
            <a:custGeom>
              <a:avLst/>
              <a:gdLst/>
              <a:ahLst/>
              <a:cxnLst/>
              <a:rect l="l" t="t" r="r" b="b"/>
              <a:pathLst>
                <a:path w="327" h="152" extrusionOk="0">
                  <a:moveTo>
                    <a:pt x="0" y="84"/>
                  </a:moveTo>
                  <a:lnTo>
                    <a:pt x="73" y="0"/>
                  </a:lnTo>
                  <a:lnTo>
                    <a:pt x="60" y="34"/>
                  </a:lnTo>
                  <a:lnTo>
                    <a:pt x="70" y="45"/>
                  </a:lnTo>
                  <a:lnTo>
                    <a:pt x="93" y="31"/>
                  </a:lnTo>
                  <a:lnTo>
                    <a:pt x="143" y="52"/>
                  </a:lnTo>
                  <a:lnTo>
                    <a:pt x="165" y="34"/>
                  </a:lnTo>
                  <a:lnTo>
                    <a:pt x="233" y="25"/>
                  </a:lnTo>
                  <a:lnTo>
                    <a:pt x="246" y="46"/>
                  </a:lnTo>
                  <a:lnTo>
                    <a:pt x="272" y="41"/>
                  </a:lnTo>
                  <a:lnTo>
                    <a:pt x="324" y="64"/>
                  </a:lnTo>
                  <a:lnTo>
                    <a:pt x="327" y="80"/>
                  </a:lnTo>
                  <a:lnTo>
                    <a:pt x="271" y="94"/>
                  </a:lnTo>
                  <a:lnTo>
                    <a:pt x="255" y="84"/>
                  </a:lnTo>
                  <a:lnTo>
                    <a:pt x="227" y="87"/>
                  </a:lnTo>
                  <a:lnTo>
                    <a:pt x="194" y="108"/>
                  </a:lnTo>
                  <a:lnTo>
                    <a:pt x="178" y="109"/>
                  </a:lnTo>
                  <a:lnTo>
                    <a:pt x="166" y="94"/>
                  </a:lnTo>
                  <a:lnTo>
                    <a:pt x="148" y="151"/>
                  </a:lnTo>
                  <a:lnTo>
                    <a:pt x="127" y="152"/>
                  </a:lnTo>
                  <a:lnTo>
                    <a:pt x="118" y="129"/>
                  </a:lnTo>
                  <a:lnTo>
                    <a:pt x="74" y="119"/>
                  </a:lnTo>
                  <a:lnTo>
                    <a:pt x="54" y="102"/>
                  </a:lnTo>
                  <a:lnTo>
                    <a:pt x="18" y="108"/>
                  </a:lnTo>
                  <a:lnTo>
                    <a:pt x="0" y="84"/>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6" name="Google Shape;696;p29"/>
            <p:cNvSpPr/>
            <p:nvPr/>
          </p:nvSpPr>
          <p:spPr>
            <a:xfrm>
              <a:off x="6096152" y="2536825"/>
              <a:ext cx="481514" cy="649288"/>
            </a:xfrm>
            <a:custGeom>
              <a:avLst/>
              <a:gdLst/>
              <a:ahLst/>
              <a:cxnLst/>
              <a:rect l="l" t="t" r="r" b="b"/>
              <a:pathLst>
                <a:path w="234" h="341" extrusionOk="0">
                  <a:moveTo>
                    <a:pt x="59" y="14"/>
                  </a:moveTo>
                  <a:lnTo>
                    <a:pt x="67" y="35"/>
                  </a:lnTo>
                  <a:lnTo>
                    <a:pt x="51" y="48"/>
                  </a:lnTo>
                  <a:lnTo>
                    <a:pt x="50" y="102"/>
                  </a:lnTo>
                  <a:lnTo>
                    <a:pt x="41" y="67"/>
                  </a:lnTo>
                  <a:lnTo>
                    <a:pt x="7" y="101"/>
                  </a:lnTo>
                  <a:lnTo>
                    <a:pt x="0" y="199"/>
                  </a:lnTo>
                  <a:lnTo>
                    <a:pt x="21" y="247"/>
                  </a:lnTo>
                  <a:lnTo>
                    <a:pt x="24" y="272"/>
                  </a:lnTo>
                  <a:lnTo>
                    <a:pt x="25" y="292"/>
                  </a:lnTo>
                  <a:lnTo>
                    <a:pt x="24" y="309"/>
                  </a:lnTo>
                  <a:lnTo>
                    <a:pt x="19" y="341"/>
                  </a:lnTo>
                  <a:lnTo>
                    <a:pt x="111" y="335"/>
                  </a:lnTo>
                  <a:lnTo>
                    <a:pt x="233" y="323"/>
                  </a:lnTo>
                  <a:lnTo>
                    <a:pt x="211" y="316"/>
                  </a:lnTo>
                  <a:lnTo>
                    <a:pt x="199" y="299"/>
                  </a:lnTo>
                  <a:lnTo>
                    <a:pt x="217" y="283"/>
                  </a:lnTo>
                  <a:lnTo>
                    <a:pt x="217" y="265"/>
                  </a:lnTo>
                  <a:lnTo>
                    <a:pt x="208" y="248"/>
                  </a:lnTo>
                  <a:lnTo>
                    <a:pt x="217" y="236"/>
                  </a:lnTo>
                  <a:lnTo>
                    <a:pt x="234" y="238"/>
                  </a:lnTo>
                  <a:lnTo>
                    <a:pt x="230" y="191"/>
                  </a:lnTo>
                  <a:lnTo>
                    <a:pt x="226" y="162"/>
                  </a:lnTo>
                  <a:lnTo>
                    <a:pt x="216" y="145"/>
                  </a:lnTo>
                  <a:lnTo>
                    <a:pt x="206" y="134"/>
                  </a:lnTo>
                  <a:lnTo>
                    <a:pt x="191" y="131"/>
                  </a:lnTo>
                  <a:lnTo>
                    <a:pt x="177" y="131"/>
                  </a:lnTo>
                  <a:lnTo>
                    <a:pt x="161" y="153"/>
                  </a:lnTo>
                  <a:lnTo>
                    <a:pt x="152" y="160"/>
                  </a:lnTo>
                  <a:lnTo>
                    <a:pt x="145" y="162"/>
                  </a:lnTo>
                  <a:lnTo>
                    <a:pt x="137" y="159"/>
                  </a:lnTo>
                  <a:lnTo>
                    <a:pt x="135" y="148"/>
                  </a:lnTo>
                  <a:lnTo>
                    <a:pt x="137" y="141"/>
                  </a:lnTo>
                  <a:lnTo>
                    <a:pt x="144" y="134"/>
                  </a:lnTo>
                  <a:lnTo>
                    <a:pt x="151" y="131"/>
                  </a:lnTo>
                  <a:lnTo>
                    <a:pt x="157" y="129"/>
                  </a:lnTo>
                  <a:lnTo>
                    <a:pt x="157" y="117"/>
                  </a:lnTo>
                  <a:lnTo>
                    <a:pt x="175" y="102"/>
                  </a:lnTo>
                  <a:lnTo>
                    <a:pt x="157" y="58"/>
                  </a:lnTo>
                  <a:lnTo>
                    <a:pt x="157" y="37"/>
                  </a:lnTo>
                  <a:lnTo>
                    <a:pt x="128" y="28"/>
                  </a:lnTo>
                  <a:lnTo>
                    <a:pt x="85" y="0"/>
                  </a:lnTo>
                  <a:lnTo>
                    <a:pt x="59" y="14"/>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7" name="Google Shape;697;p29"/>
            <p:cNvSpPr/>
            <p:nvPr/>
          </p:nvSpPr>
          <p:spPr>
            <a:xfrm>
              <a:off x="6710082" y="4090988"/>
              <a:ext cx="619090" cy="485775"/>
            </a:xfrm>
            <a:custGeom>
              <a:avLst/>
              <a:gdLst/>
              <a:ahLst/>
              <a:cxnLst/>
              <a:rect l="l" t="t" r="r" b="b"/>
              <a:pathLst>
                <a:path w="300" h="255" extrusionOk="0">
                  <a:moveTo>
                    <a:pt x="11" y="46"/>
                  </a:moveTo>
                  <a:lnTo>
                    <a:pt x="35" y="21"/>
                  </a:lnTo>
                  <a:lnTo>
                    <a:pt x="125" y="0"/>
                  </a:lnTo>
                  <a:lnTo>
                    <a:pt x="152" y="14"/>
                  </a:lnTo>
                  <a:lnTo>
                    <a:pt x="210" y="4"/>
                  </a:lnTo>
                  <a:lnTo>
                    <a:pt x="257" y="40"/>
                  </a:lnTo>
                  <a:lnTo>
                    <a:pt x="300" y="68"/>
                  </a:lnTo>
                  <a:lnTo>
                    <a:pt x="276" y="145"/>
                  </a:lnTo>
                  <a:lnTo>
                    <a:pt x="240" y="183"/>
                  </a:lnTo>
                  <a:lnTo>
                    <a:pt x="200" y="195"/>
                  </a:lnTo>
                  <a:lnTo>
                    <a:pt x="208" y="226"/>
                  </a:lnTo>
                  <a:lnTo>
                    <a:pt x="184" y="255"/>
                  </a:lnTo>
                  <a:lnTo>
                    <a:pt x="138" y="183"/>
                  </a:lnTo>
                  <a:lnTo>
                    <a:pt x="20" y="68"/>
                  </a:lnTo>
                  <a:lnTo>
                    <a:pt x="0" y="68"/>
                  </a:lnTo>
                  <a:lnTo>
                    <a:pt x="11" y="4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8" name="Google Shape;698;p29"/>
            <p:cNvSpPr/>
            <p:nvPr/>
          </p:nvSpPr>
          <p:spPr>
            <a:xfrm>
              <a:off x="6630976" y="3375025"/>
              <a:ext cx="932074" cy="576263"/>
            </a:xfrm>
            <a:custGeom>
              <a:avLst/>
              <a:gdLst/>
              <a:ahLst/>
              <a:cxnLst/>
              <a:rect l="l" t="t" r="r" b="b"/>
              <a:pathLst>
                <a:path w="452" h="302" extrusionOk="0">
                  <a:moveTo>
                    <a:pt x="74" y="211"/>
                  </a:moveTo>
                  <a:lnTo>
                    <a:pt x="61" y="242"/>
                  </a:lnTo>
                  <a:lnTo>
                    <a:pt x="42" y="250"/>
                  </a:lnTo>
                  <a:lnTo>
                    <a:pt x="41" y="270"/>
                  </a:lnTo>
                  <a:lnTo>
                    <a:pt x="2" y="286"/>
                  </a:lnTo>
                  <a:lnTo>
                    <a:pt x="0" y="302"/>
                  </a:lnTo>
                  <a:lnTo>
                    <a:pt x="107" y="282"/>
                  </a:lnTo>
                  <a:lnTo>
                    <a:pt x="302" y="238"/>
                  </a:lnTo>
                  <a:lnTo>
                    <a:pt x="452" y="200"/>
                  </a:lnTo>
                  <a:lnTo>
                    <a:pt x="452" y="169"/>
                  </a:lnTo>
                  <a:lnTo>
                    <a:pt x="435" y="160"/>
                  </a:lnTo>
                  <a:lnTo>
                    <a:pt x="422" y="175"/>
                  </a:lnTo>
                  <a:lnTo>
                    <a:pt x="414" y="134"/>
                  </a:lnTo>
                  <a:lnTo>
                    <a:pt x="422" y="97"/>
                  </a:lnTo>
                  <a:lnTo>
                    <a:pt x="366" y="70"/>
                  </a:lnTo>
                  <a:lnTo>
                    <a:pt x="328" y="77"/>
                  </a:lnTo>
                  <a:lnTo>
                    <a:pt x="327" y="21"/>
                  </a:lnTo>
                  <a:lnTo>
                    <a:pt x="288" y="0"/>
                  </a:lnTo>
                  <a:lnTo>
                    <a:pt x="258" y="13"/>
                  </a:lnTo>
                  <a:lnTo>
                    <a:pt x="238" y="66"/>
                  </a:lnTo>
                  <a:lnTo>
                    <a:pt x="203" y="87"/>
                  </a:lnTo>
                  <a:lnTo>
                    <a:pt x="189" y="170"/>
                  </a:lnTo>
                  <a:lnTo>
                    <a:pt x="132" y="211"/>
                  </a:lnTo>
                  <a:lnTo>
                    <a:pt x="86" y="228"/>
                  </a:lnTo>
                  <a:lnTo>
                    <a:pt x="74" y="21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699" name="Google Shape;699;p29"/>
            <p:cNvSpPr/>
            <p:nvPr/>
          </p:nvSpPr>
          <p:spPr>
            <a:xfrm>
              <a:off x="6813264" y="2908300"/>
              <a:ext cx="715393" cy="466725"/>
            </a:xfrm>
            <a:custGeom>
              <a:avLst/>
              <a:gdLst/>
              <a:ahLst/>
              <a:cxnLst/>
              <a:rect l="l" t="t" r="r" b="b"/>
              <a:pathLst>
                <a:path w="347" h="245" extrusionOk="0">
                  <a:moveTo>
                    <a:pt x="32" y="36"/>
                  </a:moveTo>
                  <a:lnTo>
                    <a:pt x="0" y="68"/>
                  </a:lnTo>
                  <a:lnTo>
                    <a:pt x="18" y="187"/>
                  </a:lnTo>
                  <a:lnTo>
                    <a:pt x="32" y="245"/>
                  </a:lnTo>
                  <a:lnTo>
                    <a:pt x="91" y="240"/>
                  </a:lnTo>
                  <a:lnTo>
                    <a:pt x="310" y="195"/>
                  </a:lnTo>
                  <a:lnTo>
                    <a:pt x="325" y="188"/>
                  </a:lnTo>
                  <a:lnTo>
                    <a:pt x="347" y="133"/>
                  </a:lnTo>
                  <a:lnTo>
                    <a:pt x="314" y="103"/>
                  </a:lnTo>
                  <a:lnTo>
                    <a:pt x="332" y="32"/>
                  </a:lnTo>
                  <a:lnTo>
                    <a:pt x="307" y="25"/>
                  </a:lnTo>
                  <a:lnTo>
                    <a:pt x="307" y="7"/>
                  </a:lnTo>
                  <a:lnTo>
                    <a:pt x="296" y="0"/>
                  </a:lnTo>
                  <a:lnTo>
                    <a:pt x="42" y="51"/>
                  </a:lnTo>
                  <a:lnTo>
                    <a:pt x="32" y="3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0" name="Google Shape;700;p29"/>
            <p:cNvSpPr/>
            <p:nvPr/>
          </p:nvSpPr>
          <p:spPr>
            <a:xfrm>
              <a:off x="6990393" y="3279775"/>
              <a:ext cx="608772" cy="249238"/>
            </a:xfrm>
            <a:custGeom>
              <a:avLst/>
              <a:gdLst/>
              <a:ahLst/>
              <a:cxnLst/>
              <a:rect l="l" t="t" r="r" b="b"/>
              <a:pathLst>
                <a:path w="295" h="131" extrusionOk="0">
                  <a:moveTo>
                    <a:pt x="0" y="45"/>
                  </a:moveTo>
                  <a:lnTo>
                    <a:pt x="220" y="0"/>
                  </a:lnTo>
                  <a:lnTo>
                    <a:pt x="256" y="90"/>
                  </a:lnTo>
                  <a:lnTo>
                    <a:pt x="294" y="80"/>
                  </a:lnTo>
                  <a:lnTo>
                    <a:pt x="295" y="125"/>
                  </a:lnTo>
                  <a:lnTo>
                    <a:pt x="264" y="131"/>
                  </a:lnTo>
                  <a:lnTo>
                    <a:pt x="237" y="102"/>
                  </a:lnTo>
                  <a:lnTo>
                    <a:pt x="220" y="66"/>
                  </a:lnTo>
                  <a:lnTo>
                    <a:pt x="216" y="17"/>
                  </a:lnTo>
                  <a:lnTo>
                    <a:pt x="203" y="42"/>
                  </a:lnTo>
                  <a:lnTo>
                    <a:pt x="219" y="116"/>
                  </a:lnTo>
                  <a:lnTo>
                    <a:pt x="154" y="126"/>
                  </a:lnTo>
                  <a:lnTo>
                    <a:pt x="152" y="72"/>
                  </a:lnTo>
                  <a:lnTo>
                    <a:pt x="112" y="49"/>
                  </a:lnTo>
                  <a:lnTo>
                    <a:pt x="79" y="43"/>
                  </a:lnTo>
                  <a:lnTo>
                    <a:pt x="8" y="80"/>
                  </a:lnTo>
                  <a:lnTo>
                    <a:pt x="0" y="45"/>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1" name="Google Shape;701;p29"/>
            <p:cNvSpPr/>
            <p:nvPr/>
          </p:nvSpPr>
          <p:spPr>
            <a:xfrm>
              <a:off x="2912997" y="2052638"/>
              <a:ext cx="1251937" cy="776287"/>
            </a:xfrm>
            <a:custGeom>
              <a:avLst/>
              <a:gdLst/>
              <a:ahLst/>
              <a:cxnLst/>
              <a:rect l="l" t="t" r="r" b="b"/>
              <a:pathLst>
                <a:path w="607" h="407" extrusionOk="0">
                  <a:moveTo>
                    <a:pt x="10" y="0"/>
                  </a:moveTo>
                  <a:lnTo>
                    <a:pt x="129" y="17"/>
                  </a:lnTo>
                  <a:lnTo>
                    <a:pt x="202" y="27"/>
                  </a:lnTo>
                  <a:lnTo>
                    <a:pt x="297" y="38"/>
                  </a:lnTo>
                  <a:lnTo>
                    <a:pt x="384" y="47"/>
                  </a:lnTo>
                  <a:lnTo>
                    <a:pt x="536" y="59"/>
                  </a:lnTo>
                  <a:lnTo>
                    <a:pt x="607" y="65"/>
                  </a:lnTo>
                  <a:lnTo>
                    <a:pt x="605" y="396"/>
                  </a:lnTo>
                  <a:lnTo>
                    <a:pt x="233" y="362"/>
                  </a:lnTo>
                  <a:lnTo>
                    <a:pt x="226" y="407"/>
                  </a:lnTo>
                  <a:lnTo>
                    <a:pt x="211" y="386"/>
                  </a:lnTo>
                  <a:lnTo>
                    <a:pt x="178" y="389"/>
                  </a:lnTo>
                  <a:lnTo>
                    <a:pt x="128" y="398"/>
                  </a:lnTo>
                  <a:lnTo>
                    <a:pt x="120" y="340"/>
                  </a:lnTo>
                  <a:lnTo>
                    <a:pt x="62" y="294"/>
                  </a:lnTo>
                  <a:lnTo>
                    <a:pt x="70" y="251"/>
                  </a:lnTo>
                  <a:lnTo>
                    <a:pt x="76" y="215"/>
                  </a:lnTo>
                  <a:lnTo>
                    <a:pt x="0" y="101"/>
                  </a:lnTo>
                  <a:lnTo>
                    <a:pt x="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2" name="Google Shape;702;p29"/>
            <p:cNvSpPr/>
            <p:nvPr/>
          </p:nvSpPr>
          <p:spPr>
            <a:xfrm>
              <a:off x="5102169" y="3459163"/>
              <a:ext cx="832332" cy="679450"/>
            </a:xfrm>
            <a:custGeom>
              <a:avLst/>
              <a:gdLst/>
              <a:ahLst/>
              <a:cxnLst/>
              <a:rect l="l" t="t" r="r" b="b"/>
              <a:pathLst>
                <a:path w="403" h="357" extrusionOk="0">
                  <a:moveTo>
                    <a:pt x="0" y="12"/>
                  </a:moveTo>
                  <a:lnTo>
                    <a:pt x="176" y="0"/>
                  </a:lnTo>
                  <a:lnTo>
                    <a:pt x="214" y="0"/>
                  </a:lnTo>
                  <a:lnTo>
                    <a:pt x="242" y="11"/>
                  </a:lnTo>
                  <a:lnTo>
                    <a:pt x="227" y="42"/>
                  </a:lnTo>
                  <a:lnTo>
                    <a:pt x="278" y="92"/>
                  </a:lnTo>
                  <a:lnTo>
                    <a:pt x="295" y="135"/>
                  </a:lnTo>
                  <a:lnTo>
                    <a:pt x="325" y="124"/>
                  </a:lnTo>
                  <a:lnTo>
                    <a:pt x="324" y="184"/>
                  </a:lnTo>
                  <a:lnTo>
                    <a:pt x="355" y="202"/>
                  </a:lnTo>
                  <a:lnTo>
                    <a:pt x="369" y="254"/>
                  </a:lnTo>
                  <a:lnTo>
                    <a:pt x="391" y="259"/>
                  </a:lnTo>
                  <a:lnTo>
                    <a:pt x="403" y="281"/>
                  </a:lnTo>
                  <a:lnTo>
                    <a:pt x="376" y="312"/>
                  </a:lnTo>
                  <a:lnTo>
                    <a:pt x="367" y="347"/>
                  </a:lnTo>
                  <a:lnTo>
                    <a:pt x="328" y="357"/>
                  </a:lnTo>
                  <a:lnTo>
                    <a:pt x="338" y="318"/>
                  </a:lnTo>
                  <a:lnTo>
                    <a:pt x="187" y="332"/>
                  </a:lnTo>
                  <a:lnTo>
                    <a:pt x="79" y="346"/>
                  </a:lnTo>
                  <a:lnTo>
                    <a:pt x="72" y="309"/>
                  </a:lnTo>
                  <a:lnTo>
                    <a:pt x="65" y="194"/>
                  </a:lnTo>
                  <a:lnTo>
                    <a:pt x="64" y="132"/>
                  </a:lnTo>
                  <a:lnTo>
                    <a:pt x="28" y="104"/>
                  </a:lnTo>
                  <a:lnTo>
                    <a:pt x="41" y="78"/>
                  </a:lnTo>
                  <a:lnTo>
                    <a:pt x="23" y="64"/>
                  </a:lnTo>
                  <a:lnTo>
                    <a:pt x="0" y="1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3" name="Google Shape;703;p29"/>
            <p:cNvSpPr/>
            <p:nvPr/>
          </p:nvSpPr>
          <p:spPr>
            <a:xfrm>
              <a:off x="6013606" y="3173413"/>
              <a:ext cx="405848" cy="663575"/>
            </a:xfrm>
            <a:custGeom>
              <a:avLst/>
              <a:gdLst/>
              <a:ahLst/>
              <a:cxnLst/>
              <a:rect l="l" t="t" r="r" b="b"/>
              <a:pathLst>
                <a:path w="197" h="348" extrusionOk="0">
                  <a:moveTo>
                    <a:pt x="0" y="25"/>
                  </a:moveTo>
                  <a:lnTo>
                    <a:pt x="23" y="38"/>
                  </a:lnTo>
                  <a:lnTo>
                    <a:pt x="45" y="35"/>
                  </a:lnTo>
                  <a:lnTo>
                    <a:pt x="53" y="28"/>
                  </a:lnTo>
                  <a:lnTo>
                    <a:pt x="58" y="7"/>
                  </a:lnTo>
                  <a:lnTo>
                    <a:pt x="153" y="0"/>
                  </a:lnTo>
                  <a:lnTo>
                    <a:pt x="197" y="246"/>
                  </a:lnTo>
                  <a:lnTo>
                    <a:pt x="194" y="243"/>
                  </a:lnTo>
                  <a:lnTo>
                    <a:pt x="161" y="257"/>
                  </a:lnTo>
                  <a:lnTo>
                    <a:pt x="138" y="323"/>
                  </a:lnTo>
                  <a:lnTo>
                    <a:pt x="104" y="314"/>
                  </a:lnTo>
                  <a:lnTo>
                    <a:pt x="65" y="339"/>
                  </a:lnTo>
                  <a:lnTo>
                    <a:pt x="13" y="348"/>
                  </a:lnTo>
                  <a:lnTo>
                    <a:pt x="36" y="283"/>
                  </a:lnTo>
                  <a:lnTo>
                    <a:pt x="26" y="247"/>
                  </a:lnTo>
                  <a:lnTo>
                    <a:pt x="0" y="25"/>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4" name="Google Shape;704;p29"/>
            <p:cNvSpPr/>
            <p:nvPr/>
          </p:nvSpPr>
          <p:spPr>
            <a:xfrm>
              <a:off x="6328310" y="3038475"/>
              <a:ext cx="522787" cy="598488"/>
            </a:xfrm>
            <a:custGeom>
              <a:avLst/>
              <a:gdLst/>
              <a:ahLst/>
              <a:cxnLst/>
              <a:rect l="l" t="t" r="r" b="b"/>
              <a:pathLst>
                <a:path w="253" h="314" extrusionOk="0">
                  <a:moveTo>
                    <a:pt x="0" y="71"/>
                  </a:moveTo>
                  <a:lnTo>
                    <a:pt x="114" y="59"/>
                  </a:lnTo>
                  <a:lnTo>
                    <a:pt x="138" y="64"/>
                  </a:lnTo>
                  <a:lnTo>
                    <a:pt x="192" y="37"/>
                  </a:lnTo>
                  <a:lnTo>
                    <a:pt x="204" y="12"/>
                  </a:lnTo>
                  <a:lnTo>
                    <a:pt x="236" y="0"/>
                  </a:lnTo>
                  <a:lnTo>
                    <a:pt x="253" y="119"/>
                  </a:lnTo>
                  <a:lnTo>
                    <a:pt x="240" y="132"/>
                  </a:lnTo>
                  <a:lnTo>
                    <a:pt x="243" y="214"/>
                  </a:lnTo>
                  <a:lnTo>
                    <a:pt x="218" y="221"/>
                  </a:lnTo>
                  <a:lnTo>
                    <a:pt x="204" y="267"/>
                  </a:lnTo>
                  <a:lnTo>
                    <a:pt x="184" y="261"/>
                  </a:lnTo>
                  <a:lnTo>
                    <a:pt x="178" y="314"/>
                  </a:lnTo>
                  <a:lnTo>
                    <a:pt x="149" y="292"/>
                  </a:lnTo>
                  <a:lnTo>
                    <a:pt x="93" y="306"/>
                  </a:lnTo>
                  <a:lnTo>
                    <a:pt x="69" y="286"/>
                  </a:lnTo>
                  <a:lnTo>
                    <a:pt x="38" y="285"/>
                  </a:lnTo>
                  <a:lnTo>
                    <a:pt x="21" y="197"/>
                  </a:lnTo>
                  <a:lnTo>
                    <a:pt x="0" y="7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5" name="Google Shape;705;p29"/>
            <p:cNvSpPr/>
            <p:nvPr/>
          </p:nvSpPr>
          <p:spPr>
            <a:xfrm>
              <a:off x="5865713" y="3579813"/>
              <a:ext cx="918317" cy="506412"/>
            </a:xfrm>
            <a:custGeom>
              <a:avLst/>
              <a:gdLst/>
              <a:ahLst/>
              <a:cxnLst/>
              <a:rect l="l" t="t" r="r" b="b"/>
              <a:pathLst>
                <a:path w="445" h="266" extrusionOk="0">
                  <a:moveTo>
                    <a:pt x="0" y="266"/>
                  </a:moveTo>
                  <a:lnTo>
                    <a:pt x="108" y="249"/>
                  </a:lnTo>
                  <a:lnTo>
                    <a:pt x="108" y="237"/>
                  </a:lnTo>
                  <a:lnTo>
                    <a:pt x="370" y="199"/>
                  </a:lnTo>
                  <a:lnTo>
                    <a:pt x="374" y="179"/>
                  </a:lnTo>
                  <a:lnTo>
                    <a:pt x="412" y="163"/>
                  </a:lnTo>
                  <a:lnTo>
                    <a:pt x="417" y="142"/>
                  </a:lnTo>
                  <a:lnTo>
                    <a:pt x="433" y="135"/>
                  </a:lnTo>
                  <a:lnTo>
                    <a:pt x="445" y="103"/>
                  </a:lnTo>
                  <a:lnTo>
                    <a:pt x="409" y="72"/>
                  </a:lnTo>
                  <a:lnTo>
                    <a:pt x="403" y="29"/>
                  </a:lnTo>
                  <a:lnTo>
                    <a:pt x="374" y="8"/>
                  </a:lnTo>
                  <a:lnTo>
                    <a:pt x="316" y="20"/>
                  </a:lnTo>
                  <a:lnTo>
                    <a:pt x="289" y="1"/>
                  </a:lnTo>
                  <a:lnTo>
                    <a:pt x="263" y="0"/>
                  </a:lnTo>
                  <a:lnTo>
                    <a:pt x="268" y="29"/>
                  </a:lnTo>
                  <a:lnTo>
                    <a:pt x="232" y="44"/>
                  </a:lnTo>
                  <a:lnTo>
                    <a:pt x="208" y="110"/>
                  </a:lnTo>
                  <a:lnTo>
                    <a:pt x="175" y="100"/>
                  </a:lnTo>
                  <a:lnTo>
                    <a:pt x="136" y="124"/>
                  </a:lnTo>
                  <a:lnTo>
                    <a:pt x="85" y="134"/>
                  </a:lnTo>
                  <a:lnTo>
                    <a:pt x="85" y="171"/>
                  </a:lnTo>
                  <a:lnTo>
                    <a:pt x="60" y="170"/>
                  </a:lnTo>
                  <a:lnTo>
                    <a:pt x="61" y="203"/>
                  </a:lnTo>
                  <a:lnTo>
                    <a:pt x="35" y="190"/>
                  </a:lnTo>
                  <a:lnTo>
                    <a:pt x="20" y="196"/>
                  </a:lnTo>
                  <a:lnTo>
                    <a:pt x="33" y="218"/>
                  </a:lnTo>
                  <a:lnTo>
                    <a:pt x="5" y="248"/>
                  </a:lnTo>
                  <a:lnTo>
                    <a:pt x="0" y="26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6" name="Google Shape;706;p29"/>
            <p:cNvSpPr/>
            <p:nvPr/>
          </p:nvSpPr>
          <p:spPr>
            <a:xfrm>
              <a:off x="5802084" y="3905250"/>
              <a:ext cx="1059332" cy="384175"/>
            </a:xfrm>
            <a:custGeom>
              <a:avLst/>
              <a:gdLst/>
              <a:ahLst/>
              <a:cxnLst/>
              <a:rect l="l" t="t" r="r" b="b"/>
              <a:pathLst>
                <a:path w="513" h="202" extrusionOk="0">
                  <a:moveTo>
                    <a:pt x="31" y="92"/>
                  </a:moveTo>
                  <a:lnTo>
                    <a:pt x="31" y="96"/>
                  </a:lnTo>
                  <a:lnTo>
                    <a:pt x="22" y="115"/>
                  </a:lnTo>
                  <a:lnTo>
                    <a:pt x="32" y="140"/>
                  </a:lnTo>
                  <a:lnTo>
                    <a:pt x="0" y="163"/>
                  </a:lnTo>
                  <a:lnTo>
                    <a:pt x="7" y="202"/>
                  </a:lnTo>
                  <a:lnTo>
                    <a:pt x="142" y="190"/>
                  </a:lnTo>
                  <a:lnTo>
                    <a:pt x="301" y="170"/>
                  </a:lnTo>
                  <a:lnTo>
                    <a:pt x="381" y="154"/>
                  </a:lnTo>
                  <a:lnTo>
                    <a:pt x="398" y="103"/>
                  </a:lnTo>
                  <a:lnTo>
                    <a:pt x="426" y="100"/>
                  </a:lnTo>
                  <a:lnTo>
                    <a:pt x="513" y="0"/>
                  </a:lnTo>
                  <a:lnTo>
                    <a:pt x="400" y="25"/>
                  </a:lnTo>
                  <a:lnTo>
                    <a:pt x="135" y="66"/>
                  </a:lnTo>
                  <a:lnTo>
                    <a:pt x="137" y="78"/>
                  </a:lnTo>
                  <a:lnTo>
                    <a:pt x="31" y="9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7" name="Google Shape;707;p29"/>
            <p:cNvSpPr/>
            <p:nvPr/>
          </p:nvSpPr>
          <p:spPr>
            <a:xfrm>
              <a:off x="6269840" y="4787900"/>
              <a:ext cx="1159074" cy="777875"/>
            </a:xfrm>
            <a:custGeom>
              <a:avLst/>
              <a:gdLst/>
              <a:ahLst/>
              <a:cxnLst/>
              <a:rect l="l" t="t" r="r" b="b"/>
              <a:pathLst>
                <a:path w="561" h="409" extrusionOk="0">
                  <a:moveTo>
                    <a:pt x="0" y="39"/>
                  </a:moveTo>
                  <a:lnTo>
                    <a:pt x="154" y="23"/>
                  </a:lnTo>
                  <a:lnTo>
                    <a:pt x="170" y="50"/>
                  </a:lnTo>
                  <a:lnTo>
                    <a:pt x="336" y="23"/>
                  </a:lnTo>
                  <a:lnTo>
                    <a:pt x="364" y="45"/>
                  </a:lnTo>
                  <a:lnTo>
                    <a:pt x="364" y="3"/>
                  </a:lnTo>
                  <a:lnTo>
                    <a:pt x="362" y="0"/>
                  </a:lnTo>
                  <a:lnTo>
                    <a:pt x="395" y="2"/>
                  </a:lnTo>
                  <a:lnTo>
                    <a:pt x="430" y="65"/>
                  </a:lnTo>
                  <a:lnTo>
                    <a:pt x="485" y="151"/>
                  </a:lnTo>
                  <a:lnTo>
                    <a:pt x="513" y="225"/>
                  </a:lnTo>
                  <a:lnTo>
                    <a:pt x="554" y="277"/>
                  </a:lnTo>
                  <a:lnTo>
                    <a:pt x="561" y="352"/>
                  </a:lnTo>
                  <a:lnTo>
                    <a:pt x="548" y="397"/>
                  </a:lnTo>
                  <a:lnTo>
                    <a:pt x="489" y="409"/>
                  </a:lnTo>
                  <a:lnTo>
                    <a:pt x="479" y="390"/>
                  </a:lnTo>
                  <a:lnTo>
                    <a:pt x="437" y="363"/>
                  </a:lnTo>
                  <a:lnTo>
                    <a:pt x="424" y="335"/>
                  </a:lnTo>
                  <a:lnTo>
                    <a:pt x="413" y="324"/>
                  </a:lnTo>
                  <a:lnTo>
                    <a:pt x="407" y="298"/>
                  </a:lnTo>
                  <a:lnTo>
                    <a:pt x="397" y="305"/>
                  </a:lnTo>
                  <a:lnTo>
                    <a:pt x="364" y="271"/>
                  </a:lnTo>
                  <a:lnTo>
                    <a:pt x="372" y="239"/>
                  </a:lnTo>
                  <a:lnTo>
                    <a:pt x="364" y="222"/>
                  </a:lnTo>
                  <a:lnTo>
                    <a:pt x="354" y="228"/>
                  </a:lnTo>
                  <a:lnTo>
                    <a:pt x="355" y="246"/>
                  </a:lnTo>
                  <a:lnTo>
                    <a:pt x="344" y="222"/>
                  </a:lnTo>
                  <a:lnTo>
                    <a:pt x="345" y="164"/>
                  </a:lnTo>
                  <a:lnTo>
                    <a:pt x="325" y="130"/>
                  </a:lnTo>
                  <a:lnTo>
                    <a:pt x="272" y="102"/>
                  </a:lnTo>
                  <a:lnTo>
                    <a:pt x="246" y="70"/>
                  </a:lnTo>
                  <a:lnTo>
                    <a:pt x="216" y="67"/>
                  </a:lnTo>
                  <a:lnTo>
                    <a:pt x="204" y="87"/>
                  </a:lnTo>
                  <a:lnTo>
                    <a:pt x="161" y="101"/>
                  </a:lnTo>
                  <a:lnTo>
                    <a:pt x="135" y="87"/>
                  </a:lnTo>
                  <a:lnTo>
                    <a:pt x="122" y="65"/>
                  </a:lnTo>
                  <a:lnTo>
                    <a:pt x="40" y="84"/>
                  </a:lnTo>
                  <a:lnTo>
                    <a:pt x="23" y="69"/>
                  </a:lnTo>
                  <a:lnTo>
                    <a:pt x="4" y="85"/>
                  </a:lnTo>
                  <a:lnTo>
                    <a:pt x="0" y="39"/>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8" name="Google Shape;708;p29"/>
            <p:cNvSpPr/>
            <p:nvPr/>
          </p:nvSpPr>
          <p:spPr>
            <a:xfrm>
              <a:off x="6696324" y="3260725"/>
              <a:ext cx="529666" cy="549275"/>
            </a:xfrm>
            <a:custGeom>
              <a:avLst/>
              <a:gdLst/>
              <a:ahLst/>
              <a:cxnLst/>
              <a:rect l="l" t="t" r="r" b="b"/>
              <a:pathLst>
                <a:path w="256" h="288" extrusionOk="0">
                  <a:moveTo>
                    <a:pt x="26" y="150"/>
                  </a:moveTo>
                  <a:lnTo>
                    <a:pt x="6" y="144"/>
                  </a:lnTo>
                  <a:lnTo>
                    <a:pt x="0" y="190"/>
                  </a:lnTo>
                  <a:lnTo>
                    <a:pt x="6" y="239"/>
                  </a:lnTo>
                  <a:lnTo>
                    <a:pt x="43" y="271"/>
                  </a:lnTo>
                  <a:lnTo>
                    <a:pt x="52" y="288"/>
                  </a:lnTo>
                  <a:lnTo>
                    <a:pt x="99" y="271"/>
                  </a:lnTo>
                  <a:lnTo>
                    <a:pt x="155" y="233"/>
                  </a:lnTo>
                  <a:lnTo>
                    <a:pt x="171" y="148"/>
                  </a:lnTo>
                  <a:lnTo>
                    <a:pt x="207" y="126"/>
                  </a:lnTo>
                  <a:lnTo>
                    <a:pt x="227" y="74"/>
                  </a:lnTo>
                  <a:lnTo>
                    <a:pt x="256" y="60"/>
                  </a:lnTo>
                  <a:lnTo>
                    <a:pt x="218" y="53"/>
                  </a:lnTo>
                  <a:lnTo>
                    <a:pt x="154" y="90"/>
                  </a:lnTo>
                  <a:lnTo>
                    <a:pt x="144" y="54"/>
                  </a:lnTo>
                  <a:lnTo>
                    <a:pt x="88" y="57"/>
                  </a:lnTo>
                  <a:lnTo>
                    <a:pt x="75" y="0"/>
                  </a:lnTo>
                  <a:lnTo>
                    <a:pt x="61" y="15"/>
                  </a:lnTo>
                  <a:lnTo>
                    <a:pt x="65" y="97"/>
                  </a:lnTo>
                  <a:lnTo>
                    <a:pt x="40" y="104"/>
                  </a:lnTo>
                  <a:lnTo>
                    <a:pt x="26" y="15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09" name="Google Shape;709;p29"/>
            <p:cNvSpPr/>
            <p:nvPr/>
          </p:nvSpPr>
          <p:spPr>
            <a:xfrm>
              <a:off x="7492543" y="2346325"/>
              <a:ext cx="208082" cy="384175"/>
            </a:xfrm>
            <a:custGeom>
              <a:avLst/>
              <a:gdLst/>
              <a:ahLst/>
              <a:cxnLst/>
              <a:rect l="l" t="t" r="r" b="b"/>
              <a:pathLst>
                <a:path w="101" h="202" extrusionOk="0">
                  <a:moveTo>
                    <a:pt x="0" y="21"/>
                  </a:moveTo>
                  <a:lnTo>
                    <a:pt x="74" y="0"/>
                  </a:lnTo>
                  <a:lnTo>
                    <a:pt x="101" y="55"/>
                  </a:lnTo>
                  <a:lnTo>
                    <a:pt x="87" y="70"/>
                  </a:lnTo>
                  <a:lnTo>
                    <a:pt x="93" y="192"/>
                  </a:lnTo>
                  <a:lnTo>
                    <a:pt x="50" y="202"/>
                  </a:lnTo>
                  <a:lnTo>
                    <a:pt x="29" y="152"/>
                  </a:lnTo>
                  <a:lnTo>
                    <a:pt x="28" y="92"/>
                  </a:lnTo>
                  <a:lnTo>
                    <a:pt x="9" y="74"/>
                  </a:lnTo>
                  <a:lnTo>
                    <a:pt x="0" y="2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0" name="Google Shape;710;p29"/>
            <p:cNvSpPr/>
            <p:nvPr/>
          </p:nvSpPr>
          <p:spPr>
            <a:xfrm>
              <a:off x="7592286" y="2647950"/>
              <a:ext cx="445400" cy="201613"/>
            </a:xfrm>
            <a:custGeom>
              <a:avLst/>
              <a:gdLst/>
              <a:ahLst/>
              <a:cxnLst/>
              <a:rect l="l" t="t" r="r" b="b"/>
              <a:pathLst>
                <a:path w="216" h="106" extrusionOk="0">
                  <a:moveTo>
                    <a:pt x="0" y="42"/>
                  </a:moveTo>
                  <a:lnTo>
                    <a:pt x="110" y="13"/>
                  </a:lnTo>
                  <a:lnTo>
                    <a:pt x="123" y="14"/>
                  </a:lnTo>
                  <a:lnTo>
                    <a:pt x="137" y="0"/>
                  </a:lnTo>
                  <a:lnTo>
                    <a:pt x="148" y="7"/>
                  </a:lnTo>
                  <a:lnTo>
                    <a:pt x="134" y="37"/>
                  </a:lnTo>
                  <a:lnTo>
                    <a:pt x="157" y="35"/>
                  </a:lnTo>
                  <a:lnTo>
                    <a:pt x="170" y="59"/>
                  </a:lnTo>
                  <a:lnTo>
                    <a:pt x="186" y="61"/>
                  </a:lnTo>
                  <a:lnTo>
                    <a:pt x="197" y="57"/>
                  </a:lnTo>
                  <a:lnTo>
                    <a:pt x="197" y="44"/>
                  </a:lnTo>
                  <a:lnTo>
                    <a:pt x="178" y="28"/>
                  </a:lnTo>
                  <a:lnTo>
                    <a:pt x="192" y="27"/>
                  </a:lnTo>
                  <a:lnTo>
                    <a:pt x="216" y="62"/>
                  </a:lnTo>
                  <a:lnTo>
                    <a:pt x="193" y="83"/>
                  </a:lnTo>
                  <a:lnTo>
                    <a:pt x="167" y="73"/>
                  </a:lnTo>
                  <a:lnTo>
                    <a:pt x="151" y="98"/>
                  </a:lnTo>
                  <a:lnTo>
                    <a:pt x="118" y="73"/>
                  </a:lnTo>
                  <a:lnTo>
                    <a:pt x="9" y="106"/>
                  </a:lnTo>
                  <a:lnTo>
                    <a:pt x="0" y="4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1" name="Google Shape;711;p29"/>
            <p:cNvSpPr/>
            <p:nvPr/>
          </p:nvSpPr>
          <p:spPr>
            <a:xfrm>
              <a:off x="7643876" y="2271713"/>
              <a:ext cx="245916" cy="434975"/>
            </a:xfrm>
            <a:custGeom>
              <a:avLst/>
              <a:gdLst/>
              <a:ahLst/>
              <a:cxnLst/>
              <a:rect l="l" t="t" r="r" b="b"/>
              <a:pathLst>
                <a:path w="119" h="228" extrusionOk="0">
                  <a:moveTo>
                    <a:pt x="25" y="0"/>
                  </a:moveTo>
                  <a:lnTo>
                    <a:pt x="0" y="40"/>
                  </a:lnTo>
                  <a:lnTo>
                    <a:pt x="27" y="93"/>
                  </a:lnTo>
                  <a:lnTo>
                    <a:pt x="11" y="107"/>
                  </a:lnTo>
                  <a:lnTo>
                    <a:pt x="17" y="228"/>
                  </a:lnTo>
                  <a:lnTo>
                    <a:pt x="84" y="211"/>
                  </a:lnTo>
                  <a:lnTo>
                    <a:pt x="102" y="211"/>
                  </a:lnTo>
                  <a:lnTo>
                    <a:pt x="112" y="198"/>
                  </a:lnTo>
                  <a:lnTo>
                    <a:pt x="112" y="176"/>
                  </a:lnTo>
                  <a:lnTo>
                    <a:pt x="119" y="161"/>
                  </a:lnTo>
                  <a:lnTo>
                    <a:pt x="82" y="144"/>
                  </a:lnTo>
                  <a:lnTo>
                    <a:pt x="34" y="11"/>
                  </a:lnTo>
                  <a:lnTo>
                    <a:pt x="2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712" name="Google Shape;712;p29"/>
            <p:cNvGrpSpPr/>
            <p:nvPr/>
          </p:nvGrpSpPr>
          <p:grpSpPr>
            <a:xfrm>
              <a:off x="2199628" y="2176832"/>
              <a:ext cx="5701793" cy="2675059"/>
              <a:chOff x="1657" y="1277"/>
              <a:chExt cx="2764" cy="1404"/>
            </a:xfrm>
          </p:grpSpPr>
          <p:sp>
            <p:nvSpPr>
              <p:cNvPr id="713" name="Google Shape;713;p29"/>
              <p:cNvSpPr/>
              <p:nvPr/>
            </p:nvSpPr>
            <p:spPr>
              <a:xfrm>
                <a:off x="1657" y="1722"/>
                <a:ext cx="388" cy="629"/>
              </a:xfrm>
              <a:custGeom>
                <a:avLst/>
                <a:gdLst/>
                <a:ahLst/>
                <a:cxnLst/>
                <a:rect l="l" t="t" r="r" b="b"/>
                <a:pathLst>
                  <a:path w="388" h="629" extrusionOk="0">
                    <a:moveTo>
                      <a:pt x="50" y="0"/>
                    </a:moveTo>
                    <a:lnTo>
                      <a:pt x="0" y="250"/>
                    </a:lnTo>
                    <a:lnTo>
                      <a:pt x="264" y="629"/>
                    </a:lnTo>
                    <a:lnTo>
                      <a:pt x="281" y="613"/>
                    </a:lnTo>
                    <a:lnTo>
                      <a:pt x="279" y="538"/>
                    </a:lnTo>
                    <a:lnTo>
                      <a:pt x="312" y="544"/>
                    </a:lnTo>
                    <a:lnTo>
                      <a:pt x="346" y="313"/>
                    </a:lnTo>
                    <a:lnTo>
                      <a:pt x="369" y="157"/>
                    </a:lnTo>
                    <a:lnTo>
                      <a:pt x="376" y="110"/>
                    </a:lnTo>
                    <a:lnTo>
                      <a:pt x="388" y="67"/>
                    </a:lnTo>
                    <a:lnTo>
                      <a:pt x="214" y="38"/>
                    </a:lnTo>
                    <a:lnTo>
                      <a:pt x="5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4" name="Google Shape;714;p29"/>
              <p:cNvSpPr/>
              <p:nvPr/>
            </p:nvSpPr>
            <p:spPr>
              <a:xfrm>
                <a:off x="1978" y="1791"/>
                <a:ext cx="324" cy="449"/>
              </a:xfrm>
              <a:custGeom>
                <a:avLst/>
                <a:gdLst/>
                <a:ahLst/>
                <a:cxnLst/>
                <a:rect l="l" t="t" r="r" b="b"/>
                <a:pathLst>
                  <a:path w="324" h="449" extrusionOk="0">
                    <a:moveTo>
                      <a:pt x="60" y="0"/>
                    </a:moveTo>
                    <a:lnTo>
                      <a:pt x="219" y="23"/>
                    </a:lnTo>
                    <a:lnTo>
                      <a:pt x="208" y="109"/>
                    </a:lnTo>
                    <a:lnTo>
                      <a:pt x="324" y="121"/>
                    </a:lnTo>
                    <a:lnTo>
                      <a:pt x="292" y="449"/>
                    </a:lnTo>
                    <a:lnTo>
                      <a:pt x="0" y="415"/>
                    </a:lnTo>
                    <a:lnTo>
                      <a:pt x="30" y="205"/>
                    </a:lnTo>
                    <a:lnTo>
                      <a:pt x="6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5" name="Google Shape;715;p29"/>
              <p:cNvSpPr/>
              <p:nvPr/>
            </p:nvSpPr>
            <p:spPr>
              <a:xfrm>
                <a:off x="2183" y="1571"/>
                <a:ext cx="415" cy="365"/>
              </a:xfrm>
              <a:custGeom>
                <a:avLst/>
                <a:gdLst/>
                <a:ahLst/>
                <a:cxnLst/>
                <a:rect l="l" t="t" r="r" b="b"/>
                <a:pathLst>
                  <a:path w="415" h="365" extrusionOk="0">
                    <a:moveTo>
                      <a:pt x="40" y="0"/>
                    </a:moveTo>
                    <a:lnTo>
                      <a:pt x="25" y="136"/>
                    </a:lnTo>
                    <a:lnTo>
                      <a:pt x="0" y="331"/>
                    </a:lnTo>
                    <a:lnTo>
                      <a:pt x="120" y="342"/>
                    </a:lnTo>
                    <a:lnTo>
                      <a:pt x="401" y="365"/>
                    </a:lnTo>
                    <a:lnTo>
                      <a:pt x="415" y="37"/>
                    </a:lnTo>
                    <a:lnTo>
                      <a:pt x="4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6" name="Google Shape;716;p29"/>
              <p:cNvSpPr/>
              <p:nvPr/>
            </p:nvSpPr>
            <p:spPr>
              <a:xfrm>
                <a:off x="2267" y="1912"/>
                <a:ext cx="433" cy="347"/>
              </a:xfrm>
              <a:custGeom>
                <a:avLst/>
                <a:gdLst/>
                <a:ahLst/>
                <a:cxnLst/>
                <a:rect l="l" t="t" r="r" b="b"/>
                <a:pathLst>
                  <a:path w="433" h="347" extrusionOk="0">
                    <a:moveTo>
                      <a:pt x="36" y="0"/>
                    </a:moveTo>
                    <a:lnTo>
                      <a:pt x="14" y="208"/>
                    </a:lnTo>
                    <a:lnTo>
                      <a:pt x="0" y="328"/>
                    </a:lnTo>
                    <a:lnTo>
                      <a:pt x="216" y="339"/>
                    </a:lnTo>
                    <a:lnTo>
                      <a:pt x="423" y="347"/>
                    </a:lnTo>
                    <a:lnTo>
                      <a:pt x="430" y="184"/>
                    </a:lnTo>
                    <a:lnTo>
                      <a:pt x="433" y="26"/>
                    </a:lnTo>
                    <a:lnTo>
                      <a:pt x="315" y="23"/>
                    </a:lnTo>
                    <a:lnTo>
                      <a:pt x="3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7" name="Google Shape;717;p29"/>
              <p:cNvSpPr/>
              <p:nvPr/>
            </p:nvSpPr>
            <p:spPr>
              <a:xfrm>
                <a:off x="1877" y="2203"/>
                <a:ext cx="393" cy="469"/>
              </a:xfrm>
              <a:custGeom>
                <a:avLst/>
                <a:gdLst/>
                <a:ahLst/>
                <a:cxnLst/>
                <a:rect l="l" t="t" r="r" b="b"/>
                <a:pathLst>
                  <a:path w="393" h="469" extrusionOk="0">
                    <a:moveTo>
                      <a:pt x="100" y="0"/>
                    </a:moveTo>
                    <a:lnTo>
                      <a:pt x="92" y="61"/>
                    </a:lnTo>
                    <a:lnTo>
                      <a:pt x="58" y="54"/>
                    </a:lnTo>
                    <a:lnTo>
                      <a:pt x="61" y="133"/>
                    </a:lnTo>
                    <a:lnTo>
                      <a:pt x="44" y="148"/>
                    </a:lnTo>
                    <a:lnTo>
                      <a:pt x="68" y="197"/>
                    </a:lnTo>
                    <a:lnTo>
                      <a:pt x="44" y="218"/>
                    </a:lnTo>
                    <a:lnTo>
                      <a:pt x="31" y="253"/>
                    </a:lnTo>
                    <a:lnTo>
                      <a:pt x="12" y="287"/>
                    </a:lnTo>
                    <a:lnTo>
                      <a:pt x="26" y="307"/>
                    </a:lnTo>
                    <a:lnTo>
                      <a:pt x="3" y="315"/>
                    </a:lnTo>
                    <a:lnTo>
                      <a:pt x="0" y="347"/>
                    </a:lnTo>
                    <a:lnTo>
                      <a:pt x="221" y="467"/>
                    </a:lnTo>
                    <a:lnTo>
                      <a:pt x="346" y="469"/>
                    </a:lnTo>
                    <a:lnTo>
                      <a:pt x="393" y="37"/>
                    </a:lnTo>
                    <a:lnTo>
                      <a:pt x="10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8" name="Google Shape;718;p29"/>
              <p:cNvSpPr/>
              <p:nvPr/>
            </p:nvSpPr>
            <p:spPr>
              <a:xfrm>
                <a:off x="2220" y="2236"/>
                <a:ext cx="417" cy="445"/>
              </a:xfrm>
              <a:custGeom>
                <a:avLst/>
                <a:gdLst/>
                <a:ahLst/>
                <a:cxnLst/>
                <a:rect l="l" t="t" r="r" b="b"/>
                <a:pathLst>
                  <a:path w="417" h="445" extrusionOk="0">
                    <a:moveTo>
                      <a:pt x="50" y="0"/>
                    </a:moveTo>
                    <a:lnTo>
                      <a:pt x="417" y="18"/>
                    </a:lnTo>
                    <a:lnTo>
                      <a:pt x="399" y="411"/>
                    </a:lnTo>
                    <a:lnTo>
                      <a:pt x="280" y="403"/>
                    </a:lnTo>
                    <a:lnTo>
                      <a:pt x="168" y="400"/>
                    </a:lnTo>
                    <a:lnTo>
                      <a:pt x="168" y="415"/>
                    </a:lnTo>
                    <a:lnTo>
                      <a:pt x="75" y="415"/>
                    </a:lnTo>
                    <a:lnTo>
                      <a:pt x="70" y="445"/>
                    </a:lnTo>
                    <a:lnTo>
                      <a:pt x="0" y="435"/>
                    </a:lnTo>
                    <a:lnTo>
                      <a:pt x="39" y="102"/>
                    </a:lnTo>
                    <a:lnTo>
                      <a:pt x="5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9" name="Google Shape;719;p29"/>
              <p:cNvSpPr/>
              <p:nvPr/>
            </p:nvSpPr>
            <p:spPr>
              <a:xfrm>
                <a:off x="2599" y="1277"/>
                <a:ext cx="407" cy="256"/>
              </a:xfrm>
              <a:custGeom>
                <a:avLst/>
                <a:gdLst/>
                <a:ahLst/>
                <a:cxnLst/>
                <a:rect l="l" t="t" r="r" b="b"/>
                <a:pathLst>
                  <a:path w="407" h="256" extrusionOk="0">
                    <a:moveTo>
                      <a:pt x="1" y="0"/>
                    </a:moveTo>
                    <a:lnTo>
                      <a:pt x="342" y="8"/>
                    </a:lnTo>
                    <a:lnTo>
                      <a:pt x="367" y="83"/>
                    </a:lnTo>
                    <a:lnTo>
                      <a:pt x="391" y="141"/>
                    </a:lnTo>
                    <a:lnTo>
                      <a:pt x="407" y="235"/>
                    </a:lnTo>
                    <a:lnTo>
                      <a:pt x="397" y="256"/>
                    </a:lnTo>
                    <a:lnTo>
                      <a:pt x="272" y="253"/>
                    </a:lnTo>
                    <a:lnTo>
                      <a:pt x="0" y="248"/>
                    </a:lnTo>
                    <a:lnTo>
                      <a:pt x="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0" name="Google Shape;720;p29"/>
              <p:cNvSpPr/>
              <p:nvPr/>
            </p:nvSpPr>
            <p:spPr>
              <a:xfrm>
                <a:off x="2588" y="1524"/>
                <a:ext cx="428" cy="300"/>
              </a:xfrm>
              <a:custGeom>
                <a:avLst/>
                <a:gdLst/>
                <a:ahLst/>
                <a:cxnLst/>
                <a:rect l="l" t="t" r="r" b="b"/>
                <a:pathLst>
                  <a:path w="428" h="300" extrusionOk="0">
                    <a:moveTo>
                      <a:pt x="8" y="0"/>
                    </a:moveTo>
                    <a:lnTo>
                      <a:pt x="7" y="116"/>
                    </a:lnTo>
                    <a:lnTo>
                      <a:pt x="0" y="252"/>
                    </a:lnTo>
                    <a:lnTo>
                      <a:pt x="311" y="257"/>
                    </a:lnTo>
                    <a:lnTo>
                      <a:pt x="344" y="276"/>
                    </a:lnTo>
                    <a:lnTo>
                      <a:pt x="367" y="250"/>
                    </a:lnTo>
                    <a:lnTo>
                      <a:pt x="428" y="300"/>
                    </a:lnTo>
                    <a:lnTo>
                      <a:pt x="419" y="248"/>
                    </a:lnTo>
                    <a:lnTo>
                      <a:pt x="425" y="208"/>
                    </a:lnTo>
                    <a:lnTo>
                      <a:pt x="428" y="71"/>
                    </a:lnTo>
                    <a:lnTo>
                      <a:pt x="401" y="42"/>
                    </a:lnTo>
                    <a:lnTo>
                      <a:pt x="412" y="4"/>
                    </a:lnTo>
                    <a:lnTo>
                      <a:pt x="208" y="3"/>
                    </a:lnTo>
                    <a:lnTo>
                      <a:pt x="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1" name="Google Shape;721;p29"/>
              <p:cNvSpPr/>
              <p:nvPr/>
            </p:nvSpPr>
            <p:spPr>
              <a:xfrm>
                <a:off x="2582" y="1773"/>
                <a:ext cx="510" cy="247"/>
              </a:xfrm>
              <a:custGeom>
                <a:avLst/>
                <a:gdLst/>
                <a:ahLst/>
                <a:cxnLst/>
                <a:rect l="l" t="t" r="r" b="b"/>
                <a:pathLst>
                  <a:path w="510" h="247" extrusionOk="0">
                    <a:moveTo>
                      <a:pt x="5" y="0"/>
                    </a:moveTo>
                    <a:lnTo>
                      <a:pt x="0" y="163"/>
                    </a:lnTo>
                    <a:lnTo>
                      <a:pt x="115" y="167"/>
                    </a:lnTo>
                    <a:lnTo>
                      <a:pt x="114" y="247"/>
                    </a:lnTo>
                    <a:lnTo>
                      <a:pt x="269" y="245"/>
                    </a:lnTo>
                    <a:lnTo>
                      <a:pt x="408" y="242"/>
                    </a:lnTo>
                    <a:lnTo>
                      <a:pt x="510" y="245"/>
                    </a:lnTo>
                    <a:lnTo>
                      <a:pt x="478" y="175"/>
                    </a:lnTo>
                    <a:lnTo>
                      <a:pt x="456" y="110"/>
                    </a:lnTo>
                    <a:lnTo>
                      <a:pt x="432" y="43"/>
                    </a:lnTo>
                    <a:lnTo>
                      <a:pt x="374" y="1"/>
                    </a:lnTo>
                    <a:lnTo>
                      <a:pt x="348" y="26"/>
                    </a:lnTo>
                    <a:lnTo>
                      <a:pt x="316" y="8"/>
                    </a:lnTo>
                    <a:lnTo>
                      <a:pt x="177" y="3"/>
                    </a:lnTo>
                    <a:lnTo>
                      <a:pt x="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2" name="Google Shape;722;p29"/>
              <p:cNvSpPr/>
              <p:nvPr/>
            </p:nvSpPr>
            <p:spPr>
              <a:xfrm>
                <a:off x="2690" y="2014"/>
                <a:ext cx="449" cy="246"/>
              </a:xfrm>
              <a:custGeom>
                <a:avLst/>
                <a:gdLst/>
                <a:ahLst/>
                <a:cxnLst/>
                <a:rect l="l" t="t" r="r" b="b"/>
                <a:pathLst>
                  <a:path w="449" h="246" extrusionOk="0">
                    <a:moveTo>
                      <a:pt x="5" y="2"/>
                    </a:moveTo>
                    <a:lnTo>
                      <a:pt x="3" y="143"/>
                    </a:lnTo>
                    <a:lnTo>
                      <a:pt x="0" y="243"/>
                    </a:lnTo>
                    <a:lnTo>
                      <a:pt x="449" y="246"/>
                    </a:lnTo>
                    <a:lnTo>
                      <a:pt x="440" y="118"/>
                    </a:lnTo>
                    <a:lnTo>
                      <a:pt x="440" y="69"/>
                    </a:lnTo>
                    <a:lnTo>
                      <a:pt x="404" y="40"/>
                    </a:lnTo>
                    <a:lnTo>
                      <a:pt x="415" y="14"/>
                    </a:lnTo>
                    <a:lnTo>
                      <a:pt x="399" y="0"/>
                    </a:lnTo>
                    <a:lnTo>
                      <a:pt x="196" y="2"/>
                    </a:lnTo>
                    <a:lnTo>
                      <a:pt x="5" y="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3" name="Google Shape;723;p29"/>
              <p:cNvSpPr/>
              <p:nvPr/>
            </p:nvSpPr>
            <p:spPr>
              <a:xfrm>
                <a:off x="2630" y="2254"/>
                <a:ext cx="523" cy="270"/>
              </a:xfrm>
              <a:custGeom>
                <a:avLst/>
                <a:gdLst/>
                <a:ahLst/>
                <a:cxnLst/>
                <a:rect l="l" t="t" r="r" b="b"/>
                <a:pathLst>
                  <a:path w="523" h="270" extrusionOk="0">
                    <a:moveTo>
                      <a:pt x="3" y="0"/>
                    </a:moveTo>
                    <a:lnTo>
                      <a:pt x="0" y="48"/>
                    </a:lnTo>
                    <a:lnTo>
                      <a:pt x="186" y="55"/>
                    </a:lnTo>
                    <a:lnTo>
                      <a:pt x="187" y="209"/>
                    </a:lnTo>
                    <a:lnTo>
                      <a:pt x="282" y="251"/>
                    </a:lnTo>
                    <a:lnTo>
                      <a:pt x="308" y="236"/>
                    </a:lnTo>
                    <a:lnTo>
                      <a:pt x="369" y="270"/>
                    </a:lnTo>
                    <a:lnTo>
                      <a:pt x="408" y="269"/>
                    </a:lnTo>
                    <a:lnTo>
                      <a:pt x="480" y="236"/>
                    </a:lnTo>
                    <a:lnTo>
                      <a:pt x="523" y="268"/>
                    </a:lnTo>
                    <a:lnTo>
                      <a:pt x="523" y="101"/>
                    </a:lnTo>
                    <a:lnTo>
                      <a:pt x="510" y="3"/>
                    </a:lnTo>
                    <a:lnTo>
                      <a:pt x="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4" name="Google Shape;724;p29"/>
              <p:cNvSpPr/>
              <p:nvPr/>
            </p:nvSpPr>
            <p:spPr>
              <a:xfrm>
                <a:off x="3006" y="1715"/>
                <a:ext cx="354" cy="247"/>
              </a:xfrm>
              <a:custGeom>
                <a:avLst/>
                <a:gdLst/>
                <a:ahLst/>
                <a:cxnLst/>
                <a:rect l="l" t="t" r="r" b="b"/>
                <a:pathLst>
                  <a:path w="354" h="247" extrusionOk="0">
                    <a:moveTo>
                      <a:pt x="6" y="13"/>
                    </a:moveTo>
                    <a:lnTo>
                      <a:pt x="0" y="57"/>
                    </a:lnTo>
                    <a:lnTo>
                      <a:pt x="8" y="103"/>
                    </a:lnTo>
                    <a:lnTo>
                      <a:pt x="41" y="197"/>
                    </a:lnTo>
                    <a:lnTo>
                      <a:pt x="59" y="247"/>
                    </a:lnTo>
                    <a:lnTo>
                      <a:pt x="267" y="235"/>
                    </a:lnTo>
                    <a:lnTo>
                      <a:pt x="301" y="247"/>
                    </a:lnTo>
                    <a:lnTo>
                      <a:pt x="322" y="199"/>
                    </a:lnTo>
                    <a:lnTo>
                      <a:pt x="314" y="165"/>
                    </a:lnTo>
                    <a:lnTo>
                      <a:pt x="349" y="158"/>
                    </a:lnTo>
                    <a:lnTo>
                      <a:pt x="354" y="104"/>
                    </a:lnTo>
                    <a:lnTo>
                      <a:pt x="333" y="80"/>
                    </a:lnTo>
                    <a:lnTo>
                      <a:pt x="297" y="57"/>
                    </a:lnTo>
                    <a:lnTo>
                      <a:pt x="304" y="24"/>
                    </a:lnTo>
                    <a:lnTo>
                      <a:pt x="289" y="0"/>
                    </a:lnTo>
                    <a:lnTo>
                      <a:pt x="211" y="4"/>
                    </a:lnTo>
                    <a:lnTo>
                      <a:pt x="133" y="7"/>
                    </a:lnTo>
                    <a:lnTo>
                      <a:pt x="6" y="1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5" name="Google Shape;725;p29"/>
              <p:cNvSpPr/>
              <p:nvPr/>
            </p:nvSpPr>
            <p:spPr>
              <a:xfrm>
                <a:off x="3290" y="1768"/>
                <a:ext cx="253" cy="451"/>
              </a:xfrm>
              <a:custGeom>
                <a:avLst/>
                <a:gdLst/>
                <a:ahLst/>
                <a:cxnLst/>
                <a:rect l="l" t="t" r="r" b="b"/>
                <a:pathLst>
                  <a:path w="253" h="451" extrusionOk="0">
                    <a:moveTo>
                      <a:pt x="47" y="26"/>
                    </a:moveTo>
                    <a:lnTo>
                      <a:pt x="192" y="0"/>
                    </a:lnTo>
                    <a:lnTo>
                      <a:pt x="215" y="56"/>
                    </a:lnTo>
                    <a:lnTo>
                      <a:pt x="245" y="286"/>
                    </a:lnTo>
                    <a:lnTo>
                      <a:pt x="253" y="317"/>
                    </a:lnTo>
                    <a:lnTo>
                      <a:pt x="230" y="378"/>
                    </a:lnTo>
                    <a:lnTo>
                      <a:pt x="230" y="420"/>
                    </a:lnTo>
                    <a:lnTo>
                      <a:pt x="204" y="415"/>
                    </a:lnTo>
                    <a:lnTo>
                      <a:pt x="205" y="451"/>
                    </a:lnTo>
                    <a:lnTo>
                      <a:pt x="178" y="436"/>
                    </a:lnTo>
                    <a:lnTo>
                      <a:pt x="164" y="441"/>
                    </a:lnTo>
                    <a:lnTo>
                      <a:pt x="143" y="438"/>
                    </a:lnTo>
                    <a:lnTo>
                      <a:pt x="128" y="384"/>
                    </a:lnTo>
                    <a:lnTo>
                      <a:pt x="98" y="367"/>
                    </a:lnTo>
                    <a:lnTo>
                      <a:pt x="98" y="309"/>
                    </a:lnTo>
                    <a:lnTo>
                      <a:pt x="69" y="317"/>
                    </a:lnTo>
                    <a:lnTo>
                      <a:pt x="52" y="274"/>
                    </a:lnTo>
                    <a:lnTo>
                      <a:pt x="0" y="225"/>
                    </a:lnTo>
                    <a:lnTo>
                      <a:pt x="38" y="147"/>
                    </a:lnTo>
                    <a:lnTo>
                      <a:pt x="27" y="111"/>
                    </a:lnTo>
                    <a:lnTo>
                      <a:pt x="65" y="104"/>
                    </a:lnTo>
                    <a:lnTo>
                      <a:pt x="69" y="53"/>
                    </a:lnTo>
                    <a:lnTo>
                      <a:pt x="47" y="2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6" name="Google Shape;726;p29"/>
              <p:cNvSpPr/>
              <p:nvPr/>
            </p:nvSpPr>
            <p:spPr>
              <a:xfrm>
                <a:off x="4206" y="1689"/>
                <a:ext cx="92" cy="196"/>
              </a:xfrm>
              <a:custGeom>
                <a:avLst/>
                <a:gdLst/>
                <a:ahLst/>
                <a:cxnLst/>
                <a:rect l="l" t="t" r="r" b="b"/>
                <a:pathLst>
                  <a:path w="92" h="196" extrusionOk="0">
                    <a:moveTo>
                      <a:pt x="17" y="2"/>
                    </a:moveTo>
                    <a:lnTo>
                      <a:pt x="39" y="0"/>
                    </a:lnTo>
                    <a:lnTo>
                      <a:pt x="82" y="30"/>
                    </a:lnTo>
                    <a:lnTo>
                      <a:pt x="76" y="53"/>
                    </a:lnTo>
                    <a:lnTo>
                      <a:pt x="91" y="69"/>
                    </a:lnTo>
                    <a:lnTo>
                      <a:pt x="92" y="160"/>
                    </a:lnTo>
                    <a:lnTo>
                      <a:pt x="77" y="196"/>
                    </a:lnTo>
                    <a:lnTo>
                      <a:pt x="59" y="183"/>
                    </a:lnTo>
                    <a:lnTo>
                      <a:pt x="41" y="182"/>
                    </a:lnTo>
                    <a:lnTo>
                      <a:pt x="9" y="163"/>
                    </a:lnTo>
                    <a:lnTo>
                      <a:pt x="33" y="105"/>
                    </a:lnTo>
                    <a:lnTo>
                      <a:pt x="0" y="75"/>
                    </a:lnTo>
                    <a:lnTo>
                      <a:pt x="17" y="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7" name="Google Shape;727;p29"/>
              <p:cNvSpPr/>
              <p:nvPr/>
            </p:nvSpPr>
            <p:spPr>
              <a:xfrm>
                <a:off x="4277" y="1604"/>
                <a:ext cx="113" cy="93"/>
              </a:xfrm>
              <a:custGeom>
                <a:avLst/>
                <a:gdLst/>
                <a:ahLst/>
                <a:cxnLst/>
                <a:rect l="l" t="t" r="r" b="b"/>
                <a:pathLst>
                  <a:path w="113" h="93" extrusionOk="0">
                    <a:moveTo>
                      <a:pt x="0" y="23"/>
                    </a:moveTo>
                    <a:lnTo>
                      <a:pt x="87" y="0"/>
                    </a:lnTo>
                    <a:lnTo>
                      <a:pt x="113" y="42"/>
                    </a:lnTo>
                    <a:lnTo>
                      <a:pt x="98" y="61"/>
                    </a:lnTo>
                    <a:lnTo>
                      <a:pt x="70" y="54"/>
                    </a:lnTo>
                    <a:lnTo>
                      <a:pt x="28" y="93"/>
                    </a:lnTo>
                    <a:lnTo>
                      <a:pt x="5" y="73"/>
                    </a:lnTo>
                    <a:lnTo>
                      <a:pt x="0" y="2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28" name="Google Shape;728;p29"/>
              <p:cNvSpPr/>
              <p:nvPr/>
            </p:nvSpPr>
            <p:spPr>
              <a:xfrm>
                <a:off x="4364" y="1595"/>
                <a:ext cx="57" cy="51"/>
              </a:xfrm>
              <a:custGeom>
                <a:avLst/>
                <a:gdLst/>
                <a:ahLst/>
                <a:cxnLst/>
                <a:rect l="l" t="t" r="r" b="b"/>
                <a:pathLst>
                  <a:path w="57" h="51" extrusionOk="0">
                    <a:moveTo>
                      <a:pt x="0" y="9"/>
                    </a:moveTo>
                    <a:lnTo>
                      <a:pt x="24" y="0"/>
                    </a:lnTo>
                    <a:lnTo>
                      <a:pt x="57" y="26"/>
                    </a:lnTo>
                    <a:lnTo>
                      <a:pt x="50" y="33"/>
                    </a:lnTo>
                    <a:lnTo>
                      <a:pt x="34" y="33"/>
                    </a:lnTo>
                    <a:lnTo>
                      <a:pt x="26" y="51"/>
                    </a:lnTo>
                    <a:lnTo>
                      <a:pt x="0" y="9"/>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729" name="Google Shape;729;p29"/>
            <p:cNvSpPr/>
            <p:nvPr/>
          </p:nvSpPr>
          <p:spPr>
            <a:xfrm>
              <a:off x="2030795" y="1914525"/>
              <a:ext cx="801377" cy="584200"/>
            </a:xfrm>
            <a:custGeom>
              <a:avLst/>
              <a:gdLst/>
              <a:ahLst/>
              <a:cxnLst/>
              <a:rect l="l" t="t" r="r" b="b"/>
              <a:pathLst>
                <a:path w="389" h="307" extrusionOk="0">
                  <a:moveTo>
                    <a:pt x="98" y="0"/>
                  </a:moveTo>
                  <a:lnTo>
                    <a:pt x="178" y="24"/>
                  </a:lnTo>
                  <a:lnTo>
                    <a:pt x="239" y="39"/>
                  </a:lnTo>
                  <a:lnTo>
                    <a:pt x="269" y="46"/>
                  </a:lnTo>
                  <a:lnTo>
                    <a:pt x="299" y="51"/>
                  </a:lnTo>
                  <a:lnTo>
                    <a:pt x="340" y="59"/>
                  </a:lnTo>
                  <a:lnTo>
                    <a:pt x="389" y="68"/>
                  </a:lnTo>
                  <a:lnTo>
                    <a:pt x="357" y="307"/>
                  </a:lnTo>
                  <a:lnTo>
                    <a:pt x="206" y="273"/>
                  </a:lnTo>
                  <a:lnTo>
                    <a:pt x="186" y="288"/>
                  </a:lnTo>
                  <a:lnTo>
                    <a:pt x="158" y="265"/>
                  </a:lnTo>
                  <a:lnTo>
                    <a:pt x="134" y="288"/>
                  </a:lnTo>
                  <a:lnTo>
                    <a:pt x="112" y="268"/>
                  </a:lnTo>
                  <a:lnTo>
                    <a:pt x="50" y="265"/>
                  </a:lnTo>
                  <a:lnTo>
                    <a:pt x="59" y="226"/>
                  </a:lnTo>
                  <a:lnTo>
                    <a:pt x="14" y="222"/>
                  </a:lnTo>
                  <a:lnTo>
                    <a:pt x="9" y="200"/>
                  </a:lnTo>
                  <a:lnTo>
                    <a:pt x="18" y="177"/>
                  </a:lnTo>
                  <a:lnTo>
                    <a:pt x="7" y="155"/>
                  </a:lnTo>
                  <a:lnTo>
                    <a:pt x="8" y="96"/>
                  </a:lnTo>
                  <a:lnTo>
                    <a:pt x="0" y="50"/>
                  </a:lnTo>
                  <a:lnTo>
                    <a:pt x="5" y="32"/>
                  </a:lnTo>
                  <a:lnTo>
                    <a:pt x="25" y="39"/>
                  </a:lnTo>
                  <a:lnTo>
                    <a:pt x="46" y="66"/>
                  </a:lnTo>
                  <a:lnTo>
                    <a:pt x="84" y="72"/>
                  </a:lnTo>
                  <a:lnTo>
                    <a:pt x="94" y="94"/>
                  </a:lnTo>
                  <a:lnTo>
                    <a:pt x="75" y="94"/>
                  </a:lnTo>
                  <a:lnTo>
                    <a:pt x="73" y="113"/>
                  </a:lnTo>
                  <a:lnTo>
                    <a:pt x="84" y="115"/>
                  </a:lnTo>
                  <a:lnTo>
                    <a:pt x="88" y="134"/>
                  </a:lnTo>
                  <a:lnTo>
                    <a:pt x="65" y="148"/>
                  </a:lnTo>
                  <a:lnTo>
                    <a:pt x="65" y="161"/>
                  </a:lnTo>
                  <a:lnTo>
                    <a:pt x="91" y="161"/>
                  </a:lnTo>
                  <a:lnTo>
                    <a:pt x="98" y="128"/>
                  </a:lnTo>
                  <a:lnTo>
                    <a:pt x="118" y="108"/>
                  </a:lnTo>
                  <a:lnTo>
                    <a:pt x="94" y="57"/>
                  </a:lnTo>
                  <a:lnTo>
                    <a:pt x="109" y="40"/>
                  </a:lnTo>
                  <a:lnTo>
                    <a:pt x="9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0" name="Google Shape;730;p29"/>
            <p:cNvSpPr/>
            <p:nvPr/>
          </p:nvSpPr>
          <p:spPr>
            <a:xfrm>
              <a:off x="1839908" y="2336800"/>
              <a:ext cx="1002582" cy="760413"/>
            </a:xfrm>
            <a:custGeom>
              <a:avLst/>
              <a:gdLst/>
              <a:ahLst/>
              <a:cxnLst/>
              <a:rect l="l" t="t" r="r" b="b"/>
              <a:pathLst>
                <a:path w="485" h="399" extrusionOk="0">
                  <a:moveTo>
                    <a:pt x="106" y="0"/>
                  </a:moveTo>
                  <a:lnTo>
                    <a:pt x="92" y="9"/>
                  </a:lnTo>
                  <a:lnTo>
                    <a:pt x="83" y="44"/>
                  </a:lnTo>
                  <a:lnTo>
                    <a:pt x="74" y="73"/>
                  </a:lnTo>
                  <a:lnTo>
                    <a:pt x="68" y="97"/>
                  </a:lnTo>
                  <a:lnTo>
                    <a:pt x="59" y="123"/>
                  </a:lnTo>
                  <a:lnTo>
                    <a:pt x="49" y="149"/>
                  </a:lnTo>
                  <a:lnTo>
                    <a:pt x="36" y="177"/>
                  </a:lnTo>
                  <a:lnTo>
                    <a:pt x="18" y="210"/>
                  </a:lnTo>
                  <a:lnTo>
                    <a:pt x="0" y="241"/>
                  </a:lnTo>
                  <a:lnTo>
                    <a:pt x="0" y="311"/>
                  </a:lnTo>
                  <a:lnTo>
                    <a:pt x="272" y="371"/>
                  </a:lnTo>
                  <a:lnTo>
                    <a:pt x="398" y="399"/>
                  </a:lnTo>
                  <a:lnTo>
                    <a:pt x="424" y="260"/>
                  </a:lnTo>
                  <a:lnTo>
                    <a:pt x="441" y="249"/>
                  </a:lnTo>
                  <a:lnTo>
                    <a:pt x="425" y="218"/>
                  </a:lnTo>
                  <a:lnTo>
                    <a:pt x="433" y="186"/>
                  </a:lnTo>
                  <a:lnTo>
                    <a:pt x="485" y="133"/>
                  </a:lnTo>
                  <a:lnTo>
                    <a:pt x="449" y="85"/>
                  </a:lnTo>
                  <a:lnTo>
                    <a:pt x="298" y="51"/>
                  </a:lnTo>
                  <a:lnTo>
                    <a:pt x="278" y="65"/>
                  </a:lnTo>
                  <a:lnTo>
                    <a:pt x="250" y="42"/>
                  </a:lnTo>
                  <a:lnTo>
                    <a:pt x="226" y="66"/>
                  </a:lnTo>
                  <a:lnTo>
                    <a:pt x="203" y="42"/>
                  </a:lnTo>
                  <a:lnTo>
                    <a:pt x="143" y="43"/>
                  </a:lnTo>
                  <a:lnTo>
                    <a:pt x="151" y="4"/>
                  </a:lnTo>
                  <a:lnTo>
                    <a:pt x="10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1" name="Google Shape;731;p29"/>
            <p:cNvSpPr/>
            <p:nvPr/>
          </p:nvSpPr>
          <p:spPr>
            <a:xfrm>
              <a:off x="1757363" y="2925763"/>
              <a:ext cx="1057612" cy="1619250"/>
            </a:xfrm>
            <a:custGeom>
              <a:avLst/>
              <a:gdLst/>
              <a:ahLst/>
              <a:cxnLst/>
              <a:rect l="l" t="t" r="r" b="b"/>
              <a:pathLst>
                <a:path w="512" h="850" extrusionOk="0">
                  <a:moveTo>
                    <a:pt x="40" y="0"/>
                  </a:moveTo>
                  <a:lnTo>
                    <a:pt x="275" y="50"/>
                  </a:lnTo>
                  <a:lnTo>
                    <a:pt x="223" y="300"/>
                  </a:lnTo>
                  <a:lnTo>
                    <a:pt x="488" y="681"/>
                  </a:lnTo>
                  <a:lnTo>
                    <a:pt x="512" y="730"/>
                  </a:lnTo>
                  <a:lnTo>
                    <a:pt x="487" y="753"/>
                  </a:lnTo>
                  <a:lnTo>
                    <a:pt x="471" y="795"/>
                  </a:lnTo>
                  <a:lnTo>
                    <a:pt x="455" y="820"/>
                  </a:lnTo>
                  <a:lnTo>
                    <a:pt x="472" y="842"/>
                  </a:lnTo>
                  <a:lnTo>
                    <a:pt x="444" y="850"/>
                  </a:lnTo>
                  <a:lnTo>
                    <a:pt x="289" y="844"/>
                  </a:lnTo>
                  <a:lnTo>
                    <a:pt x="279" y="794"/>
                  </a:lnTo>
                  <a:lnTo>
                    <a:pt x="252" y="758"/>
                  </a:lnTo>
                  <a:lnTo>
                    <a:pt x="232" y="745"/>
                  </a:lnTo>
                  <a:lnTo>
                    <a:pt x="227" y="719"/>
                  </a:lnTo>
                  <a:lnTo>
                    <a:pt x="210" y="705"/>
                  </a:lnTo>
                  <a:lnTo>
                    <a:pt x="194" y="687"/>
                  </a:lnTo>
                  <a:lnTo>
                    <a:pt x="188" y="667"/>
                  </a:lnTo>
                  <a:lnTo>
                    <a:pt x="173" y="654"/>
                  </a:lnTo>
                  <a:lnTo>
                    <a:pt x="149" y="661"/>
                  </a:lnTo>
                  <a:lnTo>
                    <a:pt x="122" y="651"/>
                  </a:lnTo>
                  <a:lnTo>
                    <a:pt x="122" y="640"/>
                  </a:lnTo>
                  <a:lnTo>
                    <a:pt x="121" y="617"/>
                  </a:lnTo>
                  <a:lnTo>
                    <a:pt x="110" y="591"/>
                  </a:lnTo>
                  <a:lnTo>
                    <a:pt x="109" y="570"/>
                  </a:lnTo>
                  <a:lnTo>
                    <a:pt x="97" y="551"/>
                  </a:lnTo>
                  <a:lnTo>
                    <a:pt x="100" y="533"/>
                  </a:lnTo>
                  <a:lnTo>
                    <a:pt x="66" y="490"/>
                  </a:lnTo>
                  <a:lnTo>
                    <a:pt x="66" y="465"/>
                  </a:lnTo>
                  <a:lnTo>
                    <a:pt x="83" y="456"/>
                  </a:lnTo>
                  <a:lnTo>
                    <a:pt x="83" y="440"/>
                  </a:lnTo>
                  <a:lnTo>
                    <a:pt x="66" y="436"/>
                  </a:lnTo>
                  <a:lnTo>
                    <a:pt x="58" y="412"/>
                  </a:lnTo>
                  <a:lnTo>
                    <a:pt x="50" y="371"/>
                  </a:lnTo>
                  <a:lnTo>
                    <a:pt x="75" y="393"/>
                  </a:lnTo>
                  <a:lnTo>
                    <a:pt x="65" y="364"/>
                  </a:lnTo>
                  <a:lnTo>
                    <a:pt x="83" y="364"/>
                  </a:lnTo>
                  <a:lnTo>
                    <a:pt x="83" y="343"/>
                  </a:lnTo>
                  <a:lnTo>
                    <a:pt x="65" y="329"/>
                  </a:lnTo>
                  <a:lnTo>
                    <a:pt x="56" y="349"/>
                  </a:lnTo>
                  <a:lnTo>
                    <a:pt x="40" y="342"/>
                  </a:lnTo>
                  <a:lnTo>
                    <a:pt x="7" y="246"/>
                  </a:lnTo>
                  <a:lnTo>
                    <a:pt x="16" y="178"/>
                  </a:lnTo>
                  <a:lnTo>
                    <a:pt x="0" y="139"/>
                  </a:lnTo>
                  <a:lnTo>
                    <a:pt x="8" y="110"/>
                  </a:lnTo>
                  <a:lnTo>
                    <a:pt x="24" y="104"/>
                  </a:lnTo>
                  <a:lnTo>
                    <a:pt x="40" y="57"/>
                  </a:lnTo>
                  <a:lnTo>
                    <a:pt x="4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2" name="Google Shape;732;p29"/>
            <p:cNvSpPr/>
            <p:nvPr/>
          </p:nvSpPr>
          <p:spPr>
            <a:xfrm>
              <a:off x="2658483" y="2041525"/>
              <a:ext cx="722272" cy="1158875"/>
            </a:xfrm>
            <a:custGeom>
              <a:avLst/>
              <a:gdLst/>
              <a:ahLst/>
              <a:cxnLst/>
              <a:rect l="l" t="t" r="r" b="b"/>
              <a:pathLst>
                <a:path w="349" h="608" extrusionOk="0">
                  <a:moveTo>
                    <a:pt x="84" y="0"/>
                  </a:moveTo>
                  <a:lnTo>
                    <a:pt x="52" y="238"/>
                  </a:lnTo>
                  <a:lnTo>
                    <a:pt x="85" y="288"/>
                  </a:lnTo>
                  <a:lnTo>
                    <a:pt x="34" y="341"/>
                  </a:lnTo>
                  <a:lnTo>
                    <a:pt x="27" y="378"/>
                  </a:lnTo>
                  <a:lnTo>
                    <a:pt x="41" y="404"/>
                  </a:lnTo>
                  <a:lnTo>
                    <a:pt x="27" y="416"/>
                  </a:lnTo>
                  <a:lnTo>
                    <a:pt x="0" y="554"/>
                  </a:lnTo>
                  <a:lnTo>
                    <a:pt x="166" y="586"/>
                  </a:lnTo>
                  <a:lnTo>
                    <a:pt x="324" y="608"/>
                  </a:lnTo>
                  <a:lnTo>
                    <a:pt x="340" y="482"/>
                  </a:lnTo>
                  <a:lnTo>
                    <a:pt x="349" y="413"/>
                  </a:lnTo>
                  <a:lnTo>
                    <a:pt x="333" y="388"/>
                  </a:lnTo>
                  <a:lnTo>
                    <a:pt x="297" y="395"/>
                  </a:lnTo>
                  <a:lnTo>
                    <a:pt x="250" y="401"/>
                  </a:lnTo>
                  <a:lnTo>
                    <a:pt x="242" y="345"/>
                  </a:lnTo>
                  <a:lnTo>
                    <a:pt x="185" y="299"/>
                  </a:lnTo>
                  <a:lnTo>
                    <a:pt x="192" y="270"/>
                  </a:lnTo>
                  <a:lnTo>
                    <a:pt x="198" y="218"/>
                  </a:lnTo>
                  <a:lnTo>
                    <a:pt x="125" y="106"/>
                  </a:lnTo>
                  <a:lnTo>
                    <a:pt x="134" y="7"/>
                  </a:lnTo>
                  <a:lnTo>
                    <a:pt x="8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3" name="Google Shape;733;p29"/>
            <p:cNvSpPr/>
            <p:nvPr/>
          </p:nvSpPr>
          <p:spPr>
            <a:xfrm>
              <a:off x="5698902" y="4259263"/>
              <a:ext cx="433363" cy="750887"/>
            </a:xfrm>
            <a:custGeom>
              <a:avLst/>
              <a:gdLst/>
              <a:ahLst/>
              <a:cxnLst/>
              <a:rect l="l" t="t" r="r" b="b"/>
              <a:pathLst>
                <a:path w="210" h="394" extrusionOk="0">
                  <a:moveTo>
                    <a:pt x="59" y="13"/>
                  </a:moveTo>
                  <a:lnTo>
                    <a:pt x="27" y="80"/>
                  </a:lnTo>
                  <a:lnTo>
                    <a:pt x="0" y="124"/>
                  </a:lnTo>
                  <a:lnTo>
                    <a:pt x="9" y="175"/>
                  </a:lnTo>
                  <a:lnTo>
                    <a:pt x="42" y="246"/>
                  </a:lnTo>
                  <a:lnTo>
                    <a:pt x="17" y="318"/>
                  </a:lnTo>
                  <a:lnTo>
                    <a:pt x="6" y="355"/>
                  </a:lnTo>
                  <a:lnTo>
                    <a:pt x="128" y="340"/>
                  </a:lnTo>
                  <a:lnTo>
                    <a:pt x="134" y="388"/>
                  </a:lnTo>
                  <a:lnTo>
                    <a:pt x="159" y="394"/>
                  </a:lnTo>
                  <a:lnTo>
                    <a:pt x="165" y="369"/>
                  </a:lnTo>
                  <a:lnTo>
                    <a:pt x="210" y="362"/>
                  </a:lnTo>
                  <a:lnTo>
                    <a:pt x="200" y="282"/>
                  </a:lnTo>
                  <a:lnTo>
                    <a:pt x="198" y="0"/>
                  </a:lnTo>
                  <a:lnTo>
                    <a:pt x="59" y="1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4" name="Google Shape;734;p29"/>
            <p:cNvSpPr/>
            <p:nvPr/>
          </p:nvSpPr>
          <p:spPr>
            <a:xfrm>
              <a:off x="6104750" y="4222750"/>
              <a:ext cx="490113" cy="758825"/>
            </a:xfrm>
            <a:custGeom>
              <a:avLst/>
              <a:gdLst/>
              <a:ahLst/>
              <a:cxnLst/>
              <a:rect l="l" t="t" r="r" b="b"/>
              <a:pathLst>
                <a:path w="237" h="398" extrusionOk="0">
                  <a:moveTo>
                    <a:pt x="0" y="20"/>
                  </a:moveTo>
                  <a:lnTo>
                    <a:pt x="154" y="0"/>
                  </a:lnTo>
                  <a:lnTo>
                    <a:pt x="203" y="184"/>
                  </a:lnTo>
                  <a:lnTo>
                    <a:pt x="237" y="213"/>
                  </a:lnTo>
                  <a:lnTo>
                    <a:pt x="210" y="267"/>
                  </a:lnTo>
                  <a:lnTo>
                    <a:pt x="236" y="319"/>
                  </a:lnTo>
                  <a:lnTo>
                    <a:pt x="79" y="338"/>
                  </a:lnTo>
                  <a:lnTo>
                    <a:pt x="85" y="383"/>
                  </a:lnTo>
                  <a:lnTo>
                    <a:pt x="62" y="398"/>
                  </a:lnTo>
                  <a:lnTo>
                    <a:pt x="44" y="341"/>
                  </a:lnTo>
                  <a:lnTo>
                    <a:pt x="33" y="387"/>
                  </a:lnTo>
                  <a:lnTo>
                    <a:pt x="13" y="383"/>
                  </a:lnTo>
                  <a:lnTo>
                    <a:pt x="7" y="337"/>
                  </a:lnTo>
                  <a:lnTo>
                    <a:pt x="1" y="297"/>
                  </a:lnTo>
                  <a:lnTo>
                    <a:pt x="0" y="2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5" name="Google Shape;735;p29"/>
            <p:cNvSpPr/>
            <p:nvPr/>
          </p:nvSpPr>
          <p:spPr>
            <a:xfrm>
              <a:off x="6422894" y="4184650"/>
              <a:ext cx="679279" cy="698500"/>
            </a:xfrm>
            <a:custGeom>
              <a:avLst/>
              <a:gdLst/>
              <a:ahLst/>
              <a:cxnLst/>
              <a:rect l="l" t="t" r="r" b="b"/>
              <a:pathLst>
                <a:path w="328" h="366" extrusionOk="0">
                  <a:moveTo>
                    <a:pt x="0" y="23"/>
                  </a:moveTo>
                  <a:lnTo>
                    <a:pt x="4" y="23"/>
                  </a:lnTo>
                  <a:lnTo>
                    <a:pt x="80" y="7"/>
                  </a:lnTo>
                  <a:lnTo>
                    <a:pt x="148" y="0"/>
                  </a:lnTo>
                  <a:lnTo>
                    <a:pt x="138" y="19"/>
                  </a:lnTo>
                  <a:lnTo>
                    <a:pt x="159" y="19"/>
                  </a:lnTo>
                  <a:lnTo>
                    <a:pt x="276" y="132"/>
                  </a:lnTo>
                  <a:lnTo>
                    <a:pt x="322" y="205"/>
                  </a:lnTo>
                  <a:lnTo>
                    <a:pt x="328" y="254"/>
                  </a:lnTo>
                  <a:lnTo>
                    <a:pt x="313" y="266"/>
                  </a:lnTo>
                  <a:lnTo>
                    <a:pt x="322" y="316"/>
                  </a:lnTo>
                  <a:lnTo>
                    <a:pt x="289" y="318"/>
                  </a:lnTo>
                  <a:lnTo>
                    <a:pt x="289" y="360"/>
                  </a:lnTo>
                  <a:lnTo>
                    <a:pt x="263" y="339"/>
                  </a:lnTo>
                  <a:lnTo>
                    <a:pt x="94" y="366"/>
                  </a:lnTo>
                  <a:lnTo>
                    <a:pt x="56" y="287"/>
                  </a:lnTo>
                  <a:lnTo>
                    <a:pt x="83" y="233"/>
                  </a:lnTo>
                  <a:lnTo>
                    <a:pt x="47" y="206"/>
                  </a:lnTo>
                  <a:lnTo>
                    <a:pt x="0" y="2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6" name="Google Shape;736;p29"/>
            <p:cNvSpPr/>
            <p:nvPr/>
          </p:nvSpPr>
          <p:spPr>
            <a:xfrm>
              <a:off x="6587984" y="3757613"/>
              <a:ext cx="1064490" cy="463550"/>
            </a:xfrm>
            <a:custGeom>
              <a:avLst/>
              <a:gdLst/>
              <a:ahLst/>
              <a:cxnLst/>
              <a:rect l="l" t="t" r="r" b="b"/>
              <a:pathLst>
                <a:path w="516" h="243" extrusionOk="0">
                  <a:moveTo>
                    <a:pt x="18" y="180"/>
                  </a:moveTo>
                  <a:lnTo>
                    <a:pt x="0" y="231"/>
                  </a:lnTo>
                  <a:lnTo>
                    <a:pt x="67" y="224"/>
                  </a:lnTo>
                  <a:lnTo>
                    <a:pt x="93" y="201"/>
                  </a:lnTo>
                  <a:lnTo>
                    <a:pt x="184" y="175"/>
                  </a:lnTo>
                  <a:lnTo>
                    <a:pt x="209" y="189"/>
                  </a:lnTo>
                  <a:lnTo>
                    <a:pt x="269" y="180"/>
                  </a:lnTo>
                  <a:lnTo>
                    <a:pt x="269" y="183"/>
                  </a:lnTo>
                  <a:lnTo>
                    <a:pt x="359" y="243"/>
                  </a:lnTo>
                  <a:lnTo>
                    <a:pt x="411" y="226"/>
                  </a:lnTo>
                  <a:lnTo>
                    <a:pt x="441" y="159"/>
                  </a:lnTo>
                  <a:lnTo>
                    <a:pt x="492" y="140"/>
                  </a:lnTo>
                  <a:lnTo>
                    <a:pt x="516" y="90"/>
                  </a:lnTo>
                  <a:lnTo>
                    <a:pt x="515" y="30"/>
                  </a:lnTo>
                  <a:lnTo>
                    <a:pt x="509" y="80"/>
                  </a:lnTo>
                  <a:lnTo>
                    <a:pt x="480" y="122"/>
                  </a:lnTo>
                  <a:lnTo>
                    <a:pt x="469" y="119"/>
                  </a:lnTo>
                  <a:lnTo>
                    <a:pt x="431" y="130"/>
                  </a:lnTo>
                  <a:lnTo>
                    <a:pt x="431" y="116"/>
                  </a:lnTo>
                  <a:lnTo>
                    <a:pt x="469" y="102"/>
                  </a:lnTo>
                  <a:lnTo>
                    <a:pt x="434" y="97"/>
                  </a:lnTo>
                  <a:lnTo>
                    <a:pt x="474" y="85"/>
                  </a:lnTo>
                  <a:lnTo>
                    <a:pt x="489" y="92"/>
                  </a:lnTo>
                  <a:lnTo>
                    <a:pt x="497" y="45"/>
                  </a:lnTo>
                  <a:lnTo>
                    <a:pt x="487" y="34"/>
                  </a:lnTo>
                  <a:lnTo>
                    <a:pt x="440" y="53"/>
                  </a:lnTo>
                  <a:lnTo>
                    <a:pt x="441" y="25"/>
                  </a:lnTo>
                  <a:lnTo>
                    <a:pt x="461" y="32"/>
                  </a:lnTo>
                  <a:lnTo>
                    <a:pt x="487" y="10"/>
                  </a:lnTo>
                  <a:lnTo>
                    <a:pt x="473" y="0"/>
                  </a:lnTo>
                  <a:lnTo>
                    <a:pt x="318" y="37"/>
                  </a:lnTo>
                  <a:lnTo>
                    <a:pt x="129" y="79"/>
                  </a:lnTo>
                  <a:lnTo>
                    <a:pt x="43" y="179"/>
                  </a:lnTo>
                  <a:lnTo>
                    <a:pt x="18" y="18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7" name="Google Shape;737;p29"/>
            <p:cNvSpPr/>
            <p:nvPr/>
          </p:nvSpPr>
          <p:spPr>
            <a:xfrm>
              <a:off x="7449550" y="3270250"/>
              <a:ext cx="147894" cy="182563"/>
            </a:xfrm>
            <a:custGeom>
              <a:avLst/>
              <a:gdLst/>
              <a:ahLst/>
              <a:cxnLst/>
              <a:rect l="l" t="t" r="r" b="b"/>
              <a:pathLst>
                <a:path w="72" h="96" extrusionOk="0">
                  <a:moveTo>
                    <a:pt x="0" y="5"/>
                  </a:moveTo>
                  <a:lnTo>
                    <a:pt x="15" y="0"/>
                  </a:lnTo>
                  <a:lnTo>
                    <a:pt x="48" y="21"/>
                  </a:lnTo>
                  <a:lnTo>
                    <a:pt x="48" y="42"/>
                  </a:lnTo>
                  <a:lnTo>
                    <a:pt x="71" y="57"/>
                  </a:lnTo>
                  <a:lnTo>
                    <a:pt x="72" y="85"/>
                  </a:lnTo>
                  <a:lnTo>
                    <a:pt x="35" y="96"/>
                  </a:lnTo>
                  <a:lnTo>
                    <a:pt x="0" y="5"/>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8" name="Google Shape;738;p29"/>
            <p:cNvSpPr/>
            <p:nvPr/>
          </p:nvSpPr>
          <p:spPr>
            <a:xfrm>
              <a:off x="6873453" y="2382838"/>
              <a:ext cx="792778" cy="639762"/>
            </a:xfrm>
            <a:custGeom>
              <a:avLst/>
              <a:gdLst/>
              <a:ahLst/>
              <a:cxnLst/>
              <a:rect l="l" t="t" r="r" b="b"/>
              <a:pathLst>
                <a:path w="384" h="336" extrusionOk="0">
                  <a:moveTo>
                    <a:pt x="29" y="226"/>
                  </a:moveTo>
                  <a:lnTo>
                    <a:pt x="66" y="206"/>
                  </a:lnTo>
                  <a:lnTo>
                    <a:pt x="115" y="201"/>
                  </a:lnTo>
                  <a:lnTo>
                    <a:pt x="127" y="183"/>
                  </a:lnTo>
                  <a:lnTo>
                    <a:pt x="144" y="181"/>
                  </a:lnTo>
                  <a:lnTo>
                    <a:pt x="154" y="162"/>
                  </a:lnTo>
                  <a:lnTo>
                    <a:pt x="171" y="155"/>
                  </a:lnTo>
                  <a:lnTo>
                    <a:pt x="163" y="120"/>
                  </a:lnTo>
                  <a:lnTo>
                    <a:pt x="153" y="111"/>
                  </a:lnTo>
                  <a:lnTo>
                    <a:pt x="174" y="82"/>
                  </a:lnTo>
                  <a:lnTo>
                    <a:pt x="187" y="82"/>
                  </a:lnTo>
                  <a:lnTo>
                    <a:pt x="232" y="22"/>
                  </a:lnTo>
                  <a:lnTo>
                    <a:pt x="301" y="0"/>
                  </a:lnTo>
                  <a:lnTo>
                    <a:pt x="308" y="56"/>
                  </a:lnTo>
                  <a:lnTo>
                    <a:pt x="312" y="54"/>
                  </a:lnTo>
                  <a:lnTo>
                    <a:pt x="328" y="74"/>
                  </a:lnTo>
                  <a:lnTo>
                    <a:pt x="329" y="132"/>
                  </a:lnTo>
                  <a:lnTo>
                    <a:pt x="350" y="179"/>
                  </a:lnTo>
                  <a:lnTo>
                    <a:pt x="358" y="240"/>
                  </a:lnTo>
                  <a:lnTo>
                    <a:pt x="360" y="293"/>
                  </a:lnTo>
                  <a:lnTo>
                    <a:pt x="384" y="310"/>
                  </a:lnTo>
                  <a:lnTo>
                    <a:pt x="366" y="336"/>
                  </a:lnTo>
                  <a:lnTo>
                    <a:pt x="322" y="306"/>
                  </a:lnTo>
                  <a:lnTo>
                    <a:pt x="299" y="308"/>
                  </a:lnTo>
                  <a:lnTo>
                    <a:pt x="276" y="301"/>
                  </a:lnTo>
                  <a:lnTo>
                    <a:pt x="277" y="283"/>
                  </a:lnTo>
                  <a:lnTo>
                    <a:pt x="262" y="277"/>
                  </a:lnTo>
                  <a:lnTo>
                    <a:pt x="11" y="329"/>
                  </a:lnTo>
                  <a:lnTo>
                    <a:pt x="0" y="314"/>
                  </a:lnTo>
                  <a:lnTo>
                    <a:pt x="38" y="254"/>
                  </a:lnTo>
                  <a:lnTo>
                    <a:pt x="29" y="22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39" name="Google Shape;739;p29"/>
            <p:cNvSpPr/>
            <p:nvPr/>
          </p:nvSpPr>
          <p:spPr>
            <a:xfrm>
              <a:off x="7647316" y="2919413"/>
              <a:ext cx="230439" cy="138112"/>
            </a:xfrm>
            <a:custGeom>
              <a:avLst/>
              <a:gdLst/>
              <a:ahLst/>
              <a:cxnLst/>
              <a:rect l="l" t="t" r="r" b="b"/>
              <a:pathLst>
                <a:path w="112" h="72" extrusionOk="0">
                  <a:moveTo>
                    <a:pt x="0" y="53"/>
                  </a:moveTo>
                  <a:lnTo>
                    <a:pt x="46" y="30"/>
                  </a:lnTo>
                  <a:lnTo>
                    <a:pt x="91" y="0"/>
                  </a:lnTo>
                  <a:lnTo>
                    <a:pt x="99" y="1"/>
                  </a:lnTo>
                  <a:lnTo>
                    <a:pt x="112" y="3"/>
                  </a:lnTo>
                  <a:lnTo>
                    <a:pt x="68" y="40"/>
                  </a:lnTo>
                  <a:lnTo>
                    <a:pt x="13" y="72"/>
                  </a:lnTo>
                  <a:lnTo>
                    <a:pt x="0" y="5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0" name="Google Shape;740;p29"/>
            <p:cNvSpPr/>
            <p:nvPr/>
          </p:nvSpPr>
          <p:spPr>
            <a:xfrm>
              <a:off x="7535535" y="3517900"/>
              <a:ext cx="63629" cy="109538"/>
            </a:xfrm>
            <a:custGeom>
              <a:avLst/>
              <a:gdLst/>
              <a:ahLst/>
              <a:cxnLst/>
              <a:rect l="l" t="t" r="r" b="b"/>
              <a:pathLst>
                <a:path w="31" h="57" extrusionOk="0">
                  <a:moveTo>
                    <a:pt x="0" y="5"/>
                  </a:moveTo>
                  <a:lnTo>
                    <a:pt x="31" y="0"/>
                  </a:lnTo>
                  <a:lnTo>
                    <a:pt x="14" y="57"/>
                  </a:lnTo>
                  <a:lnTo>
                    <a:pt x="2" y="55"/>
                  </a:lnTo>
                  <a:lnTo>
                    <a:pt x="0" y="5"/>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1" name="Google Shape;741;p29"/>
            <p:cNvSpPr/>
            <p:nvPr/>
          </p:nvSpPr>
          <p:spPr>
            <a:xfrm>
              <a:off x="3699626" y="4129088"/>
              <a:ext cx="1745489" cy="1604962"/>
            </a:xfrm>
            <a:custGeom>
              <a:avLst/>
              <a:gdLst/>
              <a:ahLst/>
              <a:cxnLst/>
              <a:rect l="l" t="t" r="r" b="b"/>
              <a:pathLst>
                <a:path w="846" h="842" extrusionOk="0">
                  <a:moveTo>
                    <a:pt x="245" y="0"/>
                  </a:moveTo>
                  <a:lnTo>
                    <a:pt x="432" y="7"/>
                  </a:lnTo>
                  <a:lnTo>
                    <a:pt x="432" y="160"/>
                  </a:lnTo>
                  <a:lnTo>
                    <a:pt x="527" y="202"/>
                  </a:lnTo>
                  <a:lnTo>
                    <a:pt x="553" y="188"/>
                  </a:lnTo>
                  <a:lnTo>
                    <a:pt x="616" y="221"/>
                  </a:lnTo>
                  <a:lnTo>
                    <a:pt x="653" y="219"/>
                  </a:lnTo>
                  <a:lnTo>
                    <a:pt x="725" y="186"/>
                  </a:lnTo>
                  <a:lnTo>
                    <a:pt x="767" y="218"/>
                  </a:lnTo>
                  <a:lnTo>
                    <a:pt x="803" y="226"/>
                  </a:lnTo>
                  <a:lnTo>
                    <a:pt x="803" y="350"/>
                  </a:lnTo>
                  <a:lnTo>
                    <a:pt x="846" y="428"/>
                  </a:lnTo>
                  <a:lnTo>
                    <a:pt x="836" y="534"/>
                  </a:lnTo>
                  <a:lnTo>
                    <a:pt x="790" y="576"/>
                  </a:lnTo>
                  <a:lnTo>
                    <a:pt x="780" y="537"/>
                  </a:lnTo>
                  <a:lnTo>
                    <a:pt x="767" y="555"/>
                  </a:lnTo>
                  <a:lnTo>
                    <a:pt x="777" y="580"/>
                  </a:lnTo>
                  <a:lnTo>
                    <a:pt x="695" y="643"/>
                  </a:lnTo>
                  <a:lnTo>
                    <a:pt x="675" y="647"/>
                  </a:lnTo>
                  <a:lnTo>
                    <a:pt x="632" y="678"/>
                  </a:lnTo>
                  <a:lnTo>
                    <a:pt x="632" y="696"/>
                  </a:lnTo>
                  <a:lnTo>
                    <a:pt x="619" y="700"/>
                  </a:lnTo>
                  <a:lnTo>
                    <a:pt x="629" y="721"/>
                  </a:lnTo>
                  <a:lnTo>
                    <a:pt x="606" y="752"/>
                  </a:lnTo>
                  <a:lnTo>
                    <a:pt x="619" y="798"/>
                  </a:lnTo>
                  <a:lnTo>
                    <a:pt x="632" y="814"/>
                  </a:lnTo>
                  <a:lnTo>
                    <a:pt x="629" y="842"/>
                  </a:lnTo>
                  <a:lnTo>
                    <a:pt x="596" y="842"/>
                  </a:lnTo>
                  <a:lnTo>
                    <a:pt x="567" y="828"/>
                  </a:lnTo>
                  <a:lnTo>
                    <a:pt x="547" y="831"/>
                  </a:lnTo>
                  <a:lnTo>
                    <a:pt x="481" y="807"/>
                  </a:lnTo>
                  <a:lnTo>
                    <a:pt x="452" y="710"/>
                  </a:lnTo>
                  <a:lnTo>
                    <a:pt x="406" y="664"/>
                  </a:lnTo>
                  <a:lnTo>
                    <a:pt x="365" y="580"/>
                  </a:lnTo>
                  <a:lnTo>
                    <a:pt x="347" y="571"/>
                  </a:lnTo>
                  <a:lnTo>
                    <a:pt x="325" y="550"/>
                  </a:lnTo>
                  <a:lnTo>
                    <a:pt x="304" y="550"/>
                  </a:lnTo>
                  <a:lnTo>
                    <a:pt x="272" y="543"/>
                  </a:lnTo>
                  <a:lnTo>
                    <a:pt x="248" y="550"/>
                  </a:lnTo>
                  <a:lnTo>
                    <a:pt x="232" y="593"/>
                  </a:lnTo>
                  <a:lnTo>
                    <a:pt x="207" y="600"/>
                  </a:lnTo>
                  <a:lnTo>
                    <a:pt x="153" y="567"/>
                  </a:lnTo>
                  <a:lnTo>
                    <a:pt x="121" y="527"/>
                  </a:lnTo>
                  <a:lnTo>
                    <a:pt x="116" y="479"/>
                  </a:lnTo>
                  <a:lnTo>
                    <a:pt x="93" y="446"/>
                  </a:lnTo>
                  <a:lnTo>
                    <a:pt x="39" y="400"/>
                  </a:lnTo>
                  <a:lnTo>
                    <a:pt x="0" y="352"/>
                  </a:lnTo>
                  <a:lnTo>
                    <a:pt x="0" y="332"/>
                  </a:lnTo>
                  <a:lnTo>
                    <a:pt x="128" y="333"/>
                  </a:lnTo>
                  <a:lnTo>
                    <a:pt x="232" y="342"/>
                  </a:lnTo>
                  <a:lnTo>
                    <a:pt x="24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742" name="Google Shape;742;p29"/>
          <p:cNvSpPr txBox="1">
            <a:spLocks noGrp="1"/>
          </p:cNvSpPr>
          <p:nvPr>
            <p:ph type="body" idx="1"/>
          </p:nvPr>
        </p:nvSpPr>
        <p:spPr>
          <a:xfrm>
            <a:off x="8387759" y="2363006"/>
            <a:ext cx="407089" cy="491402"/>
          </a:xfrm>
          <a:prstGeom prst="rect">
            <a:avLst/>
          </a:prstGeom>
          <a:solidFill>
            <a:schemeClr val="accent1"/>
          </a:solidFill>
          <a:ln>
            <a:noFill/>
          </a:ln>
        </p:spPr>
        <p:txBody>
          <a:bodyPr spcFirstLastPara="1" wrap="square" lIns="0" tIns="0" rIns="731500" bIns="0" anchor="ctr" anchorCtr="0">
            <a:noAutofit/>
          </a:bodyPr>
          <a:lstStyle>
            <a:lvl1pPr marL="457200" lvl="0" indent="-228600" algn="r">
              <a:spcBef>
                <a:spcPts val="1000"/>
              </a:spcBef>
              <a:spcAft>
                <a:spcPts val="0"/>
              </a:spcAft>
              <a:buClr>
                <a:schemeClr val="dk1"/>
              </a:buClr>
              <a:buSzPts val="2400"/>
              <a:buNone/>
              <a:defRPr sz="2400" b="1"/>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43" name="Google Shape;743;p29"/>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eam">
  <p:cSld name="Team">
    <p:spTree>
      <p:nvGrpSpPr>
        <p:cNvPr id="1" name="Shape 30"/>
        <p:cNvGrpSpPr/>
        <p:nvPr/>
      </p:nvGrpSpPr>
      <p:grpSpPr>
        <a:xfrm>
          <a:off x="0" y="0"/>
          <a:ext cx="0" cy="0"/>
          <a:chOff x="0" y="0"/>
          <a:chExt cx="0" cy="0"/>
        </a:xfrm>
      </p:grpSpPr>
      <p:sp>
        <p:nvSpPr>
          <p:cNvPr id="31" name="Google Shape;31;p10"/>
          <p:cNvSpPr txBox="1">
            <a:spLocks noGrp="1"/>
          </p:cNvSpPr>
          <p:nvPr>
            <p:ph type="body" idx="1"/>
          </p:nvPr>
        </p:nvSpPr>
        <p:spPr>
          <a:xfrm>
            <a:off x="381001" y="3811993"/>
            <a:ext cx="2710314"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2" name="Google Shape;32;p10"/>
          <p:cNvSpPr txBox="1">
            <a:spLocks noGrp="1"/>
          </p:cNvSpPr>
          <p:nvPr>
            <p:ph type="body" idx="2"/>
          </p:nvPr>
        </p:nvSpPr>
        <p:spPr>
          <a:xfrm>
            <a:off x="381001" y="4421592"/>
            <a:ext cx="2710691" cy="114100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 name="Google Shape;33;p10"/>
          <p:cNvSpPr>
            <a:spLocks noGrp="1"/>
          </p:cNvSpPr>
          <p:nvPr>
            <p:ph type="pic" idx="3"/>
          </p:nvPr>
        </p:nvSpPr>
        <p:spPr>
          <a:xfrm>
            <a:off x="833665" y="1737114"/>
            <a:ext cx="1804987" cy="1804988"/>
          </a:xfrm>
          <a:prstGeom prst="ellipse">
            <a:avLst/>
          </a:prstGeom>
          <a:noFill/>
          <a:ln>
            <a:noFill/>
          </a:ln>
        </p:spPr>
      </p:sp>
      <p:sp>
        <p:nvSpPr>
          <p:cNvPr id="34" name="Google Shape;34;p10"/>
          <p:cNvSpPr txBox="1">
            <a:spLocks noGrp="1"/>
          </p:cNvSpPr>
          <p:nvPr>
            <p:ph type="body" idx="4"/>
          </p:nvPr>
        </p:nvSpPr>
        <p:spPr>
          <a:xfrm>
            <a:off x="3286454" y="3811993"/>
            <a:ext cx="2710314"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5" name="Google Shape;35;p10"/>
          <p:cNvSpPr txBox="1">
            <a:spLocks noGrp="1"/>
          </p:cNvSpPr>
          <p:nvPr>
            <p:ph type="body" idx="5"/>
          </p:nvPr>
        </p:nvSpPr>
        <p:spPr>
          <a:xfrm>
            <a:off x="3286379" y="4421592"/>
            <a:ext cx="2710691" cy="114100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6" name="Google Shape;36;p10"/>
          <p:cNvSpPr>
            <a:spLocks noGrp="1"/>
          </p:cNvSpPr>
          <p:nvPr>
            <p:ph type="pic" idx="6"/>
          </p:nvPr>
        </p:nvSpPr>
        <p:spPr>
          <a:xfrm>
            <a:off x="3739118" y="1737114"/>
            <a:ext cx="1804987" cy="1804988"/>
          </a:xfrm>
          <a:prstGeom prst="ellipse">
            <a:avLst/>
          </a:prstGeom>
          <a:noFill/>
          <a:ln>
            <a:noFill/>
          </a:ln>
        </p:spPr>
      </p:sp>
      <p:sp>
        <p:nvSpPr>
          <p:cNvPr id="37" name="Google Shape;37;p10"/>
          <p:cNvSpPr txBox="1">
            <a:spLocks noGrp="1"/>
          </p:cNvSpPr>
          <p:nvPr>
            <p:ph type="body" idx="7"/>
          </p:nvPr>
        </p:nvSpPr>
        <p:spPr>
          <a:xfrm>
            <a:off x="6191907" y="3811993"/>
            <a:ext cx="2710314"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8" name="Google Shape;38;p10"/>
          <p:cNvSpPr txBox="1">
            <a:spLocks noGrp="1"/>
          </p:cNvSpPr>
          <p:nvPr>
            <p:ph type="body" idx="8"/>
          </p:nvPr>
        </p:nvSpPr>
        <p:spPr>
          <a:xfrm>
            <a:off x="6191757" y="4421592"/>
            <a:ext cx="2710691" cy="114100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9" name="Google Shape;39;p10"/>
          <p:cNvSpPr>
            <a:spLocks noGrp="1"/>
          </p:cNvSpPr>
          <p:nvPr>
            <p:ph type="pic" idx="9"/>
          </p:nvPr>
        </p:nvSpPr>
        <p:spPr>
          <a:xfrm>
            <a:off x="6644571" y="1737114"/>
            <a:ext cx="1804987" cy="1804988"/>
          </a:xfrm>
          <a:prstGeom prst="ellipse">
            <a:avLst/>
          </a:prstGeom>
          <a:noFill/>
          <a:ln>
            <a:noFill/>
          </a:ln>
        </p:spPr>
      </p:sp>
      <p:sp>
        <p:nvSpPr>
          <p:cNvPr id="40" name="Google Shape;40;p10"/>
          <p:cNvSpPr txBox="1">
            <a:spLocks noGrp="1"/>
          </p:cNvSpPr>
          <p:nvPr>
            <p:ph type="body" idx="13"/>
          </p:nvPr>
        </p:nvSpPr>
        <p:spPr>
          <a:xfrm>
            <a:off x="9097361" y="3811993"/>
            <a:ext cx="2710314"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1" name="Google Shape;41;p10"/>
          <p:cNvSpPr txBox="1">
            <a:spLocks noGrp="1"/>
          </p:cNvSpPr>
          <p:nvPr>
            <p:ph type="body" idx="14"/>
          </p:nvPr>
        </p:nvSpPr>
        <p:spPr>
          <a:xfrm>
            <a:off x="9097134" y="4421592"/>
            <a:ext cx="2710691" cy="114100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2" name="Google Shape;42;p10"/>
          <p:cNvSpPr>
            <a:spLocks noGrp="1"/>
          </p:cNvSpPr>
          <p:nvPr>
            <p:ph type="pic" idx="15"/>
          </p:nvPr>
        </p:nvSpPr>
        <p:spPr>
          <a:xfrm>
            <a:off x="9550025" y="1737114"/>
            <a:ext cx="1804987" cy="1804988"/>
          </a:xfrm>
          <a:prstGeom prst="ellipse">
            <a:avLst/>
          </a:prstGeom>
          <a:noFill/>
          <a:ln>
            <a:noFill/>
          </a:ln>
        </p:spPr>
      </p:sp>
      <p:sp>
        <p:nvSpPr>
          <p:cNvPr id="43" name="Google Shape;43;p10"/>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World Map">
  <p:cSld name="World Map">
    <p:bg>
      <p:bgPr>
        <a:solidFill>
          <a:schemeClr val="lt1"/>
        </a:solidFill>
        <a:effectLst/>
      </p:bgPr>
    </p:bg>
    <p:spTree>
      <p:nvGrpSpPr>
        <p:cNvPr id="1" name="Shape 744"/>
        <p:cNvGrpSpPr/>
        <p:nvPr/>
      </p:nvGrpSpPr>
      <p:grpSpPr>
        <a:xfrm>
          <a:off x="0" y="0"/>
          <a:ext cx="0" cy="0"/>
          <a:chOff x="0" y="0"/>
          <a:chExt cx="0" cy="0"/>
        </a:xfrm>
      </p:grpSpPr>
      <p:grpSp>
        <p:nvGrpSpPr>
          <p:cNvPr id="745" name="Google Shape;745;p30"/>
          <p:cNvGrpSpPr/>
          <p:nvPr/>
        </p:nvGrpSpPr>
        <p:grpSpPr>
          <a:xfrm>
            <a:off x="751231" y="1258518"/>
            <a:ext cx="10363229" cy="5111535"/>
            <a:chOff x="2235200" y="1676289"/>
            <a:chExt cx="8248805" cy="4068623"/>
          </a:xfrm>
        </p:grpSpPr>
        <p:sp>
          <p:nvSpPr>
            <p:cNvPr id="746" name="Google Shape;746;p30"/>
            <p:cNvSpPr/>
            <p:nvPr/>
          </p:nvSpPr>
          <p:spPr>
            <a:xfrm>
              <a:off x="4398108" y="4184703"/>
              <a:ext cx="914123" cy="931166"/>
            </a:xfrm>
            <a:custGeom>
              <a:avLst/>
              <a:gdLst/>
              <a:ahLst/>
              <a:cxnLst/>
              <a:rect l="l" t="t" r="r" b="b"/>
              <a:pathLst>
                <a:path w="321" h="327" extrusionOk="0">
                  <a:moveTo>
                    <a:pt x="170" y="324"/>
                  </a:moveTo>
                  <a:cubicBezTo>
                    <a:pt x="175" y="320"/>
                    <a:pt x="174" y="318"/>
                    <a:pt x="176" y="314"/>
                  </a:cubicBezTo>
                  <a:cubicBezTo>
                    <a:pt x="179" y="309"/>
                    <a:pt x="177" y="307"/>
                    <a:pt x="181" y="304"/>
                  </a:cubicBezTo>
                  <a:cubicBezTo>
                    <a:pt x="185" y="300"/>
                    <a:pt x="180" y="297"/>
                    <a:pt x="185" y="295"/>
                  </a:cubicBezTo>
                  <a:cubicBezTo>
                    <a:pt x="190" y="293"/>
                    <a:pt x="189" y="297"/>
                    <a:pt x="185" y="302"/>
                  </a:cubicBezTo>
                  <a:cubicBezTo>
                    <a:pt x="181" y="308"/>
                    <a:pt x="180" y="309"/>
                    <a:pt x="186" y="305"/>
                  </a:cubicBezTo>
                  <a:cubicBezTo>
                    <a:pt x="191" y="301"/>
                    <a:pt x="193" y="296"/>
                    <a:pt x="196" y="289"/>
                  </a:cubicBezTo>
                  <a:cubicBezTo>
                    <a:pt x="199" y="283"/>
                    <a:pt x="201" y="281"/>
                    <a:pt x="204" y="281"/>
                  </a:cubicBezTo>
                  <a:cubicBezTo>
                    <a:pt x="207" y="281"/>
                    <a:pt x="207" y="274"/>
                    <a:pt x="206" y="269"/>
                  </a:cubicBezTo>
                  <a:cubicBezTo>
                    <a:pt x="206" y="265"/>
                    <a:pt x="204" y="260"/>
                    <a:pt x="206" y="257"/>
                  </a:cubicBezTo>
                  <a:cubicBezTo>
                    <a:pt x="208" y="254"/>
                    <a:pt x="206" y="251"/>
                    <a:pt x="209" y="251"/>
                  </a:cubicBezTo>
                  <a:cubicBezTo>
                    <a:pt x="211" y="251"/>
                    <a:pt x="215" y="248"/>
                    <a:pt x="219" y="244"/>
                  </a:cubicBezTo>
                  <a:cubicBezTo>
                    <a:pt x="223" y="240"/>
                    <a:pt x="226" y="240"/>
                    <a:pt x="230" y="239"/>
                  </a:cubicBezTo>
                  <a:cubicBezTo>
                    <a:pt x="234" y="239"/>
                    <a:pt x="231" y="237"/>
                    <a:pt x="234" y="237"/>
                  </a:cubicBezTo>
                  <a:cubicBezTo>
                    <a:pt x="237" y="236"/>
                    <a:pt x="239" y="233"/>
                    <a:pt x="240" y="232"/>
                  </a:cubicBezTo>
                  <a:cubicBezTo>
                    <a:pt x="242" y="230"/>
                    <a:pt x="249" y="232"/>
                    <a:pt x="254" y="232"/>
                  </a:cubicBezTo>
                  <a:cubicBezTo>
                    <a:pt x="258" y="232"/>
                    <a:pt x="261" y="232"/>
                    <a:pt x="261" y="230"/>
                  </a:cubicBezTo>
                  <a:cubicBezTo>
                    <a:pt x="261" y="227"/>
                    <a:pt x="263" y="225"/>
                    <a:pt x="265" y="225"/>
                  </a:cubicBezTo>
                  <a:cubicBezTo>
                    <a:pt x="268" y="225"/>
                    <a:pt x="269" y="224"/>
                    <a:pt x="269" y="221"/>
                  </a:cubicBezTo>
                  <a:cubicBezTo>
                    <a:pt x="269" y="217"/>
                    <a:pt x="270" y="215"/>
                    <a:pt x="272" y="213"/>
                  </a:cubicBezTo>
                  <a:cubicBezTo>
                    <a:pt x="274" y="212"/>
                    <a:pt x="275" y="208"/>
                    <a:pt x="275" y="206"/>
                  </a:cubicBezTo>
                  <a:cubicBezTo>
                    <a:pt x="276" y="203"/>
                    <a:pt x="278" y="205"/>
                    <a:pt x="278" y="202"/>
                  </a:cubicBezTo>
                  <a:cubicBezTo>
                    <a:pt x="278" y="198"/>
                    <a:pt x="280" y="194"/>
                    <a:pt x="280" y="192"/>
                  </a:cubicBezTo>
                  <a:cubicBezTo>
                    <a:pt x="280" y="189"/>
                    <a:pt x="282" y="189"/>
                    <a:pt x="284" y="187"/>
                  </a:cubicBezTo>
                  <a:cubicBezTo>
                    <a:pt x="285" y="185"/>
                    <a:pt x="283" y="183"/>
                    <a:pt x="285" y="177"/>
                  </a:cubicBezTo>
                  <a:cubicBezTo>
                    <a:pt x="287" y="172"/>
                    <a:pt x="285" y="167"/>
                    <a:pt x="285" y="162"/>
                  </a:cubicBezTo>
                  <a:cubicBezTo>
                    <a:pt x="285" y="157"/>
                    <a:pt x="285" y="152"/>
                    <a:pt x="286" y="150"/>
                  </a:cubicBezTo>
                  <a:cubicBezTo>
                    <a:pt x="288" y="148"/>
                    <a:pt x="287" y="147"/>
                    <a:pt x="286" y="147"/>
                  </a:cubicBezTo>
                  <a:cubicBezTo>
                    <a:pt x="284" y="146"/>
                    <a:pt x="286" y="144"/>
                    <a:pt x="287" y="144"/>
                  </a:cubicBezTo>
                  <a:cubicBezTo>
                    <a:pt x="288" y="145"/>
                    <a:pt x="290" y="147"/>
                    <a:pt x="292" y="146"/>
                  </a:cubicBezTo>
                  <a:cubicBezTo>
                    <a:pt x="295" y="145"/>
                    <a:pt x="297" y="139"/>
                    <a:pt x="299" y="134"/>
                  </a:cubicBezTo>
                  <a:cubicBezTo>
                    <a:pt x="301" y="129"/>
                    <a:pt x="304" y="129"/>
                    <a:pt x="306" y="128"/>
                  </a:cubicBezTo>
                  <a:cubicBezTo>
                    <a:pt x="309" y="127"/>
                    <a:pt x="314" y="121"/>
                    <a:pt x="318" y="112"/>
                  </a:cubicBezTo>
                  <a:cubicBezTo>
                    <a:pt x="321" y="103"/>
                    <a:pt x="317" y="95"/>
                    <a:pt x="316" y="88"/>
                  </a:cubicBezTo>
                  <a:cubicBezTo>
                    <a:pt x="315" y="82"/>
                    <a:pt x="313" y="84"/>
                    <a:pt x="309" y="84"/>
                  </a:cubicBezTo>
                  <a:cubicBezTo>
                    <a:pt x="305" y="84"/>
                    <a:pt x="299" y="83"/>
                    <a:pt x="290" y="73"/>
                  </a:cubicBezTo>
                  <a:cubicBezTo>
                    <a:pt x="281" y="64"/>
                    <a:pt x="272" y="65"/>
                    <a:pt x="266" y="66"/>
                  </a:cubicBezTo>
                  <a:cubicBezTo>
                    <a:pt x="260" y="68"/>
                    <a:pt x="254" y="63"/>
                    <a:pt x="250" y="62"/>
                  </a:cubicBezTo>
                  <a:cubicBezTo>
                    <a:pt x="246" y="62"/>
                    <a:pt x="243" y="67"/>
                    <a:pt x="240" y="68"/>
                  </a:cubicBezTo>
                  <a:cubicBezTo>
                    <a:pt x="237" y="69"/>
                    <a:pt x="241" y="63"/>
                    <a:pt x="241" y="60"/>
                  </a:cubicBezTo>
                  <a:cubicBezTo>
                    <a:pt x="242" y="57"/>
                    <a:pt x="231" y="52"/>
                    <a:pt x="222" y="48"/>
                  </a:cubicBezTo>
                  <a:cubicBezTo>
                    <a:pt x="214" y="45"/>
                    <a:pt x="211" y="47"/>
                    <a:pt x="211" y="52"/>
                  </a:cubicBezTo>
                  <a:cubicBezTo>
                    <a:pt x="211" y="57"/>
                    <a:pt x="208" y="50"/>
                    <a:pt x="205" y="56"/>
                  </a:cubicBezTo>
                  <a:cubicBezTo>
                    <a:pt x="203" y="62"/>
                    <a:pt x="198" y="58"/>
                    <a:pt x="201" y="56"/>
                  </a:cubicBezTo>
                  <a:cubicBezTo>
                    <a:pt x="204" y="54"/>
                    <a:pt x="207" y="50"/>
                    <a:pt x="208" y="47"/>
                  </a:cubicBezTo>
                  <a:cubicBezTo>
                    <a:pt x="209" y="43"/>
                    <a:pt x="196" y="41"/>
                    <a:pt x="192" y="43"/>
                  </a:cubicBezTo>
                  <a:cubicBezTo>
                    <a:pt x="187" y="44"/>
                    <a:pt x="190" y="51"/>
                    <a:pt x="186" y="49"/>
                  </a:cubicBezTo>
                  <a:cubicBezTo>
                    <a:pt x="183" y="47"/>
                    <a:pt x="186" y="42"/>
                    <a:pt x="189" y="42"/>
                  </a:cubicBezTo>
                  <a:cubicBezTo>
                    <a:pt x="191" y="42"/>
                    <a:pt x="195" y="37"/>
                    <a:pt x="197" y="32"/>
                  </a:cubicBezTo>
                  <a:cubicBezTo>
                    <a:pt x="199" y="28"/>
                    <a:pt x="193" y="27"/>
                    <a:pt x="190" y="24"/>
                  </a:cubicBezTo>
                  <a:cubicBezTo>
                    <a:pt x="187" y="20"/>
                    <a:pt x="188" y="10"/>
                    <a:pt x="184" y="8"/>
                  </a:cubicBezTo>
                  <a:cubicBezTo>
                    <a:pt x="181" y="12"/>
                    <a:pt x="176" y="17"/>
                    <a:pt x="175" y="21"/>
                  </a:cubicBezTo>
                  <a:cubicBezTo>
                    <a:pt x="173" y="26"/>
                    <a:pt x="171" y="23"/>
                    <a:pt x="166" y="25"/>
                  </a:cubicBezTo>
                  <a:cubicBezTo>
                    <a:pt x="162" y="26"/>
                    <a:pt x="160" y="24"/>
                    <a:pt x="158" y="22"/>
                  </a:cubicBezTo>
                  <a:cubicBezTo>
                    <a:pt x="157" y="20"/>
                    <a:pt x="153" y="22"/>
                    <a:pt x="149" y="22"/>
                  </a:cubicBezTo>
                  <a:cubicBezTo>
                    <a:pt x="146" y="22"/>
                    <a:pt x="148" y="26"/>
                    <a:pt x="146" y="27"/>
                  </a:cubicBezTo>
                  <a:cubicBezTo>
                    <a:pt x="144" y="28"/>
                    <a:pt x="138" y="25"/>
                    <a:pt x="136" y="27"/>
                  </a:cubicBezTo>
                  <a:cubicBezTo>
                    <a:pt x="134" y="29"/>
                    <a:pt x="133" y="27"/>
                    <a:pt x="132" y="29"/>
                  </a:cubicBezTo>
                  <a:cubicBezTo>
                    <a:pt x="131" y="31"/>
                    <a:pt x="128" y="30"/>
                    <a:pt x="127" y="31"/>
                  </a:cubicBezTo>
                  <a:cubicBezTo>
                    <a:pt x="126" y="32"/>
                    <a:pt x="123" y="33"/>
                    <a:pt x="118" y="28"/>
                  </a:cubicBezTo>
                  <a:cubicBezTo>
                    <a:pt x="114" y="23"/>
                    <a:pt x="115" y="15"/>
                    <a:pt x="117" y="14"/>
                  </a:cubicBezTo>
                  <a:cubicBezTo>
                    <a:pt x="119" y="12"/>
                    <a:pt x="119" y="8"/>
                    <a:pt x="116" y="7"/>
                  </a:cubicBezTo>
                  <a:cubicBezTo>
                    <a:pt x="113" y="6"/>
                    <a:pt x="116" y="1"/>
                    <a:pt x="112" y="0"/>
                  </a:cubicBezTo>
                  <a:cubicBezTo>
                    <a:pt x="109" y="0"/>
                    <a:pt x="110" y="4"/>
                    <a:pt x="107" y="5"/>
                  </a:cubicBezTo>
                  <a:cubicBezTo>
                    <a:pt x="105" y="5"/>
                    <a:pt x="100" y="9"/>
                    <a:pt x="97" y="9"/>
                  </a:cubicBezTo>
                  <a:cubicBezTo>
                    <a:pt x="95" y="8"/>
                    <a:pt x="92" y="9"/>
                    <a:pt x="92" y="12"/>
                  </a:cubicBezTo>
                  <a:cubicBezTo>
                    <a:pt x="92" y="14"/>
                    <a:pt x="89" y="14"/>
                    <a:pt x="89" y="11"/>
                  </a:cubicBezTo>
                  <a:cubicBezTo>
                    <a:pt x="88" y="9"/>
                    <a:pt x="83" y="10"/>
                    <a:pt x="82" y="9"/>
                  </a:cubicBezTo>
                  <a:cubicBezTo>
                    <a:pt x="80" y="8"/>
                    <a:pt x="74" y="8"/>
                    <a:pt x="76" y="10"/>
                  </a:cubicBezTo>
                  <a:cubicBezTo>
                    <a:pt x="79" y="12"/>
                    <a:pt x="80" y="13"/>
                    <a:pt x="80" y="16"/>
                  </a:cubicBezTo>
                  <a:cubicBezTo>
                    <a:pt x="80" y="19"/>
                    <a:pt x="82" y="18"/>
                    <a:pt x="82" y="21"/>
                  </a:cubicBezTo>
                  <a:cubicBezTo>
                    <a:pt x="82" y="24"/>
                    <a:pt x="84" y="22"/>
                    <a:pt x="86" y="22"/>
                  </a:cubicBezTo>
                  <a:cubicBezTo>
                    <a:pt x="88" y="22"/>
                    <a:pt x="88" y="25"/>
                    <a:pt x="85" y="25"/>
                  </a:cubicBezTo>
                  <a:cubicBezTo>
                    <a:pt x="82" y="26"/>
                    <a:pt x="81" y="27"/>
                    <a:pt x="80" y="30"/>
                  </a:cubicBezTo>
                  <a:cubicBezTo>
                    <a:pt x="80" y="32"/>
                    <a:pt x="77" y="30"/>
                    <a:pt x="75" y="32"/>
                  </a:cubicBezTo>
                  <a:cubicBezTo>
                    <a:pt x="73" y="34"/>
                    <a:pt x="71" y="36"/>
                    <a:pt x="69" y="35"/>
                  </a:cubicBezTo>
                  <a:cubicBezTo>
                    <a:pt x="68" y="34"/>
                    <a:pt x="67" y="35"/>
                    <a:pt x="65" y="36"/>
                  </a:cubicBezTo>
                  <a:cubicBezTo>
                    <a:pt x="63" y="37"/>
                    <a:pt x="63" y="36"/>
                    <a:pt x="60" y="34"/>
                  </a:cubicBezTo>
                  <a:cubicBezTo>
                    <a:pt x="59" y="33"/>
                    <a:pt x="57" y="29"/>
                    <a:pt x="54" y="26"/>
                  </a:cubicBezTo>
                  <a:cubicBezTo>
                    <a:pt x="52" y="27"/>
                    <a:pt x="48" y="28"/>
                    <a:pt x="46" y="28"/>
                  </a:cubicBezTo>
                  <a:cubicBezTo>
                    <a:pt x="43" y="28"/>
                    <a:pt x="35" y="28"/>
                    <a:pt x="34" y="29"/>
                  </a:cubicBezTo>
                  <a:cubicBezTo>
                    <a:pt x="34" y="31"/>
                    <a:pt x="35" y="33"/>
                    <a:pt x="36" y="34"/>
                  </a:cubicBezTo>
                  <a:cubicBezTo>
                    <a:pt x="38" y="34"/>
                    <a:pt x="41" y="35"/>
                    <a:pt x="38" y="37"/>
                  </a:cubicBezTo>
                  <a:cubicBezTo>
                    <a:pt x="35" y="39"/>
                    <a:pt x="32" y="36"/>
                    <a:pt x="32" y="41"/>
                  </a:cubicBezTo>
                  <a:cubicBezTo>
                    <a:pt x="32" y="46"/>
                    <a:pt x="39" y="50"/>
                    <a:pt x="38" y="54"/>
                  </a:cubicBezTo>
                  <a:cubicBezTo>
                    <a:pt x="37" y="57"/>
                    <a:pt x="36" y="63"/>
                    <a:pt x="36" y="65"/>
                  </a:cubicBezTo>
                  <a:cubicBezTo>
                    <a:pt x="36" y="68"/>
                    <a:pt x="35" y="76"/>
                    <a:pt x="33" y="76"/>
                  </a:cubicBezTo>
                  <a:cubicBezTo>
                    <a:pt x="31" y="77"/>
                    <a:pt x="29" y="74"/>
                    <a:pt x="26" y="77"/>
                  </a:cubicBezTo>
                  <a:cubicBezTo>
                    <a:pt x="23" y="79"/>
                    <a:pt x="19" y="78"/>
                    <a:pt x="16" y="80"/>
                  </a:cubicBezTo>
                  <a:cubicBezTo>
                    <a:pt x="13" y="83"/>
                    <a:pt x="9" y="82"/>
                    <a:pt x="9" y="85"/>
                  </a:cubicBezTo>
                  <a:cubicBezTo>
                    <a:pt x="9" y="88"/>
                    <a:pt x="6" y="90"/>
                    <a:pt x="6" y="93"/>
                  </a:cubicBezTo>
                  <a:cubicBezTo>
                    <a:pt x="7" y="95"/>
                    <a:pt x="5" y="95"/>
                    <a:pt x="3" y="97"/>
                  </a:cubicBezTo>
                  <a:cubicBezTo>
                    <a:pt x="1" y="99"/>
                    <a:pt x="3" y="100"/>
                    <a:pt x="2" y="102"/>
                  </a:cubicBezTo>
                  <a:cubicBezTo>
                    <a:pt x="0" y="104"/>
                    <a:pt x="2" y="106"/>
                    <a:pt x="4" y="109"/>
                  </a:cubicBezTo>
                  <a:cubicBezTo>
                    <a:pt x="5" y="112"/>
                    <a:pt x="7" y="114"/>
                    <a:pt x="7" y="116"/>
                  </a:cubicBezTo>
                  <a:cubicBezTo>
                    <a:pt x="7" y="118"/>
                    <a:pt x="9" y="119"/>
                    <a:pt x="11" y="119"/>
                  </a:cubicBezTo>
                  <a:cubicBezTo>
                    <a:pt x="14" y="119"/>
                    <a:pt x="12" y="124"/>
                    <a:pt x="15" y="124"/>
                  </a:cubicBezTo>
                  <a:cubicBezTo>
                    <a:pt x="19" y="124"/>
                    <a:pt x="23" y="124"/>
                    <a:pt x="24" y="122"/>
                  </a:cubicBezTo>
                  <a:cubicBezTo>
                    <a:pt x="25" y="120"/>
                    <a:pt x="28" y="119"/>
                    <a:pt x="28" y="122"/>
                  </a:cubicBezTo>
                  <a:cubicBezTo>
                    <a:pt x="28" y="125"/>
                    <a:pt x="27" y="133"/>
                    <a:pt x="29" y="132"/>
                  </a:cubicBezTo>
                  <a:cubicBezTo>
                    <a:pt x="32" y="131"/>
                    <a:pt x="37" y="131"/>
                    <a:pt x="40" y="132"/>
                  </a:cubicBezTo>
                  <a:cubicBezTo>
                    <a:pt x="43" y="133"/>
                    <a:pt x="45" y="132"/>
                    <a:pt x="47" y="131"/>
                  </a:cubicBezTo>
                  <a:cubicBezTo>
                    <a:pt x="48" y="129"/>
                    <a:pt x="50" y="129"/>
                    <a:pt x="54" y="127"/>
                  </a:cubicBezTo>
                  <a:cubicBezTo>
                    <a:pt x="57" y="125"/>
                    <a:pt x="60" y="123"/>
                    <a:pt x="63" y="123"/>
                  </a:cubicBezTo>
                  <a:cubicBezTo>
                    <a:pt x="66" y="123"/>
                    <a:pt x="72" y="121"/>
                    <a:pt x="71" y="123"/>
                  </a:cubicBezTo>
                  <a:cubicBezTo>
                    <a:pt x="70" y="126"/>
                    <a:pt x="70" y="134"/>
                    <a:pt x="73" y="139"/>
                  </a:cubicBezTo>
                  <a:cubicBezTo>
                    <a:pt x="77" y="143"/>
                    <a:pt x="79" y="145"/>
                    <a:pt x="83" y="145"/>
                  </a:cubicBezTo>
                  <a:cubicBezTo>
                    <a:pt x="87" y="144"/>
                    <a:pt x="86" y="146"/>
                    <a:pt x="89" y="146"/>
                  </a:cubicBezTo>
                  <a:cubicBezTo>
                    <a:pt x="91" y="146"/>
                    <a:pt x="90" y="149"/>
                    <a:pt x="92" y="149"/>
                  </a:cubicBezTo>
                  <a:cubicBezTo>
                    <a:pt x="94" y="149"/>
                    <a:pt x="99" y="149"/>
                    <a:pt x="99" y="152"/>
                  </a:cubicBezTo>
                  <a:cubicBezTo>
                    <a:pt x="99" y="154"/>
                    <a:pt x="106" y="152"/>
                    <a:pt x="107" y="154"/>
                  </a:cubicBezTo>
                  <a:cubicBezTo>
                    <a:pt x="109" y="155"/>
                    <a:pt x="111" y="156"/>
                    <a:pt x="111" y="159"/>
                  </a:cubicBezTo>
                  <a:cubicBezTo>
                    <a:pt x="110" y="162"/>
                    <a:pt x="114" y="164"/>
                    <a:pt x="112" y="165"/>
                  </a:cubicBezTo>
                  <a:cubicBezTo>
                    <a:pt x="109" y="167"/>
                    <a:pt x="112" y="169"/>
                    <a:pt x="113" y="172"/>
                  </a:cubicBezTo>
                  <a:cubicBezTo>
                    <a:pt x="113" y="175"/>
                    <a:pt x="116" y="176"/>
                    <a:pt x="121" y="176"/>
                  </a:cubicBezTo>
                  <a:cubicBezTo>
                    <a:pt x="127" y="176"/>
                    <a:pt x="128" y="176"/>
                    <a:pt x="128" y="180"/>
                  </a:cubicBezTo>
                  <a:cubicBezTo>
                    <a:pt x="128" y="184"/>
                    <a:pt x="132" y="184"/>
                    <a:pt x="133" y="188"/>
                  </a:cubicBezTo>
                  <a:cubicBezTo>
                    <a:pt x="134" y="192"/>
                    <a:pt x="131" y="196"/>
                    <a:pt x="132" y="198"/>
                  </a:cubicBezTo>
                  <a:cubicBezTo>
                    <a:pt x="132" y="201"/>
                    <a:pt x="131" y="203"/>
                    <a:pt x="130" y="204"/>
                  </a:cubicBezTo>
                  <a:cubicBezTo>
                    <a:pt x="131" y="206"/>
                    <a:pt x="131" y="207"/>
                    <a:pt x="130" y="208"/>
                  </a:cubicBezTo>
                  <a:cubicBezTo>
                    <a:pt x="128" y="209"/>
                    <a:pt x="133" y="213"/>
                    <a:pt x="131" y="218"/>
                  </a:cubicBezTo>
                  <a:cubicBezTo>
                    <a:pt x="130" y="223"/>
                    <a:pt x="130" y="224"/>
                    <a:pt x="135" y="225"/>
                  </a:cubicBezTo>
                  <a:cubicBezTo>
                    <a:pt x="141" y="225"/>
                    <a:pt x="140" y="227"/>
                    <a:pt x="142" y="225"/>
                  </a:cubicBezTo>
                  <a:cubicBezTo>
                    <a:pt x="144" y="224"/>
                    <a:pt x="147" y="229"/>
                    <a:pt x="148" y="232"/>
                  </a:cubicBezTo>
                  <a:cubicBezTo>
                    <a:pt x="149" y="235"/>
                    <a:pt x="151" y="241"/>
                    <a:pt x="152" y="241"/>
                  </a:cubicBezTo>
                  <a:cubicBezTo>
                    <a:pt x="153" y="241"/>
                    <a:pt x="156" y="238"/>
                    <a:pt x="159" y="240"/>
                  </a:cubicBezTo>
                  <a:cubicBezTo>
                    <a:pt x="161" y="241"/>
                    <a:pt x="158" y="250"/>
                    <a:pt x="158" y="254"/>
                  </a:cubicBezTo>
                  <a:cubicBezTo>
                    <a:pt x="160" y="254"/>
                    <a:pt x="162" y="254"/>
                    <a:pt x="163" y="254"/>
                  </a:cubicBezTo>
                  <a:cubicBezTo>
                    <a:pt x="165" y="255"/>
                    <a:pt x="165" y="265"/>
                    <a:pt x="165" y="267"/>
                  </a:cubicBezTo>
                  <a:cubicBezTo>
                    <a:pt x="164" y="268"/>
                    <a:pt x="158" y="270"/>
                    <a:pt x="155" y="272"/>
                  </a:cubicBezTo>
                  <a:cubicBezTo>
                    <a:pt x="152" y="274"/>
                    <a:pt x="144" y="281"/>
                    <a:pt x="141" y="287"/>
                  </a:cubicBezTo>
                  <a:cubicBezTo>
                    <a:pt x="139" y="290"/>
                    <a:pt x="136" y="293"/>
                    <a:pt x="134" y="295"/>
                  </a:cubicBezTo>
                  <a:cubicBezTo>
                    <a:pt x="135" y="295"/>
                    <a:pt x="136" y="295"/>
                    <a:pt x="136" y="295"/>
                  </a:cubicBezTo>
                  <a:cubicBezTo>
                    <a:pt x="138" y="294"/>
                    <a:pt x="140" y="294"/>
                    <a:pt x="143" y="297"/>
                  </a:cubicBezTo>
                  <a:cubicBezTo>
                    <a:pt x="146" y="301"/>
                    <a:pt x="146" y="303"/>
                    <a:pt x="147" y="303"/>
                  </a:cubicBezTo>
                  <a:cubicBezTo>
                    <a:pt x="148" y="303"/>
                    <a:pt x="149" y="299"/>
                    <a:pt x="151" y="302"/>
                  </a:cubicBezTo>
                  <a:cubicBezTo>
                    <a:pt x="153" y="305"/>
                    <a:pt x="159" y="307"/>
                    <a:pt x="160" y="309"/>
                  </a:cubicBezTo>
                  <a:cubicBezTo>
                    <a:pt x="161" y="310"/>
                    <a:pt x="166" y="311"/>
                    <a:pt x="166" y="315"/>
                  </a:cubicBezTo>
                  <a:cubicBezTo>
                    <a:pt x="166" y="318"/>
                    <a:pt x="164" y="323"/>
                    <a:pt x="166" y="327"/>
                  </a:cubicBezTo>
                  <a:cubicBezTo>
                    <a:pt x="168" y="326"/>
                    <a:pt x="169" y="325"/>
                    <a:pt x="170" y="32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7" name="Google Shape;747;p30"/>
            <p:cNvSpPr/>
            <p:nvPr/>
          </p:nvSpPr>
          <p:spPr>
            <a:xfrm>
              <a:off x="2856495" y="1693331"/>
              <a:ext cx="2040510" cy="1572602"/>
            </a:xfrm>
            <a:custGeom>
              <a:avLst/>
              <a:gdLst/>
              <a:ahLst/>
              <a:cxnLst/>
              <a:rect l="l" t="t" r="r" b="b"/>
              <a:pathLst>
                <a:path w="717" h="552" extrusionOk="0">
                  <a:moveTo>
                    <a:pt x="142" y="484"/>
                  </a:moveTo>
                  <a:cubicBezTo>
                    <a:pt x="139" y="482"/>
                    <a:pt x="133" y="482"/>
                    <a:pt x="132" y="480"/>
                  </a:cubicBezTo>
                  <a:cubicBezTo>
                    <a:pt x="131" y="478"/>
                    <a:pt x="126" y="469"/>
                    <a:pt x="123" y="469"/>
                  </a:cubicBezTo>
                  <a:cubicBezTo>
                    <a:pt x="120" y="470"/>
                    <a:pt x="116" y="470"/>
                    <a:pt x="112" y="467"/>
                  </a:cubicBezTo>
                  <a:cubicBezTo>
                    <a:pt x="109" y="464"/>
                    <a:pt x="106" y="464"/>
                    <a:pt x="104" y="466"/>
                  </a:cubicBezTo>
                  <a:cubicBezTo>
                    <a:pt x="101" y="467"/>
                    <a:pt x="107" y="468"/>
                    <a:pt x="106" y="470"/>
                  </a:cubicBezTo>
                  <a:cubicBezTo>
                    <a:pt x="106" y="471"/>
                    <a:pt x="108" y="472"/>
                    <a:pt x="110" y="472"/>
                  </a:cubicBezTo>
                  <a:cubicBezTo>
                    <a:pt x="112" y="472"/>
                    <a:pt x="114" y="476"/>
                    <a:pt x="116" y="476"/>
                  </a:cubicBezTo>
                  <a:cubicBezTo>
                    <a:pt x="118" y="477"/>
                    <a:pt x="119" y="480"/>
                    <a:pt x="121" y="480"/>
                  </a:cubicBezTo>
                  <a:cubicBezTo>
                    <a:pt x="124" y="480"/>
                    <a:pt x="124" y="483"/>
                    <a:pt x="125" y="484"/>
                  </a:cubicBezTo>
                  <a:cubicBezTo>
                    <a:pt x="127" y="486"/>
                    <a:pt x="129" y="485"/>
                    <a:pt x="129" y="486"/>
                  </a:cubicBezTo>
                  <a:cubicBezTo>
                    <a:pt x="129" y="488"/>
                    <a:pt x="132" y="489"/>
                    <a:pt x="133" y="491"/>
                  </a:cubicBezTo>
                  <a:cubicBezTo>
                    <a:pt x="138" y="491"/>
                    <a:pt x="142" y="492"/>
                    <a:pt x="146" y="491"/>
                  </a:cubicBezTo>
                  <a:cubicBezTo>
                    <a:pt x="146" y="490"/>
                    <a:pt x="146" y="488"/>
                    <a:pt x="147" y="487"/>
                  </a:cubicBezTo>
                  <a:cubicBezTo>
                    <a:pt x="148" y="485"/>
                    <a:pt x="144" y="487"/>
                    <a:pt x="142" y="484"/>
                  </a:cubicBezTo>
                  <a:close/>
                  <a:moveTo>
                    <a:pt x="135" y="201"/>
                  </a:moveTo>
                  <a:cubicBezTo>
                    <a:pt x="142" y="202"/>
                    <a:pt x="143" y="214"/>
                    <a:pt x="147" y="214"/>
                  </a:cubicBezTo>
                  <a:cubicBezTo>
                    <a:pt x="150" y="214"/>
                    <a:pt x="148" y="210"/>
                    <a:pt x="152" y="210"/>
                  </a:cubicBezTo>
                  <a:cubicBezTo>
                    <a:pt x="157" y="210"/>
                    <a:pt x="156" y="208"/>
                    <a:pt x="160" y="208"/>
                  </a:cubicBezTo>
                  <a:cubicBezTo>
                    <a:pt x="164" y="208"/>
                    <a:pt x="168" y="207"/>
                    <a:pt x="168" y="202"/>
                  </a:cubicBezTo>
                  <a:cubicBezTo>
                    <a:pt x="168" y="197"/>
                    <a:pt x="171" y="195"/>
                    <a:pt x="175" y="194"/>
                  </a:cubicBezTo>
                  <a:cubicBezTo>
                    <a:pt x="180" y="193"/>
                    <a:pt x="176" y="188"/>
                    <a:pt x="182" y="186"/>
                  </a:cubicBezTo>
                  <a:cubicBezTo>
                    <a:pt x="188" y="185"/>
                    <a:pt x="205" y="178"/>
                    <a:pt x="208" y="176"/>
                  </a:cubicBezTo>
                  <a:cubicBezTo>
                    <a:pt x="210" y="173"/>
                    <a:pt x="204" y="171"/>
                    <a:pt x="198" y="167"/>
                  </a:cubicBezTo>
                  <a:cubicBezTo>
                    <a:pt x="191" y="163"/>
                    <a:pt x="186" y="162"/>
                    <a:pt x="181" y="165"/>
                  </a:cubicBezTo>
                  <a:cubicBezTo>
                    <a:pt x="176" y="168"/>
                    <a:pt x="180" y="161"/>
                    <a:pt x="176" y="163"/>
                  </a:cubicBezTo>
                  <a:cubicBezTo>
                    <a:pt x="172" y="165"/>
                    <a:pt x="162" y="160"/>
                    <a:pt x="160" y="158"/>
                  </a:cubicBezTo>
                  <a:cubicBezTo>
                    <a:pt x="159" y="157"/>
                    <a:pt x="139" y="162"/>
                    <a:pt x="135" y="162"/>
                  </a:cubicBezTo>
                  <a:cubicBezTo>
                    <a:pt x="130" y="162"/>
                    <a:pt x="135" y="167"/>
                    <a:pt x="138" y="170"/>
                  </a:cubicBezTo>
                  <a:cubicBezTo>
                    <a:pt x="142" y="172"/>
                    <a:pt x="130" y="180"/>
                    <a:pt x="133" y="182"/>
                  </a:cubicBezTo>
                  <a:cubicBezTo>
                    <a:pt x="135" y="184"/>
                    <a:pt x="130" y="188"/>
                    <a:pt x="125" y="194"/>
                  </a:cubicBezTo>
                  <a:cubicBezTo>
                    <a:pt x="120" y="200"/>
                    <a:pt x="129" y="199"/>
                    <a:pt x="135" y="201"/>
                  </a:cubicBezTo>
                  <a:close/>
                  <a:moveTo>
                    <a:pt x="314" y="230"/>
                  </a:moveTo>
                  <a:cubicBezTo>
                    <a:pt x="316" y="228"/>
                    <a:pt x="325" y="235"/>
                    <a:pt x="325" y="230"/>
                  </a:cubicBezTo>
                  <a:cubicBezTo>
                    <a:pt x="326" y="224"/>
                    <a:pt x="315" y="222"/>
                    <a:pt x="311" y="219"/>
                  </a:cubicBezTo>
                  <a:cubicBezTo>
                    <a:pt x="307" y="216"/>
                    <a:pt x="305" y="218"/>
                    <a:pt x="298" y="213"/>
                  </a:cubicBezTo>
                  <a:cubicBezTo>
                    <a:pt x="291" y="208"/>
                    <a:pt x="300" y="205"/>
                    <a:pt x="295" y="201"/>
                  </a:cubicBezTo>
                  <a:cubicBezTo>
                    <a:pt x="290" y="197"/>
                    <a:pt x="288" y="187"/>
                    <a:pt x="292" y="183"/>
                  </a:cubicBezTo>
                  <a:cubicBezTo>
                    <a:pt x="295" y="179"/>
                    <a:pt x="299" y="174"/>
                    <a:pt x="293" y="172"/>
                  </a:cubicBezTo>
                  <a:cubicBezTo>
                    <a:pt x="286" y="169"/>
                    <a:pt x="276" y="174"/>
                    <a:pt x="277" y="175"/>
                  </a:cubicBezTo>
                  <a:cubicBezTo>
                    <a:pt x="278" y="177"/>
                    <a:pt x="287" y="182"/>
                    <a:pt x="287" y="184"/>
                  </a:cubicBezTo>
                  <a:cubicBezTo>
                    <a:pt x="287" y="186"/>
                    <a:pt x="279" y="178"/>
                    <a:pt x="276" y="179"/>
                  </a:cubicBezTo>
                  <a:cubicBezTo>
                    <a:pt x="273" y="181"/>
                    <a:pt x="270" y="176"/>
                    <a:pt x="267" y="179"/>
                  </a:cubicBezTo>
                  <a:cubicBezTo>
                    <a:pt x="265" y="183"/>
                    <a:pt x="271" y="195"/>
                    <a:pt x="273" y="199"/>
                  </a:cubicBezTo>
                  <a:cubicBezTo>
                    <a:pt x="275" y="203"/>
                    <a:pt x="271" y="203"/>
                    <a:pt x="268" y="203"/>
                  </a:cubicBezTo>
                  <a:cubicBezTo>
                    <a:pt x="265" y="204"/>
                    <a:pt x="265" y="193"/>
                    <a:pt x="262" y="189"/>
                  </a:cubicBezTo>
                  <a:cubicBezTo>
                    <a:pt x="259" y="185"/>
                    <a:pt x="247" y="181"/>
                    <a:pt x="247" y="184"/>
                  </a:cubicBezTo>
                  <a:cubicBezTo>
                    <a:pt x="246" y="187"/>
                    <a:pt x="254" y="187"/>
                    <a:pt x="253" y="190"/>
                  </a:cubicBezTo>
                  <a:cubicBezTo>
                    <a:pt x="252" y="194"/>
                    <a:pt x="247" y="188"/>
                    <a:pt x="244" y="191"/>
                  </a:cubicBezTo>
                  <a:cubicBezTo>
                    <a:pt x="240" y="194"/>
                    <a:pt x="240" y="192"/>
                    <a:pt x="241" y="189"/>
                  </a:cubicBezTo>
                  <a:cubicBezTo>
                    <a:pt x="242" y="186"/>
                    <a:pt x="235" y="182"/>
                    <a:pt x="228" y="183"/>
                  </a:cubicBezTo>
                  <a:cubicBezTo>
                    <a:pt x="221" y="184"/>
                    <a:pt x="225" y="189"/>
                    <a:pt x="223" y="190"/>
                  </a:cubicBezTo>
                  <a:cubicBezTo>
                    <a:pt x="221" y="192"/>
                    <a:pt x="210" y="189"/>
                    <a:pt x="217" y="188"/>
                  </a:cubicBezTo>
                  <a:cubicBezTo>
                    <a:pt x="224" y="187"/>
                    <a:pt x="221" y="183"/>
                    <a:pt x="218" y="179"/>
                  </a:cubicBezTo>
                  <a:cubicBezTo>
                    <a:pt x="216" y="175"/>
                    <a:pt x="209" y="179"/>
                    <a:pt x="198" y="183"/>
                  </a:cubicBezTo>
                  <a:cubicBezTo>
                    <a:pt x="187" y="187"/>
                    <a:pt x="182" y="192"/>
                    <a:pt x="183" y="192"/>
                  </a:cubicBezTo>
                  <a:cubicBezTo>
                    <a:pt x="185" y="192"/>
                    <a:pt x="185" y="194"/>
                    <a:pt x="181" y="198"/>
                  </a:cubicBezTo>
                  <a:cubicBezTo>
                    <a:pt x="176" y="201"/>
                    <a:pt x="181" y="204"/>
                    <a:pt x="185" y="204"/>
                  </a:cubicBezTo>
                  <a:cubicBezTo>
                    <a:pt x="189" y="204"/>
                    <a:pt x="185" y="208"/>
                    <a:pt x="188" y="208"/>
                  </a:cubicBezTo>
                  <a:cubicBezTo>
                    <a:pt x="190" y="209"/>
                    <a:pt x="203" y="203"/>
                    <a:pt x="207" y="206"/>
                  </a:cubicBezTo>
                  <a:cubicBezTo>
                    <a:pt x="210" y="208"/>
                    <a:pt x="186" y="210"/>
                    <a:pt x="186" y="214"/>
                  </a:cubicBezTo>
                  <a:cubicBezTo>
                    <a:pt x="186" y="218"/>
                    <a:pt x="199" y="221"/>
                    <a:pt x="209" y="219"/>
                  </a:cubicBezTo>
                  <a:cubicBezTo>
                    <a:pt x="219" y="217"/>
                    <a:pt x="237" y="220"/>
                    <a:pt x="237" y="223"/>
                  </a:cubicBezTo>
                  <a:cubicBezTo>
                    <a:pt x="237" y="225"/>
                    <a:pt x="225" y="225"/>
                    <a:pt x="216" y="224"/>
                  </a:cubicBezTo>
                  <a:cubicBezTo>
                    <a:pt x="207" y="224"/>
                    <a:pt x="192" y="227"/>
                    <a:pt x="193" y="230"/>
                  </a:cubicBezTo>
                  <a:cubicBezTo>
                    <a:pt x="193" y="233"/>
                    <a:pt x="194" y="233"/>
                    <a:pt x="204" y="237"/>
                  </a:cubicBezTo>
                  <a:cubicBezTo>
                    <a:pt x="213" y="241"/>
                    <a:pt x="222" y="235"/>
                    <a:pt x="222" y="241"/>
                  </a:cubicBezTo>
                  <a:cubicBezTo>
                    <a:pt x="222" y="247"/>
                    <a:pt x="227" y="249"/>
                    <a:pt x="240" y="249"/>
                  </a:cubicBezTo>
                  <a:cubicBezTo>
                    <a:pt x="252" y="249"/>
                    <a:pt x="258" y="243"/>
                    <a:pt x="264" y="244"/>
                  </a:cubicBezTo>
                  <a:cubicBezTo>
                    <a:pt x="270" y="244"/>
                    <a:pt x="273" y="243"/>
                    <a:pt x="276" y="239"/>
                  </a:cubicBezTo>
                  <a:cubicBezTo>
                    <a:pt x="278" y="234"/>
                    <a:pt x="281" y="237"/>
                    <a:pt x="282" y="239"/>
                  </a:cubicBezTo>
                  <a:cubicBezTo>
                    <a:pt x="282" y="241"/>
                    <a:pt x="290" y="241"/>
                    <a:pt x="292" y="243"/>
                  </a:cubicBezTo>
                  <a:cubicBezTo>
                    <a:pt x="297" y="247"/>
                    <a:pt x="312" y="246"/>
                    <a:pt x="317" y="243"/>
                  </a:cubicBezTo>
                  <a:cubicBezTo>
                    <a:pt x="323" y="240"/>
                    <a:pt x="315" y="232"/>
                    <a:pt x="312" y="236"/>
                  </a:cubicBezTo>
                  <a:cubicBezTo>
                    <a:pt x="309" y="239"/>
                    <a:pt x="307" y="237"/>
                    <a:pt x="306" y="235"/>
                  </a:cubicBezTo>
                  <a:cubicBezTo>
                    <a:pt x="305" y="234"/>
                    <a:pt x="312" y="233"/>
                    <a:pt x="314" y="230"/>
                  </a:cubicBezTo>
                  <a:close/>
                  <a:moveTo>
                    <a:pt x="178" y="142"/>
                  </a:moveTo>
                  <a:cubicBezTo>
                    <a:pt x="185" y="143"/>
                    <a:pt x="191" y="137"/>
                    <a:pt x="191" y="134"/>
                  </a:cubicBezTo>
                  <a:cubicBezTo>
                    <a:pt x="190" y="131"/>
                    <a:pt x="175" y="142"/>
                    <a:pt x="178" y="142"/>
                  </a:cubicBezTo>
                  <a:close/>
                  <a:moveTo>
                    <a:pt x="149" y="132"/>
                  </a:moveTo>
                  <a:cubicBezTo>
                    <a:pt x="151" y="133"/>
                    <a:pt x="149" y="138"/>
                    <a:pt x="152" y="137"/>
                  </a:cubicBezTo>
                  <a:cubicBezTo>
                    <a:pt x="154" y="136"/>
                    <a:pt x="155" y="135"/>
                    <a:pt x="157" y="136"/>
                  </a:cubicBezTo>
                  <a:cubicBezTo>
                    <a:pt x="161" y="137"/>
                    <a:pt x="162" y="134"/>
                    <a:pt x="164" y="132"/>
                  </a:cubicBezTo>
                  <a:cubicBezTo>
                    <a:pt x="165" y="130"/>
                    <a:pt x="165" y="138"/>
                    <a:pt x="169" y="138"/>
                  </a:cubicBezTo>
                  <a:cubicBezTo>
                    <a:pt x="173" y="138"/>
                    <a:pt x="173" y="130"/>
                    <a:pt x="176" y="132"/>
                  </a:cubicBezTo>
                  <a:cubicBezTo>
                    <a:pt x="180" y="135"/>
                    <a:pt x="181" y="131"/>
                    <a:pt x="181" y="129"/>
                  </a:cubicBezTo>
                  <a:cubicBezTo>
                    <a:pt x="182" y="126"/>
                    <a:pt x="182" y="122"/>
                    <a:pt x="186" y="121"/>
                  </a:cubicBezTo>
                  <a:cubicBezTo>
                    <a:pt x="190" y="121"/>
                    <a:pt x="187" y="125"/>
                    <a:pt x="189" y="128"/>
                  </a:cubicBezTo>
                  <a:cubicBezTo>
                    <a:pt x="191" y="133"/>
                    <a:pt x="196" y="129"/>
                    <a:pt x="196" y="127"/>
                  </a:cubicBezTo>
                  <a:cubicBezTo>
                    <a:pt x="196" y="124"/>
                    <a:pt x="203" y="126"/>
                    <a:pt x="203" y="123"/>
                  </a:cubicBezTo>
                  <a:cubicBezTo>
                    <a:pt x="202" y="121"/>
                    <a:pt x="204" y="120"/>
                    <a:pt x="203" y="117"/>
                  </a:cubicBezTo>
                  <a:cubicBezTo>
                    <a:pt x="201" y="115"/>
                    <a:pt x="205" y="115"/>
                    <a:pt x="208" y="113"/>
                  </a:cubicBezTo>
                  <a:cubicBezTo>
                    <a:pt x="210" y="111"/>
                    <a:pt x="205" y="113"/>
                    <a:pt x="201" y="110"/>
                  </a:cubicBezTo>
                  <a:cubicBezTo>
                    <a:pt x="198" y="106"/>
                    <a:pt x="196" y="111"/>
                    <a:pt x="196" y="113"/>
                  </a:cubicBezTo>
                  <a:cubicBezTo>
                    <a:pt x="196" y="115"/>
                    <a:pt x="189" y="113"/>
                    <a:pt x="185" y="112"/>
                  </a:cubicBezTo>
                  <a:cubicBezTo>
                    <a:pt x="181" y="110"/>
                    <a:pt x="176" y="116"/>
                    <a:pt x="171" y="119"/>
                  </a:cubicBezTo>
                  <a:cubicBezTo>
                    <a:pt x="165" y="122"/>
                    <a:pt x="165" y="127"/>
                    <a:pt x="159" y="127"/>
                  </a:cubicBezTo>
                  <a:cubicBezTo>
                    <a:pt x="154" y="126"/>
                    <a:pt x="146" y="131"/>
                    <a:pt x="149" y="132"/>
                  </a:cubicBezTo>
                  <a:close/>
                  <a:moveTo>
                    <a:pt x="204" y="131"/>
                  </a:moveTo>
                  <a:cubicBezTo>
                    <a:pt x="199" y="131"/>
                    <a:pt x="200" y="136"/>
                    <a:pt x="205" y="136"/>
                  </a:cubicBezTo>
                  <a:cubicBezTo>
                    <a:pt x="211" y="136"/>
                    <a:pt x="213" y="138"/>
                    <a:pt x="205" y="137"/>
                  </a:cubicBezTo>
                  <a:cubicBezTo>
                    <a:pt x="196" y="137"/>
                    <a:pt x="193" y="144"/>
                    <a:pt x="199" y="143"/>
                  </a:cubicBezTo>
                  <a:cubicBezTo>
                    <a:pt x="204" y="141"/>
                    <a:pt x="211" y="141"/>
                    <a:pt x="207" y="143"/>
                  </a:cubicBezTo>
                  <a:cubicBezTo>
                    <a:pt x="203" y="144"/>
                    <a:pt x="191" y="145"/>
                    <a:pt x="193" y="147"/>
                  </a:cubicBezTo>
                  <a:cubicBezTo>
                    <a:pt x="194" y="149"/>
                    <a:pt x="198" y="148"/>
                    <a:pt x="203" y="150"/>
                  </a:cubicBezTo>
                  <a:cubicBezTo>
                    <a:pt x="208" y="152"/>
                    <a:pt x="210" y="153"/>
                    <a:pt x="214" y="149"/>
                  </a:cubicBezTo>
                  <a:cubicBezTo>
                    <a:pt x="218" y="145"/>
                    <a:pt x="222" y="141"/>
                    <a:pt x="220" y="147"/>
                  </a:cubicBezTo>
                  <a:cubicBezTo>
                    <a:pt x="219" y="152"/>
                    <a:pt x="226" y="148"/>
                    <a:pt x="236" y="148"/>
                  </a:cubicBezTo>
                  <a:cubicBezTo>
                    <a:pt x="245" y="147"/>
                    <a:pt x="234" y="153"/>
                    <a:pt x="224" y="154"/>
                  </a:cubicBezTo>
                  <a:cubicBezTo>
                    <a:pt x="214" y="155"/>
                    <a:pt x="216" y="160"/>
                    <a:pt x="224" y="162"/>
                  </a:cubicBezTo>
                  <a:cubicBezTo>
                    <a:pt x="231" y="163"/>
                    <a:pt x="248" y="157"/>
                    <a:pt x="252" y="153"/>
                  </a:cubicBezTo>
                  <a:cubicBezTo>
                    <a:pt x="256" y="149"/>
                    <a:pt x="260" y="155"/>
                    <a:pt x="264" y="152"/>
                  </a:cubicBezTo>
                  <a:cubicBezTo>
                    <a:pt x="267" y="149"/>
                    <a:pt x="275" y="152"/>
                    <a:pt x="282" y="151"/>
                  </a:cubicBezTo>
                  <a:cubicBezTo>
                    <a:pt x="288" y="149"/>
                    <a:pt x="290" y="137"/>
                    <a:pt x="285" y="134"/>
                  </a:cubicBezTo>
                  <a:cubicBezTo>
                    <a:pt x="280" y="132"/>
                    <a:pt x="280" y="137"/>
                    <a:pt x="276" y="138"/>
                  </a:cubicBezTo>
                  <a:cubicBezTo>
                    <a:pt x="272" y="138"/>
                    <a:pt x="270" y="133"/>
                    <a:pt x="266" y="130"/>
                  </a:cubicBezTo>
                  <a:cubicBezTo>
                    <a:pt x="263" y="127"/>
                    <a:pt x="265" y="121"/>
                    <a:pt x="261" y="122"/>
                  </a:cubicBezTo>
                  <a:cubicBezTo>
                    <a:pt x="256" y="122"/>
                    <a:pt x="246" y="130"/>
                    <a:pt x="252" y="131"/>
                  </a:cubicBezTo>
                  <a:cubicBezTo>
                    <a:pt x="258" y="131"/>
                    <a:pt x="256" y="134"/>
                    <a:pt x="253" y="136"/>
                  </a:cubicBezTo>
                  <a:cubicBezTo>
                    <a:pt x="250" y="137"/>
                    <a:pt x="260" y="140"/>
                    <a:pt x="259" y="142"/>
                  </a:cubicBezTo>
                  <a:cubicBezTo>
                    <a:pt x="257" y="144"/>
                    <a:pt x="241" y="142"/>
                    <a:pt x="240" y="139"/>
                  </a:cubicBezTo>
                  <a:cubicBezTo>
                    <a:pt x="240" y="135"/>
                    <a:pt x="227" y="129"/>
                    <a:pt x="221" y="130"/>
                  </a:cubicBezTo>
                  <a:cubicBezTo>
                    <a:pt x="216" y="132"/>
                    <a:pt x="218" y="126"/>
                    <a:pt x="213" y="126"/>
                  </a:cubicBezTo>
                  <a:cubicBezTo>
                    <a:pt x="208" y="125"/>
                    <a:pt x="209" y="130"/>
                    <a:pt x="204" y="131"/>
                  </a:cubicBezTo>
                  <a:close/>
                  <a:moveTo>
                    <a:pt x="223" y="105"/>
                  </a:moveTo>
                  <a:cubicBezTo>
                    <a:pt x="225" y="101"/>
                    <a:pt x="211" y="101"/>
                    <a:pt x="212" y="103"/>
                  </a:cubicBezTo>
                  <a:cubicBezTo>
                    <a:pt x="215" y="106"/>
                    <a:pt x="221" y="109"/>
                    <a:pt x="223" y="105"/>
                  </a:cubicBezTo>
                  <a:close/>
                  <a:moveTo>
                    <a:pt x="252" y="103"/>
                  </a:moveTo>
                  <a:cubicBezTo>
                    <a:pt x="257" y="102"/>
                    <a:pt x="255" y="99"/>
                    <a:pt x="247" y="100"/>
                  </a:cubicBezTo>
                  <a:cubicBezTo>
                    <a:pt x="240" y="101"/>
                    <a:pt x="227" y="101"/>
                    <a:pt x="227" y="106"/>
                  </a:cubicBezTo>
                  <a:cubicBezTo>
                    <a:pt x="227" y="111"/>
                    <a:pt x="230" y="113"/>
                    <a:pt x="238" y="113"/>
                  </a:cubicBezTo>
                  <a:cubicBezTo>
                    <a:pt x="246" y="114"/>
                    <a:pt x="253" y="106"/>
                    <a:pt x="249" y="106"/>
                  </a:cubicBezTo>
                  <a:cubicBezTo>
                    <a:pt x="245" y="106"/>
                    <a:pt x="248" y="104"/>
                    <a:pt x="252" y="103"/>
                  </a:cubicBezTo>
                  <a:close/>
                  <a:moveTo>
                    <a:pt x="235" y="96"/>
                  </a:moveTo>
                  <a:cubicBezTo>
                    <a:pt x="239" y="98"/>
                    <a:pt x="242" y="93"/>
                    <a:pt x="245" y="95"/>
                  </a:cubicBezTo>
                  <a:cubicBezTo>
                    <a:pt x="247" y="97"/>
                    <a:pt x="258" y="99"/>
                    <a:pt x="258" y="93"/>
                  </a:cubicBezTo>
                  <a:cubicBezTo>
                    <a:pt x="258" y="88"/>
                    <a:pt x="244" y="87"/>
                    <a:pt x="241" y="89"/>
                  </a:cubicBezTo>
                  <a:cubicBezTo>
                    <a:pt x="237" y="91"/>
                    <a:pt x="221" y="92"/>
                    <a:pt x="225" y="96"/>
                  </a:cubicBezTo>
                  <a:cubicBezTo>
                    <a:pt x="228" y="98"/>
                    <a:pt x="231" y="95"/>
                    <a:pt x="235" y="96"/>
                  </a:cubicBezTo>
                  <a:close/>
                  <a:moveTo>
                    <a:pt x="295" y="85"/>
                  </a:moveTo>
                  <a:cubicBezTo>
                    <a:pt x="299" y="82"/>
                    <a:pt x="307" y="87"/>
                    <a:pt x="305" y="90"/>
                  </a:cubicBezTo>
                  <a:cubicBezTo>
                    <a:pt x="304" y="93"/>
                    <a:pt x="291" y="90"/>
                    <a:pt x="292" y="92"/>
                  </a:cubicBezTo>
                  <a:cubicBezTo>
                    <a:pt x="293" y="93"/>
                    <a:pt x="294" y="98"/>
                    <a:pt x="303" y="95"/>
                  </a:cubicBezTo>
                  <a:cubicBezTo>
                    <a:pt x="311" y="93"/>
                    <a:pt x="318" y="95"/>
                    <a:pt x="324" y="99"/>
                  </a:cubicBezTo>
                  <a:cubicBezTo>
                    <a:pt x="330" y="104"/>
                    <a:pt x="335" y="106"/>
                    <a:pt x="339" y="101"/>
                  </a:cubicBezTo>
                  <a:cubicBezTo>
                    <a:pt x="343" y="96"/>
                    <a:pt x="334" y="96"/>
                    <a:pt x="336" y="92"/>
                  </a:cubicBezTo>
                  <a:cubicBezTo>
                    <a:pt x="338" y="88"/>
                    <a:pt x="330" y="86"/>
                    <a:pt x="326" y="86"/>
                  </a:cubicBezTo>
                  <a:cubicBezTo>
                    <a:pt x="322" y="86"/>
                    <a:pt x="321" y="79"/>
                    <a:pt x="318" y="81"/>
                  </a:cubicBezTo>
                  <a:cubicBezTo>
                    <a:pt x="315" y="82"/>
                    <a:pt x="312" y="85"/>
                    <a:pt x="312" y="80"/>
                  </a:cubicBezTo>
                  <a:cubicBezTo>
                    <a:pt x="312" y="75"/>
                    <a:pt x="294" y="75"/>
                    <a:pt x="289" y="77"/>
                  </a:cubicBezTo>
                  <a:cubicBezTo>
                    <a:pt x="285" y="78"/>
                    <a:pt x="290" y="88"/>
                    <a:pt x="295" y="85"/>
                  </a:cubicBezTo>
                  <a:close/>
                  <a:moveTo>
                    <a:pt x="297" y="115"/>
                  </a:moveTo>
                  <a:cubicBezTo>
                    <a:pt x="300" y="112"/>
                    <a:pt x="286" y="100"/>
                    <a:pt x="285" y="106"/>
                  </a:cubicBezTo>
                  <a:cubicBezTo>
                    <a:pt x="284" y="111"/>
                    <a:pt x="294" y="119"/>
                    <a:pt x="297" y="115"/>
                  </a:cubicBezTo>
                  <a:close/>
                  <a:moveTo>
                    <a:pt x="343" y="68"/>
                  </a:moveTo>
                  <a:cubicBezTo>
                    <a:pt x="346" y="64"/>
                    <a:pt x="328" y="61"/>
                    <a:pt x="333" y="65"/>
                  </a:cubicBezTo>
                  <a:cubicBezTo>
                    <a:pt x="335" y="67"/>
                    <a:pt x="341" y="73"/>
                    <a:pt x="343" y="68"/>
                  </a:cubicBezTo>
                  <a:close/>
                  <a:moveTo>
                    <a:pt x="303" y="149"/>
                  </a:moveTo>
                  <a:cubicBezTo>
                    <a:pt x="306" y="147"/>
                    <a:pt x="298" y="141"/>
                    <a:pt x="296" y="146"/>
                  </a:cubicBezTo>
                  <a:cubicBezTo>
                    <a:pt x="293" y="151"/>
                    <a:pt x="301" y="152"/>
                    <a:pt x="303" y="149"/>
                  </a:cubicBezTo>
                  <a:close/>
                  <a:moveTo>
                    <a:pt x="343" y="124"/>
                  </a:moveTo>
                  <a:cubicBezTo>
                    <a:pt x="343" y="128"/>
                    <a:pt x="335" y="124"/>
                    <a:pt x="328" y="121"/>
                  </a:cubicBezTo>
                  <a:cubicBezTo>
                    <a:pt x="322" y="119"/>
                    <a:pt x="326" y="126"/>
                    <a:pt x="331" y="131"/>
                  </a:cubicBezTo>
                  <a:cubicBezTo>
                    <a:pt x="336" y="135"/>
                    <a:pt x="328" y="133"/>
                    <a:pt x="322" y="128"/>
                  </a:cubicBezTo>
                  <a:cubicBezTo>
                    <a:pt x="315" y="123"/>
                    <a:pt x="316" y="131"/>
                    <a:pt x="319" y="134"/>
                  </a:cubicBezTo>
                  <a:cubicBezTo>
                    <a:pt x="322" y="136"/>
                    <a:pt x="318" y="140"/>
                    <a:pt x="314" y="134"/>
                  </a:cubicBezTo>
                  <a:cubicBezTo>
                    <a:pt x="310" y="128"/>
                    <a:pt x="307" y="122"/>
                    <a:pt x="301" y="122"/>
                  </a:cubicBezTo>
                  <a:cubicBezTo>
                    <a:pt x="294" y="122"/>
                    <a:pt x="297" y="129"/>
                    <a:pt x="300" y="132"/>
                  </a:cubicBezTo>
                  <a:cubicBezTo>
                    <a:pt x="303" y="137"/>
                    <a:pt x="307" y="138"/>
                    <a:pt x="312" y="141"/>
                  </a:cubicBezTo>
                  <a:cubicBezTo>
                    <a:pt x="318" y="144"/>
                    <a:pt x="327" y="139"/>
                    <a:pt x="332" y="141"/>
                  </a:cubicBezTo>
                  <a:cubicBezTo>
                    <a:pt x="336" y="142"/>
                    <a:pt x="327" y="147"/>
                    <a:pt x="330" y="151"/>
                  </a:cubicBezTo>
                  <a:cubicBezTo>
                    <a:pt x="333" y="154"/>
                    <a:pt x="341" y="152"/>
                    <a:pt x="347" y="151"/>
                  </a:cubicBezTo>
                  <a:cubicBezTo>
                    <a:pt x="353" y="151"/>
                    <a:pt x="350" y="147"/>
                    <a:pt x="353" y="145"/>
                  </a:cubicBezTo>
                  <a:cubicBezTo>
                    <a:pt x="357" y="142"/>
                    <a:pt x="350" y="143"/>
                    <a:pt x="353" y="137"/>
                  </a:cubicBezTo>
                  <a:cubicBezTo>
                    <a:pt x="356" y="131"/>
                    <a:pt x="344" y="121"/>
                    <a:pt x="343" y="124"/>
                  </a:cubicBezTo>
                  <a:close/>
                  <a:moveTo>
                    <a:pt x="358" y="103"/>
                  </a:moveTo>
                  <a:cubicBezTo>
                    <a:pt x="364" y="103"/>
                    <a:pt x="368" y="103"/>
                    <a:pt x="373" y="101"/>
                  </a:cubicBezTo>
                  <a:cubicBezTo>
                    <a:pt x="377" y="99"/>
                    <a:pt x="370" y="99"/>
                    <a:pt x="373" y="95"/>
                  </a:cubicBezTo>
                  <a:cubicBezTo>
                    <a:pt x="377" y="91"/>
                    <a:pt x="366" y="90"/>
                    <a:pt x="365" y="92"/>
                  </a:cubicBezTo>
                  <a:cubicBezTo>
                    <a:pt x="364" y="93"/>
                    <a:pt x="350" y="83"/>
                    <a:pt x="348" y="86"/>
                  </a:cubicBezTo>
                  <a:cubicBezTo>
                    <a:pt x="346" y="90"/>
                    <a:pt x="353" y="103"/>
                    <a:pt x="358" y="103"/>
                  </a:cubicBezTo>
                  <a:close/>
                  <a:moveTo>
                    <a:pt x="387" y="105"/>
                  </a:moveTo>
                  <a:cubicBezTo>
                    <a:pt x="387" y="103"/>
                    <a:pt x="360" y="106"/>
                    <a:pt x="364" y="110"/>
                  </a:cubicBezTo>
                  <a:cubicBezTo>
                    <a:pt x="371" y="115"/>
                    <a:pt x="388" y="107"/>
                    <a:pt x="387" y="105"/>
                  </a:cubicBezTo>
                  <a:close/>
                  <a:moveTo>
                    <a:pt x="383" y="157"/>
                  </a:moveTo>
                  <a:cubicBezTo>
                    <a:pt x="390" y="157"/>
                    <a:pt x="387" y="149"/>
                    <a:pt x="379" y="144"/>
                  </a:cubicBezTo>
                  <a:cubicBezTo>
                    <a:pt x="372" y="138"/>
                    <a:pt x="356" y="149"/>
                    <a:pt x="359" y="152"/>
                  </a:cubicBezTo>
                  <a:cubicBezTo>
                    <a:pt x="362" y="154"/>
                    <a:pt x="377" y="158"/>
                    <a:pt x="383" y="157"/>
                  </a:cubicBezTo>
                  <a:close/>
                  <a:moveTo>
                    <a:pt x="338" y="207"/>
                  </a:moveTo>
                  <a:cubicBezTo>
                    <a:pt x="346" y="213"/>
                    <a:pt x="343" y="203"/>
                    <a:pt x="352" y="203"/>
                  </a:cubicBezTo>
                  <a:cubicBezTo>
                    <a:pt x="361" y="204"/>
                    <a:pt x="361" y="189"/>
                    <a:pt x="363" y="184"/>
                  </a:cubicBezTo>
                  <a:cubicBezTo>
                    <a:pt x="364" y="178"/>
                    <a:pt x="356" y="179"/>
                    <a:pt x="358" y="183"/>
                  </a:cubicBezTo>
                  <a:cubicBezTo>
                    <a:pt x="360" y="187"/>
                    <a:pt x="357" y="190"/>
                    <a:pt x="357" y="186"/>
                  </a:cubicBezTo>
                  <a:cubicBezTo>
                    <a:pt x="356" y="181"/>
                    <a:pt x="349" y="185"/>
                    <a:pt x="347" y="182"/>
                  </a:cubicBezTo>
                  <a:cubicBezTo>
                    <a:pt x="344" y="178"/>
                    <a:pt x="354" y="178"/>
                    <a:pt x="357" y="173"/>
                  </a:cubicBezTo>
                  <a:cubicBezTo>
                    <a:pt x="359" y="169"/>
                    <a:pt x="349" y="169"/>
                    <a:pt x="351" y="166"/>
                  </a:cubicBezTo>
                  <a:cubicBezTo>
                    <a:pt x="354" y="162"/>
                    <a:pt x="336" y="166"/>
                    <a:pt x="341" y="168"/>
                  </a:cubicBezTo>
                  <a:cubicBezTo>
                    <a:pt x="346" y="171"/>
                    <a:pt x="341" y="173"/>
                    <a:pt x="336" y="170"/>
                  </a:cubicBezTo>
                  <a:cubicBezTo>
                    <a:pt x="331" y="166"/>
                    <a:pt x="317" y="172"/>
                    <a:pt x="322" y="176"/>
                  </a:cubicBezTo>
                  <a:cubicBezTo>
                    <a:pt x="326" y="179"/>
                    <a:pt x="338" y="174"/>
                    <a:pt x="331" y="183"/>
                  </a:cubicBezTo>
                  <a:cubicBezTo>
                    <a:pt x="325" y="193"/>
                    <a:pt x="322" y="181"/>
                    <a:pt x="315" y="182"/>
                  </a:cubicBezTo>
                  <a:cubicBezTo>
                    <a:pt x="309" y="183"/>
                    <a:pt x="312" y="191"/>
                    <a:pt x="321" y="194"/>
                  </a:cubicBezTo>
                  <a:cubicBezTo>
                    <a:pt x="331" y="197"/>
                    <a:pt x="330" y="202"/>
                    <a:pt x="338" y="207"/>
                  </a:cubicBezTo>
                  <a:close/>
                  <a:moveTo>
                    <a:pt x="396" y="150"/>
                  </a:moveTo>
                  <a:cubicBezTo>
                    <a:pt x="398" y="157"/>
                    <a:pt x="401" y="152"/>
                    <a:pt x="405" y="155"/>
                  </a:cubicBezTo>
                  <a:cubicBezTo>
                    <a:pt x="409" y="158"/>
                    <a:pt x="415" y="160"/>
                    <a:pt x="418" y="157"/>
                  </a:cubicBezTo>
                  <a:cubicBezTo>
                    <a:pt x="422" y="154"/>
                    <a:pt x="423" y="152"/>
                    <a:pt x="424" y="154"/>
                  </a:cubicBezTo>
                  <a:cubicBezTo>
                    <a:pt x="426" y="159"/>
                    <a:pt x="434" y="159"/>
                    <a:pt x="451" y="159"/>
                  </a:cubicBezTo>
                  <a:cubicBezTo>
                    <a:pt x="468" y="160"/>
                    <a:pt x="464" y="152"/>
                    <a:pt x="469" y="155"/>
                  </a:cubicBezTo>
                  <a:cubicBezTo>
                    <a:pt x="474" y="158"/>
                    <a:pt x="485" y="158"/>
                    <a:pt x="490" y="157"/>
                  </a:cubicBezTo>
                  <a:cubicBezTo>
                    <a:pt x="495" y="156"/>
                    <a:pt x="498" y="148"/>
                    <a:pt x="497" y="144"/>
                  </a:cubicBezTo>
                  <a:cubicBezTo>
                    <a:pt x="497" y="140"/>
                    <a:pt x="459" y="137"/>
                    <a:pt x="452" y="141"/>
                  </a:cubicBezTo>
                  <a:cubicBezTo>
                    <a:pt x="445" y="145"/>
                    <a:pt x="434" y="139"/>
                    <a:pt x="429" y="142"/>
                  </a:cubicBezTo>
                  <a:cubicBezTo>
                    <a:pt x="424" y="145"/>
                    <a:pt x="425" y="138"/>
                    <a:pt x="416" y="138"/>
                  </a:cubicBezTo>
                  <a:cubicBezTo>
                    <a:pt x="406" y="138"/>
                    <a:pt x="417" y="133"/>
                    <a:pt x="418" y="131"/>
                  </a:cubicBezTo>
                  <a:cubicBezTo>
                    <a:pt x="420" y="128"/>
                    <a:pt x="404" y="123"/>
                    <a:pt x="397" y="124"/>
                  </a:cubicBezTo>
                  <a:cubicBezTo>
                    <a:pt x="390" y="126"/>
                    <a:pt x="386" y="122"/>
                    <a:pt x="380" y="119"/>
                  </a:cubicBezTo>
                  <a:cubicBezTo>
                    <a:pt x="373" y="116"/>
                    <a:pt x="356" y="117"/>
                    <a:pt x="359" y="122"/>
                  </a:cubicBezTo>
                  <a:cubicBezTo>
                    <a:pt x="362" y="126"/>
                    <a:pt x="383" y="133"/>
                    <a:pt x="385" y="129"/>
                  </a:cubicBezTo>
                  <a:cubicBezTo>
                    <a:pt x="387" y="126"/>
                    <a:pt x="392" y="134"/>
                    <a:pt x="395" y="138"/>
                  </a:cubicBezTo>
                  <a:cubicBezTo>
                    <a:pt x="399" y="142"/>
                    <a:pt x="393" y="143"/>
                    <a:pt x="396" y="150"/>
                  </a:cubicBezTo>
                  <a:close/>
                  <a:moveTo>
                    <a:pt x="414" y="108"/>
                  </a:moveTo>
                  <a:cubicBezTo>
                    <a:pt x="408" y="105"/>
                    <a:pt x="400" y="112"/>
                    <a:pt x="406" y="114"/>
                  </a:cubicBezTo>
                  <a:cubicBezTo>
                    <a:pt x="412" y="116"/>
                    <a:pt x="420" y="111"/>
                    <a:pt x="414" y="108"/>
                  </a:cubicBezTo>
                  <a:close/>
                  <a:moveTo>
                    <a:pt x="363" y="68"/>
                  </a:moveTo>
                  <a:cubicBezTo>
                    <a:pt x="368" y="71"/>
                    <a:pt x="365" y="74"/>
                    <a:pt x="371" y="77"/>
                  </a:cubicBezTo>
                  <a:cubicBezTo>
                    <a:pt x="376" y="79"/>
                    <a:pt x="393" y="73"/>
                    <a:pt x="394" y="77"/>
                  </a:cubicBezTo>
                  <a:cubicBezTo>
                    <a:pt x="395" y="81"/>
                    <a:pt x="377" y="82"/>
                    <a:pt x="380" y="84"/>
                  </a:cubicBezTo>
                  <a:cubicBezTo>
                    <a:pt x="382" y="87"/>
                    <a:pt x="393" y="91"/>
                    <a:pt x="391" y="93"/>
                  </a:cubicBezTo>
                  <a:cubicBezTo>
                    <a:pt x="390" y="95"/>
                    <a:pt x="408" y="101"/>
                    <a:pt x="410" y="98"/>
                  </a:cubicBezTo>
                  <a:cubicBezTo>
                    <a:pt x="412" y="95"/>
                    <a:pt x="417" y="96"/>
                    <a:pt x="422" y="98"/>
                  </a:cubicBezTo>
                  <a:cubicBezTo>
                    <a:pt x="426" y="100"/>
                    <a:pt x="427" y="87"/>
                    <a:pt x="430" y="89"/>
                  </a:cubicBezTo>
                  <a:cubicBezTo>
                    <a:pt x="433" y="91"/>
                    <a:pt x="433" y="84"/>
                    <a:pt x="438" y="82"/>
                  </a:cubicBezTo>
                  <a:cubicBezTo>
                    <a:pt x="443" y="80"/>
                    <a:pt x="451" y="80"/>
                    <a:pt x="451" y="77"/>
                  </a:cubicBezTo>
                  <a:cubicBezTo>
                    <a:pt x="452" y="76"/>
                    <a:pt x="450" y="73"/>
                    <a:pt x="444" y="74"/>
                  </a:cubicBezTo>
                  <a:cubicBezTo>
                    <a:pt x="437" y="75"/>
                    <a:pt x="433" y="72"/>
                    <a:pt x="436" y="68"/>
                  </a:cubicBezTo>
                  <a:cubicBezTo>
                    <a:pt x="439" y="65"/>
                    <a:pt x="429" y="64"/>
                    <a:pt x="432" y="61"/>
                  </a:cubicBezTo>
                  <a:cubicBezTo>
                    <a:pt x="436" y="58"/>
                    <a:pt x="425" y="55"/>
                    <a:pt x="427" y="60"/>
                  </a:cubicBezTo>
                  <a:cubicBezTo>
                    <a:pt x="428" y="64"/>
                    <a:pt x="420" y="60"/>
                    <a:pt x="419" y="56"/>
                  </a:cubicBezTo>
                  <a:cubicBezTo>
                    <a:pt x="418" y="52"/>
                    <a:pt x="403" y="51"/>
                    <a:pt x="394" y="42"/>
                  </a:cubicBezTo>
                  <a:cubicBezTo>
                    <a:pt x="384" y="34"/>
                    <a:pt x="374" y="39"/>
                    <a:pt x="380" y="40"/>
                  </a:cubicBezTo>
                  <a:cubicBezTo>
                    <a:pt x="386" y="41"/>
                    <a:pt x="385" y="44"/>
                    <a:pt x="381" y="44"/>
                  </a:cubicBezTo>
                  <a:cubicBezTo>
                    <a:pt x="376" y="44"/>
                    <a:pt x="368" y="44"/>
                    <a:pt x="375" y="47"/>
                  </a:cubicBezTo>
                  <a:cubicBezTo>
                    <a:pt x="383" y="50"/>
                    <a:pt x="374" y="51"/>
                    <a:pt x="368" y="51"/>
                  </a:cubicBezTo>
                  <a:cubicBezTo>
                    <a:pt x="362" y="51"/>
                    <a:pt x="362" y="59"/>
                    <a:pt x="370" y="60"/>
                  </a:cubicBezTo>
                  <a:cubicBezTo>
                    <a:pt x="378" y="61"/>
                    <a:pt x="372" y="66"/>
                    <a:pt x="366" y="64"/>
                  </a:cubicBezTo>
                  <a:cubicBezTo>
                    <a:pt x="359" y="62"/>
                    <a:pt x="357" y="65"/>
                    <a:pt x="363" y="68"/>
                  </a:cubicBezTo>
                  <a:close/>
                  <a:moveTo>
                    <a:pt x="406" y="33"/>
                  </a:moveTo>
                  <a:cubicBezTo>
                    <a:pt x="411" y="30"/>
                    <a:pt x="415" y="32"/>
                    <a:pt x="410" y="34"/>
                  </a:cubicBezTo>
                  <a:cubicBezTo>
                    <a:pt x="406" y="36"/>
                    <a:pt x="408" y="37"/>
                    <a:pt x="414" y="37"/>
                  </a:cubicBezTo>
                  <a:cubicBezTo>
                    <a:pt x="420" y="37"/>
                    <a:pt x="411" y="39"/>
                    <a:pt x="411" y="42"/>
                  </a:cubicBezTo>
                  <a:cubicBezTo>
                    <a:pt x="411" y="46"/>
                    <a:pt x="418" y="44"/>
                    <a:pt x="419" y="47"/>
                  </a:cubicBezTo>
                  <a:cubicBezTo>
                    <a:pt x="419" y="51"/>
                    <a:pt x="434" y="52"/>
                    <a:pt x="439" y="48"/>
                  </a:cubicBezTo>
                  <a:cubicBezTo>
                    <a:pt x="444" y="44"/>
                    <a:pt x="442" y="49"/>
                    <a:pt x="442" y="52"/>
                  </a:cubicBezTo>
                  <a:cubicBezTo>
                    <a:pt x="441" y="55"/>
                    <a:pt x="463" y="57"/>
                    <a:pt x="464" y="54"/>
                  </a:cubicBezTo>
                  <a:cubicBezTo>
                    <a:pt x="465" y="50"/>
                    <a:pt x="469" y="52"/>
                    <a:pt x="473" y="53"/>
                  </a:cubicBezTo>
                  <a:cubicBezTo>
                    <a:pt x="477" y="54"/>
                    <a:pt x="498" y="49"/>
                    <a:pt x="499" y="45"/>
                  </a:cubicBezTo>
                  <a:cubicBezTo>
                    <a:pt x="499" y="40"/>
                    <a:pt x="505" y="47"/>
                    <a:pt x="499" y="51"/>
                  </a:cubicBezTo>
                  <a:cubicBezTo>
                    <a:pt x="492" y="56"/>
                    <a:pt x="478" y="55"/>
                    <a:pt x="472" y="57"/>
                  </a:cubicBezTo>
                  <a:cubicBezTo>
                    <a:pt x="466" y="59"/>
                    <a:pt x="476" y="63"/>
                    <a:pt x="482" y="68"/>
                  </a:cubicBezTo>
                  <a:cubicBezTo>
                    <a:pt x="488" y="72"/>
                    <a:pt x="474" y="70"/>
                    <a:pt x="469" y="64"/>
                  </a:cubicBezTo>
                  <a:cubicBezTo>
                    <a:pt x="463" y="58"/>
                    <a:pt x="450" y="58"/>
                    <a:pt x="443" y="58"/>
                  </a:cubicBezTo>
                  <a:cubicBezTo>
                    <a:pt x="437" y="59"/>
                    <a:pt x="439" y="71"/>
                    <a:pt x="444" y="71"/>
                  </a:cubicBezTo>
                  <a:cubicBezTo>
                    <a:pt x="449" y="71"/>
                    <a:pt x="454" y="73"/>
                    <a:pt x="459" y="81"/>
                  </a:cubicBezTo>
                  <a:cubicBezTo>
                    <a:pt x="464" y="88"/>
                    <a:pt x="474" y="87"/>
                    <a:pt x="474" y="90"/>
                  </a:cubicBezTo>
                  <a:cubicBezTo>
                    <a:pt x="474" y="94"/>
                    <a:pt x="460" y="87"/>
                    <a:pt x="453" y="86"/>
                  </a:cubicBezTo>
                  <a:cubicBezTo>
                    <a:pt x="445" y="85"/>
                    <a:pt x="432" y="90"/>
                    <a:pt x="432" y="95"/>
                  </a:cubicBezTo>
                  <a:cubicBezTo>
                    <a:pt x="432" y="101"/>
                    <a:pt x="443" y="100"/>
                    <a:pt x="451" y="96"/>
                  </a:cubicBezTo>
                  <a:cubicBezTo>
                    <a:pt x="459" y="91"/>
                    <a:pt x="453" y="97"/>
                    <a:pt x="449" y="101"/>
                  </a:cubicBezTo>
                  <a:cubicBezTo>
                    <a:pt x="445" y="104"/>
                    <a:pt x="459" y="107"/>
                    <a:pt x="459" y="111"/>
                  </a:cubicBezTo>
                  <a:cubicBezTo>
                    <a:pt x="459" y="116"/>
                    <a:pt x="449" y="114"/>
                    <a:pt x="448" y="110"/>
                  </a:cubicBezTo>
                  <a:cubicBezTo>
                    <a:pt x="447" y="106"/>
                    <a:pt x="443" y="102"/>
                    <a:pt x="434" y="103"/>
                  </a:cubicBezTo>
                  <a:cubicBezTo>
                    <a:pt x="425" y="104"/>
                    <a:pt x="427" y="110"/>
                    <a:pt x="433" y="111"/>
                  </a:cubicBezTo>
                  <a:cubicBezTo>
                    <a:pt x="439" y="112"/>
                    <a:pt x="439" y="116"/>
                    <a:pt x="433" y="116"/>
                  </a:cubicBezTo>
                  <a:cubicBezTo>
                    <a:pt x="426" y="116"/>
                    <a:pt x="412" y="120"/>
                    <a:pt x="416" y="124"/>
                  </a:cubicBezTo>
                  <a:cubicBezTo>
                    <a:pt x="421" y="129"/>
                    <a:pt x="439" y="124"/>
                    <a:pt x="443" y="127"/>
                  </a:cubicBezTo>
                  <a:cubicBezTo>
                    <a:pt x="446" y="130"/>
                    <a:pt x="455" y="131"/>
                    <a:pt x="457" y="128"/>
                  </a:cubicBezTo>
                  <a:cubicBezTo>
                    <a:pt x="459" y="124"/>
                    <a:pt x="466" y="126"/>
                    <a:pt x="473" y="126"/>
                  </a:cubicBezTo>
                  <a:cubicBezTo>
                    <a:pt x="480" y="126"/>
                    <a:pt x="482" y="127"/>
                    <a:pt x="485" y="130"/>
                  </a:cubicBezTo>
                  <a:cubicBezTo>
                    <a:pt x="489" y="133"/>
                    <a:pt x="494" y="132"/>
                    <a:pt x="498" y="129"/>
                  </a:cubicBezTo>
                  <a:cubicBezTo>
                    <a:pt x="502" y="126"/>
                    <a:pt x="502" y="126"/>
                    <a:pt x="507" y="126"/>
                  </a:cubicBezTo>
                  <a:cubicBezTo>
                    <a:pt x="512" y="126"/>
                    <a:pt x="513" y="123"/>
                    <a:pt x="511" y="119"/>
                  </a:cubicBezTo>
                  <a:cubicBezTo>
                    <a:pt x="508" y="115"/>
                    <a:pt x="502" y="122"/>
                    <a:pt x="501" y="119"/>
                  </a:cubicBezTo>
                  <a:cubicBezTo>
                    <a:pt x="500" y="115"/>
                    <a:pt x="494" y="114"/>
                    <a:pt x="484" y="116"/>
                  </a:cubicBezTo>
                  <a:cubicBezTo>
                    <a:pt x="474" y="117"/>
                    <a:pt x="479" y="109"/>
                    <a:pt x="485" y="111"/>
                  </a:cubicBezTo>
                  <a:cubicBezTo>
                    <a:pt x="491" y="113"/>
                    <a:pt x="499" y="112"/>
                    <a:pt x="506" y="110"/>
                  </a:cubicBezTo>
                  <a:cubicBezTo>
                    <a:pt x="512" y="108"/>
                    <a:pt x="507" y="105"/>
                    <a:pt x="507" y="102"/>
                  </a:cubicBezTo>
                  <a:cubicBezTo>
                    <a:pt x="507" y="100"/>
                    <a:pt x="516" y="101"/>
                    <a:pt x="522" y="101"/>
                  </a:cubicBezTo>
                  <a:cubicBezTo>
                    <a:pt x="529" y="101"/>
                    <a:pt x="538" y="91"/>
                    <a:pt x="538" y="85"/>
                  </a:cubicBezTo>
                  <a:cubicBezTo>
                    <a:pt x="539" y="79"/>
                    <a:pt x="524" y="80"/>
                    <a:pt x="517" y="80"/>
                  </a:cubicBezTo>
                  <a:cubicBezTo>
                    <a:pt x="510" y="80"/>
                    <a:pt x="521" y="75"/>
                    <a:pt x="535" y="76"/>
                  </a:cubicBezTo>
                  <a:cubicBezTo>
                    <a:pt x="549" y="76"/>
                    <a:pt x="542" y="70"/>
                    <a:pt x="545" y="68"/>
                  </a:cubicBezTo>
                  <a:cubicBezTo>
                    <a:pt x="547" y="66"/>
                    <a:pt x="554" y="71"/>
                    <a:pt x="561" y="69"/>
                  </a:cubicBezTo>
                  <a:cubicBezTo>
                    <a:pt x="567" y="68"/>
                    <a:pt x="563" y="62"/>
                    <a:pt x="567" y="62"/>
                  </a:cubicBezTo>
                  <a:cubicBezTo>
                    <a:pt x="571" y="62"/>
                    <a:pt x="578" y="57"/>
                    <a:pt x="593" y="49"/>
                  </a:cubicBezTo>
                  <a:cubicBezTo>
                    <a:pt x="607" y="41"/>
                    <a:pt x="619" y="42"/>
                    <a:pt x="619" y="37"/>
                  </a:cubicBezTo>
                  <a:cubicBezTo>
                    <a:pt x="620" y="33"/>
                    <a:pt x="599" y="37"/>
                    <a:pt x="596" y="36"/>
                  </a:cubicBezTo>
                  <a:cubicBezTo>
                    <a:pt x="592" y="35"/>
                    <a:pt x="610" y="31"/>
                    <a:pt x="615" y="32"/>
                  </a:cubicBezTo>
                  <a:cubicBezTo>
                    <a:pt x="619" y="33"/>
                    <a:pt x="624" y="32"/>
                    <a:pt x="639" y="25"/>
                  </a:cubicBezTo>
                  <a:cubicBezTo>
                    <a:pt x="654" y="17"/>
                    <a:pt x="647" y="16"/>
                    <a:pt x="641" y="17"/>
                  </a:cubicBezTo>
                  <a:cubicBezTo>
                    <a:pt x="635" y="18"/>
                    <a:pt x="628" y="16"/>
                    <a:pt x="629" y="12"/>
                  </a:cubicBezTo>
                  <a:cubicBezTo>
                    <a:pt x="629" y="8"/>
                    <a:pt x="620" y="11"/>
                    <a:pt x="619" y="9"/>
                  </a:cubicBezTo>
                  <a:cubicBezTo>
                    <a:pt x="619" y="7"/>
                    <a:pt x="611" y="8"/>
                    <a:pt x="601" y="12"/>
                  </a:cubicBezTo>
                  <a:cubicBezTo>
                    <a:pt x="592" y="15"/>
                    <a:pt x="601" y="8"/>
                    <a:pt x="605" y="7"/>
                  </a:cubicBezTo>
                  <a:cubicBezTo>
                    <a:pt x="608" y="5"/>
                    <a:pt x="581" y="7"/>
                    <a:pt x="576" y="4"/>
                  </a:cubicBezTo>
                  <a:cubicBezTo>
                    <a:pt x="572" y="0"/>
                    <a:pt x="566" y="9"/>
                    <a:pt x="562" y="5"/>
                  </a:cubicBezTo>
                  <a:cubicBezTo>
                    <a:pt x="558" y="0"/>
                    <a:pt x="547" y="4"/>
                    <a:pt x="548" y="7"/>
                  </a:cubicBezTo>
                  <a:cubicBezTo>
                    <a:pt x="550" y="10"/>
                    <a:pt x="546" y="10"/>
                    <a:pt x="542" y="7"/>
                  </a:cubicBezTo>
                  <a:cubicBezTo>
                    <a:pt x="538" y="3"/>
                    <a:pt x="530" y="7"/>
                    <a:pt x="522" y="6"/>
                  </a:cubicBezTo>
                  <a:cubicBezTo>
                    <a:pt x="515" y="5"/>
                    <a:pt x="518" y="12"/>
                    <a:pt x="510" y="9"/>
                  </a:cubicBezTo>
                  <a:cubicBezTo>
                    <a:pt x="501" y="5"/>
                    <a:pt x="493" y="7"/>
                    <a:pt x="495" y="8"/>
                  </a:cubicBezTo>
                  <a:cubicBezTo>
                    <a:pt x="498" y="9"/>
                    <a:pt x="494" y="11"/>
                    <a:pt x="491" y="10"/>
                  </a:cubicBezTo>
                  <a:cubicBezTo>
                    <a:pt x="487" y="9"/>
                    <a:pt x="484" y="10"/>
                    <a:pt x="486" y="14"/>
                  </a:cubicBezTo>
                  <a:cubicBezTo>
                    <a:pt x="488" y="17"/>
                    <a:pt x="473" y="13"/>
                    <a:pt x="473" y="17"/>
                  </a:cubicBezTo>
                  <a:cubicBezTo>
                    <a:pt x="473" y="21"/>
                    <a:pt x="467" y="23"/>
                    <a:pt x="463" y="19"/>
                  </a:cubicBezTo>
                  <a:cubicBezTo>
                    <a:pt x="459" y="16"/>
                    <a:pt x="445" y="15"/>
                    <a:pt x="449" y="18"/>
                  </a:cubicBezTo>
                  <a:cubicBezTo>
                    <a:pt x="453" y="21"/>
                    <a:pt x="437" y="19"/>
                    <a:pt x="441" y="22"/>
                  </a:cubicBezTo>
                  <a:cubicBezTo>
                    <a:pt x="445" y="26"/>
                    <a:pt x="436" y="28"/>
                    <a:pt x="436" y="26"/>
                  </a:cubicBezTo>
                  <a:cubicBezTo>
                    <a:pt x="436" y="25"/>
                    <a:pt x="427" y="21"/>
                    <a:pt x="423" y="25"/>
                  </a:cubicBezTo>
                  <a:cubicBezTo>
                    <a:pt x="420" y="28"/>
                    <a:pt x="419" y="32"/>
                    <a:pt x="417" y="30"/>
                  </a:cubicBezTo>
                  <a:cubicBezTo>
                    <a:pt x="415" y="27"/>
                    <a:pt x="407" y="28"/>
                    <a:pt x="400" y="31"/>
                  </a:cubicBezTo>
                  <a:cubicBezTo>
                    <a:pt x="392" y="34"/>
                    <a:pt x="401" y="36"/>
                    <a:pt x="406" y="33"/>
                  </a:cubicBezTo>
                  <a:close/>
                  <a:moveTo>
                    <a:pt x="496" y="341"/>
                  </a:moveTo>
                  <a:cubicBezTo>
                    <a:pt x="498" y="340"/>
                    <a:pt x="503" y="331"/>
                    <a:pt x="497" y="332"/>
                  </a:cubicBezTo>
                  <a:cubicBezTo>
                    <a:pt x="490" y="332"/>
                    <a:pt x="492" y="341"/>
                    <a:pt x="496" y="341"/>
                  </a:cubicBezTo>
                  <a:close/>
                  <a:moveTo>
                    <a:pt x="464" y="333"/>
                  </a:moveTo>
                  <a:cubicBezTo>
                    <a:pt x="470" y="336"/>
                    <a:pt x="479" y="327"/>
                    <a:pt x="478" y="324"/>
                  </a:cubicBezTo>
                  <a:cubicBezTo>
                    <a:pt x="477" y="321"/>
                    <a:pt x="457" y="329"/>
                    <a:pt x="464" y="333"/>
                  </a:cubicBezTo>
                  <a:close/>
                  <a:moveTo>
                    <a:pt x="490" y="313"/>
                  </a:moveTo>
                  <a:cubicBezTo>
                    <a:pt x="491" y="310"/>
                    <a:pt x="478" y="308"/>
                    <a:pt x="479" y="304"/>
                  </a:cubicBezTo>
                  <a:cubicBezTo>
                    <a:pt x="480" y="300"/>
                    <a:pt x="467" y="297"/>
                    <a:pt x="463" y="295"/>
                  </a:cubicBezTo>
                  <a:cubicBezTo>
                    <a:pt x="459" y="293"/>
                    <a:pt x="453" y="292"/>
                    <a:pt x="453" y="288"/>
                  </a:cubicBezTo>
                  <a:cubicBezTo>
                    <a:pt x="453" y="283"/>
                    <a:pt x="445" y="286"/>
                    <a:pt x="444" y="293"/>
                  </a:cubicBezTo>
                  <a:cubicBezTo>
                    <a:pt x="444" y="299"/>
                    <a:pt x="440" y="298"/>
                    <a:pt x="442" y="304"/>
                  </a:cubicBezTo>
                  <a:cubicBezTo>
                    <a:pt x="444" y="310"/>
                    <a:pt x="434" y="311"/>
                    <a:pt x="435" y="315"/>
                  </a:cubicBezTo>
                  <a:cubicBezTo>
                    <a:pt x="437" y="318"/>
                    <a:pt x="441" y="314"/>
                    <a:pt x="445" y="314"/>
                  </a:cubicBezTo>
                  <a:cubicBezTo>
                    <a:pt x="450" y="314"/>
                    <a:pt x="444" y="320"/>
                    <a:pt x="450" y="321"/>
                  </a:cubicBezTo>
                  <a:cubicBezTo>
                    <a:pt x="454" y="321"/>
                    <a:pt x="461" y="316"/>
                    <a:pt x="463" y="313"/>
                  </a:cubicBezTo>
                  <a:cubicBezTo>
                    <a:pt x="465" y="310"/>
                    <a:pt x="469" y="309"/>
                    <a:pt x="474" y="313"/>
                  </a:cubicBezTo>
                  <a:cubicBezTo>
                    <a:pt x="479" y="316"/>
                    <a:pt x="489" y="317"/>
                    <a:pt x="490" y="313"/>
                  </a:cubicBezTo>
                  <a:close/>
                  <a:moveTo>
                    <a:pt x="607" y="282"/>
                  </a:moveTo>
                  <a:cubicBezTo>
                    <a:pt x="611" y="282"/>
                    <a:pt x="612" y="288"/>
                    <a:pt x="618" y="293"/>
                  </a:cubicBezTo>
                  <a:cubicBezTo>
                    <a:pt x="625" y="299"/>
                    <a:pt x="626" y="295"/>
                    <a:pt x="627" y="291"/>
                  </a:cubicBezTo>
                  <a:cubicBezTo>
                    <a:pt x="628" y="287"/>
                    <a:pt x="636" y="290"/>
                    <a:pt x="635" y="286"/>
                  </a:cubicBezTo>
                  <a:cubicBezTo>
                    <a:pt x="635" y="283"/>
                    <a:pt x="641" y="278"/>
                    <a:pt x="646" y="276"/>
                  </a:cubicBezTo>
                  <a:cubicBezTo>
                    <a:pt x="650" y="274"/>
                    <a:pt x="642" y="270"/>
                    <a:pt x="636" y="270"/>
                  </a:cubicBezTo>
                  <a:cubicBezTo>
                    <a:pt x="631" y="271"/>
                    <a:pt x="629" y="267"/>
                    <a:pt x="629" y="264"/>
                  </a:cubicBezTo>
                  <a:cubicBezTo>
                    <a:pt x="629" y="262"/>
                    <a:pt x="619" y="256"/>
                    <a:pt x="615" y="257"/>
                  </a:cubicBezTo>
                  <a:cubicBezTo>
                    <a:pt x="612" y="258"/>
                    <a:pt x="606" y="252"/>
                    <a:pt x="601" y="252"/>
                  </a:cubicBezTo>
                  <a:cubicBezTo>
                    <a:pt x="596" y="251"/>
                    <a:pt x="590" y="248"/>
                    <a:pt x="590" y="243"/>
                  </a:cubicBezTo>
                  <a:cubicBezTo>
                    <a:pt x="591" y="238"/>
                    <a:pt x="600" y="244"/>
                    <a:pt x="601" y="240"/>
                  </a:cubicBezTo>
                  <a:cubicBezTo>
                    <a:pt x="603" y="237"/>
                    <a:pt x="592" y="239"/>
                    <a:pt x="592" y="236"/>
                  </a:cubicBezTo>
                  <a:cubicBezTo>
                    <a:pt x="592" y="233"/>
                    <a:pt x="595" y="234"/>
                    <a:pt x="597" y="232"/>
                  </a:cubicBezTo>
                  <a:cubicBezTo>
                    <a:pt x="599" y="230"/>
                    <a:pt x="595" y="227"/>
                    <a:pt x="592" y="225"/>
                  </a:cubicBezTo>
                  <a:cubicBezTo>
                    <a:pt x="590" y="224"/>
                    <a:pt x="589" y="228"/>
                    <a:pt x="587" y="228"/>
                  </a:cubicBezTo>
                  <a:cubicBezTo>
                    <a:pt x="584" y="228"/>
                    <a:pt x="586" y="224"/>
                    <a:pt x="588" y="222"/>
                  </a:cubicBezTo>
                  <a:cubicBezTo>
                    <a:pt x="590" y="219"/>
                    <a:pt x="580" y="217"/>
                    <a:pt x="576" y="218"/>
                  </a:cubicBezTo>
                  <a:cubicBezTo>
                    <a:pt x="571" y="219"/>
                    <a:pt x="570" y="217"/>
                    <a:pt x="570" y="214"/>
                  </a:cubicBezTo>
                  <a:cubicBezTo>
                    <a:pt x="570" y="211"/>
                    <a:pt x="562" y="214"/>
                    <a:pt x="560" y="216"/>
                  </a:cubicBezTo>
                  <a:cubicBezTo>
                    <a:pt x="557" y="218"/>
                    <a:pt x="553" y="214"/>
                    <a:pt x="557" y="214"/>
                  </a:cubicBezTo>
                  <a:cubicBezTo>
                    <a:pt x="560" y="213"/>
                    <a:pt x="565" y="210"/>
                    <a:pt x="563" y="207"/>
                  </a:cubicBezTo>
                  <a:cubicBezTo>
                    <a:pt x="562" y="204"/>
                    <a:pt x="553" y="204"/>
                    <a:pt x="551" y="208"/>
                  </a:cubicBezTo>
                  <a:cubicBezTo>
                    <a:pt x="550" y="212"/>
                    <a:pt x="542" y="203"/>
                    <a:pt x="542" y="200"/>
                  </a:cubicBezTo>
                  <a:cubicBezTo>
                    <a:pt x="542" y="197"/>
                    <a:pt x="531" y="200"/>
                    <a:pt x="532" y="194"/>
                  </a:cubicBezTo>
                  <a:cubicBezTo>
                    <a:pt x="534" y="189"/>
                    <a:pt x="519" y="188"/>
                    <a:pt x="515" y="188"/>
                  </a:cubicBezTo>
                  <a:cubicBezTo>
                    <a:pt x="511" y="188"/>
                    <a:pt x="505" y="191"/>
                    <a:pt x="506" y="194"/>
                  </a:cubicBezTo>
                  <a:cubicBezTo>
                    <a:pt x="507" y="198"/>
                    <a:pt x="502" y="197"/>
                    <a:pt x="501" y="193"/>
                  </a:cubicBezTo>
                  <a:cubicBezTo>
                    <a:pt x="500" y="189"/>
                    <a:pt x="491" y="197"/>
                    <a:pt x="488" y="197"/>
                  </a:cubicBezTo>
                  <a:cubicBezTo>
                    <a:pt x="485" y="197"/>
                    <a:pt x="490" y="187"/>
                    <a:pt x="488" y="183"/>
                  </a:cubicBezTo>
                  <a:cubicBezTo>
                    <a:pt x="487" y="180"/>
                    <a:pt x="485" y="179"/>
                    <a:pt x="483" y="174"/>
                  </a:cubicBezTo>
                  <a:cubicBezTo>
                    <a:pt x="480" y="168"/>
                    <a:pt x="470" y="171"/>
                    <a:pt x="467" y="174"/>
                  </a:cubicBezTo>
                  <a:cubicBezTo>
                    <a:pt x="464" y="177"/>
                    <a:pt x="455" y="176"/>
                    <a:pt x="450" y="180"/>
                  </a:cubicBezTo>
                  <a:cubicBezTo>
                    <a:pt x="445" y="185"/>
                    <a:pt x="450" y="190"/>
                    <a:pt x="452" y="192"/>
                  </a:cubicBezTo>
                  <a:cubicBezTo>
                    <a:pt x="454" y="194"/>
                    <a:pt x="445" y="197"/>
                    <a:pt x="448" y="200"/>
                  </a:cubicBezTo>
                  <a:cubicBezTo>
                    <a:pt x="451" y="203"/>
                    <a:pt x="456" y="201"/>
                    <a:pt x="456" y="206"/>
                  </a:cubicBezTo>
                  <a:cubicBezTo>
                    <a:pt x="457" y="210"/>
                    <a:pt x="445" y="204"/>
                    <a:pt x="443" y="200"/>
                  </a:cubicBezTo>
                  <a:cubicBezTo>
                    <a:pt x="441" y="197"/>
                    <a:pt x="444" y="193"/>
                    <a:pt x="441" y="190"/>
                  </a:cubicBezTo>
                  <a:cubicBezTo>
                    <a:pt x="439" y="187"/>
                    <a:pt x="441" y="184"/>
                    <a:pt x="445" y="179"/>
                  </a:cubicBezTo>
                  <a:cubicBezTo>
                    <a:pt x="450" y="174"/>
                    <a:pt x="454" y="174"/>
                    <a:pt x="454" y="172"/>
                  </a:cubicBezTo>
                  <a:cubicBezTo>
                    <a:pt x="454" y="169"/>
                    <a:pt x="434" y="169"/>
                    <a:pt x="422" y="179"/>
                  </a:cubicBezTo>
                  <a:cubicBezTo>
                    <a:pt x="410" y="190"/>
                    <a:pt x="414" y="204"/>
                    <a:pt x="414" y="207"/>
                  </a:cubicBezTo>
                  <a:cubicBezTo>
                    <a:pt x="415" y="210"/>
                    <a:pt x="425" y="209"/>
                    <a:pt x="432" y="210"/>
                  </a:cubicBezTo>
                  <a:cubicBezTo>
                    <a:pt x="438" y="212"/>
                    <a:pt x="434" y="215"/>
                    <a:pt x="430" y="214"/>
                  </a:cubicBezTo>
                  <a:cubicBezTo>
                    <a:pt x="425" y="213"/>
                    <a:pt x="417" y="212"/>
                    <a:pt x="418" y="215"/>
                  </a:cubicBezTo>
                  <a:cubicBezTo>
                    <a:pt x="418" y="218"/>
                    <a:pt x="428" y="224"/>
                    <a:pt x="433" y="223"/>
                  </a:cubicBezTo>
                  <a:cubicBezTo>
                    <a:pt x="439" y="222"/>
                    <a:pt x="439" y="222"/>
                    <a:pt x="442" y="225"/>
                  </a:cubicBezTo>
                  <a:cubicBezTo>
                    <a:pt x="444" y="228"/>
                    <a:pt x="451" y="227"/>
                    <a:pt x="458" y="227"/>
                  </a:cubicBezTo>
                  <a:cubicBezTo>
                    <a:pt x="464" y="228"/>
                    <a:pt x="472" y="230"/>
                    <a:pt x="475" y="230"/>
                  </a:cubicBezTo>
                  <a:cubicBezTo>
                    <a:pt x="479" y="231"/>
                    <a:pt x="483" y="229"/>
                    <a:pt x="484" y="227"/>
                  </a:cubicBezTo>
                  <a:cubicBezTo>
                    <a:pt x="485" y="225"/>
                    <a:pt x="498" y="230"/>
                    <a:pt x="502" y="229"/>
                  </a:cubicBezTo>
                  <a:cubicBezTo>
                    <a:pt x="506" y="229"/>
                    <a:pt x="503" y="225"/>
                    <a:pt x="501" y="224"/>
                  </a:cubicBezTo>
                  <a:cubicBezTo>
                    <a:pt x="498" y="223"/>
                    <a:pt x="499" y="219"/>
                    <a:pt x="503" y="220"/>
                  </a:cubicBezTo>
                  <a:cubicBezTo>
                    <a:pt x="506" y="222"/>
                    <a:pt x="511" y="223"/>
                    <a:pt x="512" y="227"/>
                  </a:cubicBezTo>
                  <a:cubicBezTo>
                    <a:pt x="513" y="229"/>
                    <a:pt x="516" y="228"/>
                    <a:pt x="516" y="230"/>
                  </a:cubicBezTo>
                  <a:cubicBezTo>
                    <a:pt x="517" y="233"/>
                    <a:pt x="528" y="236"/>
                    <a:pt x="529" y="239"/>
                  </a:cubicBezTo>
                  <a:cubicBezTo>
                    <a:pt x="529" y="241"/>
                    <a:pt x="517" y="243"/>
                    <a:pt x="521" y="245"/>
                  </a:cubicBezTo>
                  <a:cubicBezTo>
                    <a:pt x="524" y="248"/>
                    <a:pt x="529" y="242"/>
                    <a:pt x="533" y="242"/>
                  </a:cubicBezTo>
                  <a:cubicBezTo>
                    <a:pt x="537" y="241"/>
                    <a:pt x="537" y="251"/>
                    <a:pt x="541" y="250"/>
                  </a:cubicBezTo>
                  <a:cubicBezTo>
                    <a:pt x="545" y="248"/>
                    <a:pt x="549" y="251"/>
                    <a:pt x="553" y="258"/>
                  </a:cubicBezTo>
                  <a:cubicBezTo>
                    <a:pt x="557" y="264"/>
                    <a:pt x="552" y="269"/>
                    <a:pt x="553" y="271"/>
                  </a:cubicBezTo>
                  <a:cubicBezTo>
                    <a:pt x="553" y="274"/>
                    <a:pt x="561" y="273"/>
                    <a:pt x="566" y="270"/>
                  </a:cubicBezTo>
                  <a:cubicBezTo>
                    <a:pt x="571" y="268"/>
                    <a:pt x="575" y="273"/>
                    <a:pt x="578" y="276"/>
                  </a:cubicBezTo>
                  <a:cubicBezTo>
                    <a:pt x="582" y="280"/>
                    <a:pt x="565" y="285"/>
                    <a:pt x="567" y="282"/>
                  </a:cubicBezTo>
                  <a:cubicBezTo>
                    <a:pt x="568" y="279"/>
                    <a:pt x="557" y="271"/>
                    <a:pt x="546" y="275"/>
                  </a:cubicBezTo>
                  <a:cubicBezTo>
                    <a:pt x="536" y="279"/>
                    <a:pt x="543" y="285"/>
                    <a:pt x="544" y="288"/>
                  </a:cubicBezTo>
                  <a:cubicBezTo>
                    <a:pt x="545" y="292"/>
                    <a:pt x="535" y="295"/>
                    <a:pt x="525" y="292"/>
                  </a:cubicBezTo>
                  <a:cubicBezTo>
                    <a:pt x="516" y="289"/>
                    <a:pt x="519" y="294"/>
                    <a:pt x="515" y="294"/>
                  </a:cubicBezTo>
                  <a:cubicBezTo>
                    <a:pt x="511" y="294"/>
                    <a:pt x="506" y="300"/>
                    <a:pt x="510" y="304"/>
                  </a:cubicBezTo>
                  <a:cubicBezTo>
                    <a:pt x="514" y="308"/>
                    <a:pt x="521" y="305"/>
                    <a:pt x="528" y="305"/>
                  </a:cubicBezTo>
                  <a:cubicBezTo>
                    <a:pt x="534" y="305"/>
                    <a:pt x="535" y="307"/>
                    <a:pt x="536" y="304"/>
                  </a:cubicBezTo>
                  <a:cubicBezTo>
                    <a:pt x="536" y="300"/>
                    <a:pt x="543" y="302"/>
                    <a:pt x="548" y="303"/>
                  </a:cubicBezTo>
                  <a:cubicBezTo>
                    <a:pt x="552" y="304"/>
                    <a:pt x="551" y="310"/>
                    <a:pt x="557" y="311"/>
                  </a:cubicBezTo>
                  <a:cubicBezTo>
                    <a:pt x="563" y="312"/>
                    <a:pt x="558" y="317"/>
                    <a:pt x="562" y="321"/>
                  </a:cubicBezTo>
                  <a:cubicBezTo>
                    <a:pt x="565" y="325"/>
                    <a:pt x="577" y="323"/>
                    <a:pt x="581" y="327"/>
                  </a:cubicBezTo>
                  <a:cubicBezTo>
                    <a:pt x="585" y="332"/>
                    <a:pt x="603" y="340"/>
                    <a:pt x="606" y="337"/>
                  </a:cubicBezTo>
                  <a:cubicBezTo>
                    <a:pt x="609" y="334"/>
                    <a:pt x="590" y="317"/>
                    <a:pt x="585" y="316"/>
                  </a:cubicBezTo>
                  <a:cubicBezTo>
                    <a:pt x="580" y="314"/>
                    <a:pt x="590" y="312"/>
                    <a:pt x="597" y="318"/>
                  </a:cubicBezTo>
                  <a:cubicBezTo>
                    <a:pt x="604" y="323"/>
                    <a:pt x="614" y="326"/>
                    <a:pt x="619" y="319"/>
                  </a:cubicBezTo>
                  <a:cubicBezTo>
                    <a:pt x="624" y="313"/>
                    <a:pt x="615" y="315"/>
                    <a:pt x="615" y="310"/>
                  </a:cubicBezTo>
                  <a:cubicBezTo>
                    <a:pt x="615" y="305"/>
                    <a:pt x="611" y="299"/>
                    <a:pt x="606" y="299"/>
                  </a:cubicBezTo>
                  <a:cubicBezTo>
                    <a:pt x="601" y="299"/>
                    <a:pt x="588" y="289"/>
                    <a:pt x="593" y="287"/>
                  </a:cubicBezTo>
                  <a:cubicBezTo>
                    <a:pt x="598" y="285"/>
                    <a:pt x="592" y="282"/>
                    <a:pt x="595" y="278"/>
                  </a:cubicBezTo>
                  <a:cubicBezTo>
                    <a:pt x="599" y="274"/>
                    <a:pt x="602" y="281"/>
                    <a:pt x="607" y="282"/>
                  </a:cubicBezTo>
                  <a:close/>
                  <a:moveTo>
                    <a:pt x="531" y="265"/>
                  </a:moveTo>
                  <a:cubicBezTo>
                    <a:pt x="536" y="264"/>
                    <a:pt x="535" y="257"/>
                    <a:pt x="532" y="254"/>
                  </a:cubicBezTo>
                  <a:cubicBezTo>
                    <a:pt x="531" y="251"/>
                    <a:pt x="526" y="251"/>
                    <a:pt x="522" y="251"/>
                  </a:cubicBezTo>
                  <a:cubicBezTo>
                    <a:pt x="518" y="252"/>
                    <a:pt x="511" y="258"/>
                    <a:pt x="515" y="264"/>
                  </a:cubicBezTo>
                  <a:cubicBezTo>
                    <a:pt x="519" y="270"/>
                    <a:pt x="527" y="265"/>
                    <a:pt x="531" y="265"/>
                  </a:cubicBezTo>
                  <a:close/>
                  <a:moveTo>
                    <a:pt x="487" y="172"/>
                  </a:moveTo>
                  <a:cubicBezTo>
                    <a:pt x="485" y="177"/>
                    <a:pt x="491" y="177"/>
                    <a:pt x="492" y="182"/>
                  </a:cubicBezTo>
                  <a:cubicBezTo>
                    <a:pt x="492" y="187"/>
                    <a:pt x="499" y="189"/>
                    <a:pt x="504" y="186"/>
                  </a:cubicBezTo>
                  <a:cubicBezTo>
                    <a:pt x="509" y="183"/>
                    <a:pt x="523" y="187"/>
                    <a:pt x="523" y="183"/>
                  </a:cubicBezTo>
                  <a:cubicBezTo>
                    <a:pt x="523" y="179"/>
                    <a:pt x="508" y="172"/>
                    <a:pt x="503" y="173"/>
                  </a:cubicBezTo>
                  <a:cubicBezTo>
                    <a:pt x="498" y="174"/>
                    <a:pt x="489" y="167"/>
                    <a:pt x="487" y="172"/>
                  </a:cubicBezTo>
                  <a:close/>
                  <a:moveTo>
                    <a:pt x="621" y="475"/>
                  </a:moveTo>
                  <a:cubicBezTo>
                    <a:pt x="621" y="478"/>
                    <a:pt x="642" y="487"/>
                    <a:pt x="643" y="483"/>
                  </a:cubicBezTo>
                  <a:cubicBezTo>
                    <a:pt x="643" y="479"/>
                    <a:pt x="620" y="473"/>
                    <a:pt x="621" y="475"/>
                  </a:cubicBezTo>
                  <a:close/>
                  <a:moveTo>
                    <a:pt x="711" y="497"/>
                  </a:moveTo>
                  <a:cubicBezTo>
                    <a:pt x="710" y="499"/>
                    <a:pt x="707" y="495"/>
                    <a:pt x="711" y="492"/>
                  </a:cubicBezTo>
                  <a:cubicBezTo>
                    <a:pt x="714" y="490"/>
                    <a:pt x="710" y="489"/>
                    <a:pt x="707" y="491"/>
                  </a:cubicBezTo>
                  <a:cubicBezTo>
                    <a:pt x="704" y="492"/>
                    <a:pt x="705" y="484"/>
                    <a:pt x="708" y="483"/>
                  </a:cubicBezTo>
                  <a:cubicBezTo>
                    <a:pt x="710" y="481"/>
                    <a:pt x="701" y="478"/>
                    <a:pt x="701" y="481"/>
                  </a:cubicBezTo>
                  <a:cubicBezTo>
                    <a:pt x="701" y="484"/>
                    <a:pt x="695" y="482"/>
                    <a:pt x="694" y="480"/>
                  </a:cubicBezTo>
                  <a:cubicBezTo>
                    <a:pt x="693" y="477"/>
                    <a:pt x="689" y="477"/>
                    <a:pt x="691" y="475"/>
                  </a:cubicBezTo>
                  <a:cubicBezTo>
                    <a:pt x="692" y="473"/>
                    <a:pt x="685" y="472"/>
                    <a:pt x="684" y="475"/>
                  </a:cubicBezTo>
                  <a:cubicBezTo>
                    <a:pt x="684" y="478"/>
                    <a:pt x="682" y="473"/>
                    <a:pt x="685" y="469"/>
                  </a:cubicBezTo>
                  <a:cubicBezTo>
                    <a:pt x="689" y="466"/>
                    <a:pt x="688" y="462"/>
                    <a:pt x="691" y="460"/>
                  </a:cubicBezTo>
                  <a:cubicBezTo>
                    <a:pt x="694" y="458"/>
                    <a:pt x="691" y="456"/>
                    <a:pt x="687" y="458"/>
                  </a:cubicBezTo>
                  <a:cubicBezTo>
                    <a:pt x="683" y="459"/>
                    <a:pt x="674" y="472"/>
                    <a:pt x="674" y="476"/>
                  </a:cubicBezTo>
                  <a:cubicBezTo>
                    <a:pt x="674" y="479"/>
                    <a:pt x="674" y="484"/>
                    <a:pt x="670" y="483"/>
                  </a:cubicBezTo>
                  <a:cubicBezTo>
                    <a:pt x="667" y="483"/>
                    <a:pt x="663" y="486"/>
                    <a:pt x="666" y="488"/>
                  </a:cubicBezTo>
                  <a:cubicBezTo>
                    <a:pt x="668" y="490"/>
                    <a:pt x="659" y="496"/>
                    <a:pt x="663" y="498"/>
                  </a:cubicBezTo>
                  <a:cubicBezTo>
                    <a:pt x="667" y="500"/>
                    <a:pt x="672" y="497"/>
                    <a:pt x="676" y="498"/>
                  </a:cubicBezTo>
                  <a:cubicBezTo>
                    <a:pt x="680" y="498"/>
                    <a:pt x="684" y="498"/>
                    <a:pt x="687" y="496"/>
                  </a:cubicBezTo>
                  <a:cubicBezTo>
                    <a:pt x="691" y="493"/>
                    <a:pt x="691" y="498"/>
                    <a:pt x="695" y="498"/>
                  </a:cubicBezTo>
                  <a:cubicBezTo>
                    <a:pt x="698" y="497"/>
                    <a:pt x="693" y="501"/>
                    <a:pt x="693" y="503"/>
                  </a:cubicBezTo>
                  <a:cubicBezTo>
                    <a:pt x="693" y="506"/>
                    <a:pt x="697" y="502"/>
                    <a:pt x="700" y="501"/>
                  </a:cubicBezTo>
                  <a:cubicBezTo>
                    <a:pt x="702" y="499"/>
                    <a:pt x="706" y="501"/>
                    <a:pt x="705" y="503"/>
                  </a:cubicBezTo>
                  <a:cubicBezTo>
                    <a:pt x="703" y="505"/>
                    <a:pt x="712" y="508"/>
                    <a:pt x="715" y="504"/>
                  </a:cubicBezTo>
                  <a:cubicBezTo>
                    <a:pt x="717" y="500"/>
                    <a:pt x="712" y="494"/>
                    <a:pt x="711" y="497"/>
                  </a:cubicBezTo>
                  <a:close/>
                  <a:moveTo>
                    <a:pt x="66" y="431"/>
                  </a:moveTo>
                  <a:cubicBezTo>
                    <a:pt x="60" y="435"/>
                    <a:pt x="75" y="451"/>
                    <a:pt x="79" y="449"/>
                  </a:cubicBezTo>
                  <a:cubicBezTo>
                    <a:pt x="81" y="447"/>
                    <a:pt x="75" y="441"/>
                    <a:pt x="75" y="436"/>
                  </a:cubicBezTo>
                  <a:cubicBezTo>
                    <a:pt x="75" y="432"/>
                    <a:pt x="73" y="428"/>
                    <a:pt x="66" y="431"/>
                  </a:cubicBezTo>
                  <a:close/>
                  <a:moveTo>
                    <a:pt x="654" y="513"/>
                  </a:moveTo>
                  <a:cubicBezTo>
                    <a:pt x="652" y="513"/>
                    <a:pt x="654" y="509"/>
                    <a:pt x="654" y="507"/>
                  </a:cubicBezTo>
                  <a:cubicBezTo>
                    <a:pt x="654" y="505"/>
                    <a:pt x="649" y="508"/>
                    <a:pt x="648" y="510"/>
                  </a:cubicBezTo>
                  <a:cubicBezTo>
                    <a:pt x="648" y="513"/>
                    <a:pt x="644" y="513"/>
                    <a:pt x="644" y="515"/>
                  </a:cubicBezTo>
                  <a:cubicBezTo>
                    <a:pt x="644" y="519"/>
                    <a:pt x="644" y="517"/>
                    <a:pt x="641" y="518"/>
                  </a:cubicBezTo>
                  <a:cubicBezTo>
                    <a:pt x="638" y="520"/>
                    <a:pt x="627" y="518"/>
                    <a:pt x="627" y="516"/>
                  </a:cubicBezTo>
                  <a:cubicBezTo>
                    <a:pt x="626" y="513"/>
                    <a:pt x="618" y="512"/>
                    <a:pt x="618" y="509"/>
                  </a:cubicBezTo>
                  <a:cubicBezTo>
                    <a:pt x="618" y="505"/>
                    <a:pt x="614" y="504"/>
                    <a:pt x="617" y="500"/>
                  </a:cubicBezTo>
                  <a:cubicBezTo>
                    <a:pt x="620" y="497"/>
                    <a:pt x="616" y="495"/>
                    <a:pt x="613" y="498"/>
                  </a:cubicBezTo>
                  <a:cubicBezTo>
                    <a:pt x="610" y="501"/>
                    <a:pt x="608" y="496"/>
                    <a:pt x="613" y="495"/>
                  </a:cubicBezTo>
                  <a:cubicBezTo>
                    <a:pt x="617" y="493"/>
                    <a:pt x="624" y="491"/>
                    <a:pt x="620" y="484"/>
                  </a:cubicBezTo>
                  <a:cubicBezTo>
                    <a:pt x="616" y="477"/>
                    <a:pt x="592" y="486"/>
                    <a:pt x="586" y="490"/>
                  </a:cubicBezTo>
                  <a:cubicBezTo>
                    <a:pt x="579" y="494"/>
                    <a:pt x="572" y="505"/>
                    <a:pt x="568" y="505"/>
                  </a:cubicBezTo>
                  <a:cubicBezTo>
                    <a:pt x="565" y="505"/>
                    <a:pt x="574" y="499"/>
                    <a:pt x="575" y="497"/>
                  </a:cubicBezTo>
                  <a:cubicBezTo>
                    <a:pt x="577" y="494"/>
                    <a:pt x="575" y="492"/>
                    <a:pt x="577" y="493"/>
                  </a:cubicBezTo>
                  <a:cubicBezTo>
                    <a:pt x="579" y="494"/>
                    <a:pt x="585" y="485"/>
                    <a:pt x="588" y="482"/>
                  </a:cubicBezTo>
                  <a:cubicBezTo>
                    <a:pt x="592" y="479"/>
                    <a:pt x="596" y="482"/>
                    <a:pt x="597" y="480"/>
                  </a:cubicBezTo>
                  <a:cubicBezTo>
                    <a:pt x="597" y="477"/>
                    <a:pt x="599" y="476"/>
                    <a:pt x="603" y="473"/>
                  </a:cubicBezTo>
                  <a:cubicBezTo>
                    <a:pt x="606" y="469"/>
                    <a:pt x="649" y="470"/>
                    <a:pt x="653" y="470"/>
                  </a:cubicBezTo>
                  <a:cubicBezTo>
                    <a:pt x="657" y="470"/>
                    <a:pt x="665" y="465"/>
                    <a:pt x="667" y="461"/>
                  </a:cubicBezTo>
                  <a:cubicBezTo>
                    <a:pt x="670" y="458"/>
                    <a:pt x="673" y="458"/>
                    <a:pt x="678" y="458"/>
                  </a:cubicBezTo>
                  <a:cubicBezTo>
                    <a:pt x="684" y="458"/>
                    <a:pt x="687" y="453"/>
                    <a:pt x="690" y="451"/>
                  </a:cubicBezTo>
                  <a:cubicBezTo>
                    <a:pt x="692" y="449"/>
                    <a:pt x="691" y="448"/>
                    <a:pt x="689" y="448"/>
                  </a:cubicBezTo>
                  <a:cubicBezTo>
                    <a:pt x="686" y="447"/>
                    <a:pt x="684" y="446"/>
                    <a:pt x="687" y="446"/>
                  </a:cubicBezTo>
                  <a:cubicBezTo>
                    <a:pt x="689" y="445"/>
                    <a:pt x="690" y="444"/>
                    <a:pt x="691" y="441"/>
                  </a:cubicBezTo>
                  <a:cubicBezTo>
                    <a:pt x="692" y="437"/>
                    <a:pt x="690" y="439"/>
                    <a:pt x="687" y="434"/>
                  </a:cubicBezTo>
                  <a:cubicBezTo>
                    <a:pt x="684" y="430"/>
                    <a:pt x="682" y="436"/>
                    <a:pt x="679" y="436"/>
                  </a:cubicBezTo>
                  <a:cubicBezTo>
                    <a:pt x="675" y="435"/>
                    <a:pt x="681" y="431"/>
                    <a:pt x="678" y="429"/>
                  </a:cubicBezTo>
                  <a:cubicBezTo>
                    <a:pt x="675" y="427"/>
                    <a:pt x="670" y="429"/>
                    <a:pt x="666" y="432"/>
                  </a:cubicBezTo>
                  <a:cubicBezTo>
                    <a:pt x="661" y="436"/>
                    <a:pt x="662" y="432"/>
                    <a:pt x="658" y="436"/>
                  </a:cubicBezTo>
                  <a:cubicBezTo>
                    <a:pt x="654" y="439"/>
                    <a:pt x="654" y="434"/>
                    <a:pt x="656" y="432"/>
                  </a:cubicBezTo>
                  <a:cubicBezTo>
                    <a:pt x="658" y="431"/>
                    <a:pt x="659" y="433"/>
                    <a:pt x="661" y="430"/>
                  </a:cubicBezTo>
                  <a:cubicBezTo>
                    <a:pt x="662" y="428"/>
                    <a:pt x="664" y="430"/>
                    <a:pt x="668" y="428"/>
                  </a:cubicBezTo>
                  <a:cubicBezTo>
                    <a:pt x="672" y="425"/>
                    <a:pt x="675" y="426"/>
                    <a:pt x="677" y="424"/>
                  </a:cubicBezTo>
                  <a:cubicBezTo>
                    <a:pt x="678" y="422"/>
                    <a:pt x="675" y="420"/>
                    <a:pt x="671" y="421"/>
                  </a:cubicBezTo>
                  <a:cubicBezTo>
                    <a:pt x="667" y="421"/>
                    <a:pt x="664" y="415"/>
                    <a:pt x="662" y="417"/>
                  </a:cubicBezTo>
                  <a:cubicBezTo>
                    <a:pt x="659" y="419"/>
                    <a:pt x="660" y="414"/>
                    <a:pt x="657" y="416"/>
                  </a:cubicBezTo>
                  <a:cubicBezTo>
                    <a:pt x="654" y="418"/>
                    <a:pt x="652" y="416"/>
                    <a:pt x="651" y="412"/>
                  </a:cubicBezTo>
                  <a:cubicBezTo>
                    <a:pt x="650" y="409"/>
                    <a:pt x="642" y="403"/>
                    <a:pt x="638" y="402"/>
                  </a:cubicBezTo>
                  <a:cubicBezTo>
                    <a:pt x="633" y="400"/>
                    <a:pt x="636" y="398"/>
                    <a:pt x="639" y="400"/>
                  </a:cubicBezTo>
                  <a:cubicBezTo>
                    <a:pt x="641" y="401"/>
                    <a:pt x="644" y="398"/>
                    <a:pt x="645" y="396"/>
                  </a:cubicBezTo>
                  <a:cubicBezTo>
                    <a:pt x="646" y="394"/>
                    <a:pt x="643" y="393"/>
                    <a:pt x="642" y="393"/>
                  </a:cubicBezTo>
                  <a:cubicBezTo>
                    <a:pt x="640" y="392"/>
                    <a:pt x="640" y="390"/>
                    <a:pt x="641" y="388"/>
                  </a:cubicBezTo>
                  <a:cubicBezTo>
                    <a:pt x="641" y="386"/>
                    <a:pt x="636" y="384"/>
                    <a:pt x="636" y="382"/>
                  </a:cubicBezTo>
                  <a:cubicBezTo>
                    <a:pt x="635" y="381"/>
                    <a:pt x="632" y="379"/>
                    <a:pt x="633" y="378"/>
                  </a:cubicBezTo>
                  <a:cubicBezTo>
                    <a:pt x="633" y="376"/>
                    <a:pt x="629" y="374"/>
                    <a:pt x="629" y="372"/>
                  </a:cubicBezTo>
                  <a:cubicBezTo>
                    <a:pt x="629" y="370"/>
                    <a:pt x="624" y="365"/>
                    <a:pt x="624" y="363"/>
                  </a:cubicBezTo>
                  <a:cubicBezTo>
                    <a:pt x="624" y="360"/>
                    <a:pt x="621" y="358"/>
                    <a:pt x="620" y="355"/>
                  </a:cubicBezTo>
                  <a:cubicBezTo>
                    <a:pt x="619" y="352"/>
                    <a:pt x="617" y="354"/>
                    <a:pt x="616" y="358"/>
                  </a:cubicBezTo>
                  <a:cubicBezTo>
                    <a:pt x="615" y="362"/>
                    <a:pt x="611" y="362"/>
                    <a:pt x="613" y="364"/>
                  </a:cubicBezTo>
                  <a:cubicBezTo>
                    <a:pt x="615" y="367"/>
                    <a:pt x="613" y="367"/>
                    <a:pt x="611" y="368"/>
                  </a:cubicBezTo>
                  <a:cubicBezTo>
                    <a:pt x="610" y="370"/>
                    <a:pt x="613" y="373"/>
                    <a:pt x="610" y="373"/>
                  </a:cubicBezTo>
                  <a:cubicBezTo>
                    <a:pt x="607" y="373"/>
                    <a:pt x="608" y="378"/>
                    <a:pt x="607" y="376"/>
                  </a:cubicBezTo>
                  <a:cubicBezTo>
                    <a:pt x="606" y="373"/>
                    <a:pt x="602" y="374"/>
                    <a:pt x="602" y="377"/>
                  </a:cubicBezTo>
                  <a:cubicBezTo>
                    <a:pt x="602" y="379"/>
                    <a:pt x="596" y="381"/>
                    <a:pt x="594" y="381"/>
                  </a:cubicBezTo>
                  <a:cubicBezTo>
                    <a:pt x="592" y="381"/>
                    <a:pt x="592" y="376"/>
                    <a:pt x="590" y="378"/>
                  </a:cubicBezTo>
                  <a:cubicBezTo>
                    <a:pt x="588" y="379"/>
                    <a:pt x="588" y="374"/>
                    <a:pt x="585" y="374"/>
                  </a:cubicBezTo>
                  <a:cubicBezTo>
                    <a:pt x="582" y="374"/>
                    <a:pt x="580" y="374"/>
                    <a:pt x="581" y="371"/>
                  </a:cubicBezTo>
                  <a:cubicBezTo>
                    <a:pt x="582" y="368"/>
                    <a:pt x="576" y="367"/>
                    <a:pt x="578" y="365"/>
                  </a:cubicBezTo>
                  <a:cubicBezTo>
                    <a:pt x="580" y="364"/>
                    <a:pt x="577" y="361"/>
                    <a:pt x="577" y="356"/>
                  </a:cubicBezTo>
                  <a:cubicBezTo>
                    <a:pt x="577" y="352"/>
                    <a:pt x="580" y="351"/>
                    <a:pt x="580" y="350"/>
                  </a:cubicBezTo>
                  <a:cubicBezTo>
                    <a:pt x="580" y="348"/>
                    <a:pt x="577" y="348"/>
                    <a:pt x="575" y="349"/>
                  </a:cubicBezTo>
                  <a:cubicBezTo>
                    <a:pt x="573" y="351"/>
                    <a:pt x="573" y="347"/>
                    <a:pt x="571" y="347"/>
                  </a:cubicBezTo>
                  <a:cubicBezTo>
                    <a:pt x="568" y="348"/>
                    <a:pt x="562" y="347"/>
                    <a:pt x="561" y="344"/>
                  </a:cubicBezTo>
                  <a:cubicBezTo>
                    <a:pt x="561" y="341"/>
                    <a:pt x="559" y="342"/>
                    <a:pt x="557" y="339"/>
                  </a:cubicBezTo>
                  <a:cubicBezTo>
                    <a:pt x="556" y="336"/>
                    <a:pt x="554" y="339"/>
                    <a:pt x="554" y="337"/>
                  </a:cubicBezTo>
                  <a:cubicBezTo>
                    <a:pt x="554" y="334"/>
                    <a:pt x="552" y="334"/>
                    <a:pt x="550" y="333"/>
                  </a:cubicBezTo>
                  <a:cubicBezTo>
                    <a:pt x="548" y="333"/>
                    <a:pt x="547" y="331"/>
                    <a:pt x="544" y="330"/>
                  </a:cubicBezTo>
                  <a:cubicBezTo>
                    <a:pt x="542" y="330"/>
                    <a:pt x="538" y="332"/>
                    <a:pt x="536" y="333"/>
                  </a:cubicBezTo>
                  <a:cubicBezTo>
                    <a:pt x="535" y="334"/>
                    <a:pt x="531" y="331"/>
                    <a:pt x="529" y="332"/>
                  </a:cubicBezTo>
                  <a:cubicBezTo>
                    <a:pt x="527" y="333"/>
                    <a:pt x="527" y="331"/>
                    <a:pt x="523" y="330"/>
                  </a:cubicBezTo>
                  <a:cubicBezTo>
                    <a:pt x="518" y="329"/>
                    <a:pt x="512" y="328"/>
                    <a:pt x="512" y="330"/>
                  </a:cubicBezTo>
                  <a:cubicBezTo>
                    <a:pt x="512" y="331"/>
                    <a:pt x="508" y="332"/>
                    <a:pt x="509" y="336"/>
                  </a:cubicBezTo>
                  <a:cubicBezTo>
                    <a:pt x="509" y="339"/>
                    <a:pt x="513" y="339"/>
                    <a:pt x="514" y="341"/>
                  </a:cubicBezTo>
                  <a:cubicBezTo>
                    <a:pt x="515" y="344"/>
                    <a:pt x="512" y="343"/>
                    <a:pt x="512" y="345"/>
                  </a:cubicBezTo>
                  <a:cubicBezTo>
                    <a:pt x="512" y="347"/>
                    <a:pt x="509" y="347"/>
                    <a:pt x="509" y="349"/>
                  </a:cubicBezTo>
                  <a:cubicBezTo>
                    <a:pt x="509" y="350"/>
                    <a:pt x="511" y="350"/>
                    <a:pt x="512" y="353"/>
                  </a:cubicBezTo>
                  <a:cubicBezTo>
                    <a:pt x="513" y="357"/>
                    <a:pt x="514" y="356"/>
                    <a:pt x="515" y="361"/>
                  </a:cubicBezTo>
                  <a:cubicBezTo>
                    <a:pt x="516" y="365"/>
                    <a:pt x="514" y="364"/>
                    <a:pt x="512" y="365"/>
                  </a:cubicBezTo>
                  <a:cubicBezTo>
                    <a:pt x="510" y="365"/>
                    <a:pt x="512" y="367"/>
                    <a:pt x="509" y="370"/>
                  </a:cubicBezTo>
                  <a:cubicBezTo>
                    <a:pt x="507" y="373"/>
                    <a:pt x="505" y="376"/>
                    <a:pt x="507" y="378"/>
                  </a:cubicBezTo>
                  <a:cubicBezTo>
                    <a:pt x="509" y="380"/>
                    <a:pt x="516" y="383"/>
                    <a:pt x="519" y="387"/>
                  </a:cubicBezTo>
                  <a:cubicBezTo>
                    <a:pt x="522" y="392"/>
                    <a:pt x="522" y="400"/>
                    <a:pt x="521" y="405"/>
                  </a:cubicBezTo>
                  <a:cubicBezTo>
                    <a:pt x="520" y="410"/>
                    <a:pt x="514" y="412"/>
                    <a:pt x="509" y="416"/>
                  </a:cubicBezTo>
                  <a:cubicBezTo>
                    <a:pt x="505" y="421"/>
                    <a:pt x="500" y="420"/>
                    <a:pt x="498" y="420"/>
                  </a:cubicBezTo>
                  <a:cubicBezTo>
                    <a:pt x="496" y="421"/>
                    <a:pt x="497" y="425"/>
                    <a:pt x="500" y="428"/>
                  </a:cubicBezTo>
                  <a:cubicBezTo>
                    <a:pt x="503" y="432"/>
                    <a:pt x="501" y="433"/>
                    <a:pt x="502" y="436"/>
                  </a:cubicBezTo>
                  <a:cubicBezTo>
                    <a:pt x="504" y="440"/>
                    <a:pt x="502" y="443"/>
                    <a:pt x="505" y="446"/>
                  </a:cubicBezTo>
                  <a:cubicBezTo>
                    <a:pt x="507" y="449"/>
                    <a:pt x="506" y="450"/>
                    <a:pt x="503" y="453"/>
                  </a:cubicBezTo>
                  <a:cubicBezTo>
                    <a:pt x="500" y="455"/>
                    <a:pt x="504" y="454"/>
                    <a:pt x="504" y="457"/>
                  </a:cubicBezTo>
                  <a:cubicBezTo>
                    <a:pt x="504" y="460"/>
                    <a:pt x="503" y="458"/>
                    <a:pt x="501" y="456"/>
                  </a:cubicBezTo>
                  <a:cubicBezTo>
                    <a:pt x="498" y="455"/>
                    <a:pt x="496" y="459"/>
                    <a:pt x="496" y="461"/>
                  </a:cubicBezTo>
                  <a:cubicBezTo>
                    <a:pt x="496" y="463"/>
                    <a:pt x="491" y="459"/>
                    <a:pt x="489" y="459"/>
                  </a:cubicBezTo>
                  <a:cubicBezTo>
                    <a:pt x="488" y="459"/>
                    <a:pt x="490" y="456"/>
                    <a:pt x="486" y="453"/>
                  </a:cubicBezTo>
                  <a:cubicBezTo>
                    <a:pt x="483" y="451"/>
                    <a:pt x="481" y="450"/>
                    <a:pt x="481" y="448"/>
                  </a:cubicBezTo>
                  <a:cubicBezTo>
                    <a:pt x="481" y="445"/>
                    <a:pt x="475" y="444"/>
                    <a:pt x="475" y="441"/>
                  </a:cubicBezTo>
                  <a:cubicBezTo>
                    <a:pt x="475" y="438"/>
                    <a:pt x="476" y="431"/>
                    <a:pt x="475" y="428"/>
                  </a:cubicBezTo>
                  <a:cubicBezTo>
                    <a:pt x="473" y="426"/>
                    <a:pt x="475" y="424"/>
                    <a:pt x="476" y="422"/>
                  </a:cubicBezTo>
                  <a:cubicBezTo>
                    <a:pt x="477" y="420"/>
                    <a:pt x="474" y="417"/>
                    <a:pt x="471" y="417"/>
                  </a:cubicBezTo>
                  <a:cubicBezTo>
                    <a:pt x="468" y="417"/>
                    <a:pt x="463" y="416"/>
                    <a:pt x="459" y="416"/>
                  </a:cubicBezTo>
                  <a:cubicBezTo>
                    <a:pt x="455" y="417"/>
                    <a:pt x="452" y="416"/>
                    <a:pt x="451" y="415"/>
                  </a:cubicBezTo>
                  <a:cubicBezTo>
                    <a:pt x="449" y="413"/>
                    <a:pt x="445" y="411"/>
                    <a:pt x="440" y="409"/>
                  </a:cubicBezTo>
                  <a:cubicBezTo>
                    <a:pt x="434" y="408"/>
                    <a:pt x="432" y="405"/>
                    <a:pt x="431" y="403"/>
                  </a:cubicBezTo>
                  <a:cubicBezTo>
                    <a:pt x="430" y="402"/>
                    <a:pt x="425" y="401"/>
                    <a:pt x="424" y="399"/>
                  </a:cubicBezTo>
                  <a:cubicBezTo>
                    <a:pt x="422" y="397"/>
                    <a:pt x="417" y="396"/>
                    <a:pt x="415" y="397"/>
                  </a:cubicBezTo>
                  <a:cubicBezTo>
                    <a:pt x="413" y="397"/>
                    <a:pt x="407" y="392"/>
                    <a:pt x="404" y="393"/>
                  </a:cubicBezTo>
                  <a:cubicBezTo>
                    <a:pt x="401" y="393"/>
                    <a:pt x="394" y="396"/>
                    <a:pt x="392" y="396"/>
                  </a:cubicBezTo>
                  <a:cubicBezTo>
                    <a:pt x="391" y="396"/>
                    <a:pt x="392" y="393"/>
                    <a:pt x="393" y="392"/>
                  </a:cubicBezTo>
                  <a:cubicBezTo>
                    <a:pt x="394" y="391"/>
                    <a:pt x="391" y="386"/>
                    <a:pt x="390" y="382"/>
                  </a:cubicBezTo>
                  <a:cubicBezTo>
                    <a:pt x="389" y="378"/>
                    <a:pt x="388" y="375"/>
                    <a:pt x="384" y="375"/>
                  </a:cubicBezTo>
                  <a:cubicBezTo>
                    <a:pt x="380" y="376"/>
                    <a:pt x="376" y="374"/>
                    <a:pt x="375" y="373"/>
                  </a:cubicBezTo>
                  <a:cubicBezTo>
                    <a:pt x="374" y="372"/>
                    <a:pt x="374" y="362"/>
                    <a:pt x="375" y="358"/>
                  </a:cubicBezTo>
                  <a:cubicBezTo>
                    <a:pt x="376" y="353"/>
                    <a:pt x="380" y="347"/>
                    <a:pt x="380" y="344"/>
                  </a:cubicBezTo>
                  <a:cubicBezTo>
                    <a:pt x="380" y="342"/>
                    <a:pt x="383" y="340"/>
                    <a:pt x="386" y="340"/>
                  </a:cubicBezTo>
                  <a:cubicBezTo>
                    <a:pt x="389" y="339"/>
                    <a:pt x="386" y="334"/>
                    <a:pt x="389" y="334"/>
                  </a:cubicBezTo>
                  <a:cubicBezTo>
                    <a:pt x="392" y="333"/>
                    <a:pt x="392" y="332"/>
                    <a:pt x="392" y="330"/>
                  </a:cubicBezTo>
                  <a:cubicBezTo>
                    <a:pt x="393" y="328"/>
                    <a:pt x="396" y="329"/>
                    <a:pt x="394" y="327"/>
                  </a:cubicBezTo>
                  <a:cubicBezTo>
                    <a:pt x="393" y="326"/>
                    <a:pt x="394" y="325"/>
                    <a:pt x="398" y="325"/>
                  </a:cubicBezTo>
                  <a:cubicBezTo>
                    <a:pt x="402" y="325"/>
                    <a:pt x="408" y="324"/>
                    <a:pt x="407" y="320"/>
                  </a:cubicBezTo>
                  <a:cubicBezTo>
                    <a:pt x="407" y="316"/>
                    <a:pt x="396" y="319"/>
                    <a:pt x="396" y="315"/>
                  </a:cubicBezTo>
                  <a:cubicBezTo>
                    <a:pt x="396" y="312"/>
                    <a:pt x="382" y="312"/>
                    <a:pt x="383" y="310"/>
                  </a:cubicBezTo>
                  <a:cubicBezTo>
                    <a:pt x="384" y="308"/>
                    <a:pt x="397" y="311"/>
                    <a:pt x="401" y="313"/>
                  </a:cubicBezTo>
                  <a:cubicBezTo>
                    <a:pt x="406" y="315"/>
                    <a:pt x="407" y="314"/>
                    <a:pt x="411" y="314"/>
                  </a:cubicBezTo>
                  <a:cubicBezTo>
                    <a:pt x="415" y="314"/>
                    <a:pt x="412" y="309"/>
                    <a:pt x="413" y="307"/>
                  </a:cubicBezTo>
                  <a:cubicBezTo>
                    <a:pt x="414" y="305"/>
                    <a:pt x="421" y="310"/>
                    <a:pt x="425" y="309"/>
                  </a:cubicBezTo>
                  <a:cubicBezTo>
                    <a:pt x="429" y="308"/>
                    <a:pt x="433" y="300"/>
                    <a:pt x="436" y="297"/>
                  </a:cubicBezTo>
                  <a:cubicBezTo>
                    <a:pt x="440" y="295"/>
                    <a:pt x="437" y="293"/>
                    <a:pt x="430" y="294"/>
                  </a:cubicBezTo>
                  <a:cubicBezTo>
                    <a:pt x="423" y="294"/>
                    <a:pt x="420" y="292"/>
                    <a:pt x="416" y="289"/>
                  </a:cubicBezTo>
                  <a:cubicBezTo>
                    <a:pt x="413" y="286"/>
                    <a:pt x="413" y="284"/>
                    <a:pt x="417" y="284"/>
                  </a:cubicBezTo>
                  <a:cubicBezTo>
                    <a:pt x="420" y="285"/>
                    <a:pt x="429" y="292"/>
                    <a:pt x="433" y="292"/>
                  </a:cubicBezTo>
                  <a:cubicBezTo>
                    <a:pt x="436" y="293"/>
                    <a:pt x="442" y="286"/>
                    <a:pt x="445" y="284"/>
                  </a:cubicBezTo>
                  <a:cubicBezTo>
                    <a:pt x="448" y="281"/>
                    <a:pt x="442" y="281"/>
                    <a:pt x="440" y="279"/>
                  </a:cubicBezTo>
                  <a:cubicBezTo>
                    <a:pt x="438" y="277"/>
                    <a:pt x="444" y="276"/>
                    <a:pt x="447" y="276"/>
                  </a:cubicBezTo>
                  <a:cubicBezTo>
                    <a:pt x="449" y="276"/>
                    <a:pt x="451" y="279"/>
                    <a:pt x="452" y="280"/>
                  </a:cubicBezTo>
                  <a:cubicBezTo>
                    <a:pt x="453" y="281"/>
                    <a:pt x="458" y="279"/>
                    <a:pt x="460" y="279"/>
                  </a:cubicBezTo>
                  <a:cubicBezTo>
                    <a:pt x="463" y="279"/>
                    <a:pt x="460" y="275"/>
                    <a:pt x="456" y="273"/>
                  </a:cubicBezTo>
                  <a:cubicBezTo>
                    <a:pt x="452" y="272"/>
                    <a:pt x="456" y="269"/>
                    <a:pt x="457" y="271"/>
                  </a:cubicBezTo>
                  <a:cubicBezTo>
                    <a:pt x="458" y="274"/>
                    <a:pt x="461" y="273"/>
                    <a:pt x="463" y="276"/>
                  </a:cubicBezTo>
                  <a:cubicBezTo>
                    <a:pt x="465" y="280"/>
                    <a:pt x="466" y="278"/>
                    <a:pt x="470" y="276"/>
                  </a:cubicBezTo>
                  <a:cubicBezTo>
                    <a:pt x="473" y="275"/>
                    <a:pt x="475" y="273"/>
                    <a:pt x="477" y="271"/>
                  </a:cubicBezTo>
                  <a:cubicBezTo>
                    <a:pt x="479" y="269"/>
                    <a:pt x="479" y="271"/>
                    <a:pt x="482" y="268"/>
                  </a:cubicBezTo>
                  <a:cubicBezTo>
                    <a:pt x="484" y="264"/>
                    <a:pt x="481" y="261"/>
                    <a:pt x="478" y="259"/>
                  </a:cubicBezTo>
                  <a:cubicBezTo>
                    <a:pt x="475" y="257"/>
                    <a:pt x="478" y="255"/>
                    <a:pt x="475" y="253"/>
                  </a:cubicBezTo>
                  <a:cubicBezTo>
                    <a:pt x="472" y="252"/>
                    <a:pt x="472" y="249"/>
                    <a:pt x="475" y="250"/>
                  </a:cubicBezTo>
                  <a:cubicBezTo>
                    <a:pt x="479" y="251"/>
                    <a:pt x="482" y="250"/>
                    <a:pt x="483" y="247"/>
                  </a:cubicBezTo>
                  <a:cubicBezTo>
                    <a:pt x="485" y="245"/>
                    <a:pt x="478" y="244"/>
                    <a:pt x="481" y="242"/>
                  </a:cubicBezTo>
                  <a:cubicBezTo>
                    <a:pt x="484" y="240"/>
                    <a:pt x="482" y="239"/>
                    <a:pt x="478" y="239"/>
                  </a:cubicBezTo>
                  <a:cubicBezTo>
                    <a:pt x="475" y="239"/>
                    <a:pt x="473" y="237"/>
                    <a:pt x="472" y="234"/>
                  </a:cubicBezTo>
                  <a:cubicBezTo>
                    <a:pt x="472" y="232"/>
                    <a:pt x="467" y="233"/>
                    <a:pt x="463" y="232"/>
                  </a:cubicBezTo>
                  <a:cubicBezTo>
                    <a:pt x="460" y="230"/>
                    <a:pt x="452" y="231"/>
                    <a:pt x="451" y="231"/>
                  </a:cubicBezTo>
                  <a:cubicBezTo>
                    <a:pt x="449" y="231"/>
                    <a:pt x="449" y="238"/>
                    <a:pt x="451" y="238"/>
                  </a:cubicBezTo>
                  <a:cubicBezTo>
                    <a:pt x="454" y="239"/>
                    <a:pt x="456" y="241"/>
                    <a:pt x="454" y="242"/>
                  </a:cubicBezTo>
                  <a:cubicBezTo>
                    <a:pt x="451" y="243"/>
                    <a:pt x="454" y="246"/>
                    <a:pt x="452" y="246"/>
                  </a:cubicBezTo>
                  <a:cubicBezTo>
                    <a:pt x="451" y="246"/>
                    <a:pt x="448" y="245"/>
                    <a:pt x="447" y="250"/>
                  </a:cubicBezTo>
                  <a:cubicBezTo>
                    <a:pt x="447" y="254"/>
                    <a:pt x="446" y="256"/>
                    <a:pt x="443" y="258"/>
                  </a:cubicBezTo>
                  <a:cubicBezTo>
                    <a:pt x="440" y="259"/>
                    <a:pt x="443" y="252"/>
                    <a:pt x="440" y="253"/>
                  </a:cubicBezTo>
                  <a:cubicBezTo>
                    <a:pt x="437" y="253"/>
                    <a:pt x="437" y="258"/>
                    <a:pt x="439" y="259"/>
                  </a:cubicBezTo>
                  <a:cubicBezTo>
                    <a:pt x="441" y="259"/>
                    <a:pt x="441" y="261"/>
                    <a:pt x="442" y="264"/>
                  </a:cubicBezTo>
                  <a:cubicBezTo>
                    <a:pt x="442" y="266"/>
                    <a:pt x="438" y="264"/>
                    <a:pt x="436" y="268"/>
                  </a:cubicBezTo>
                  <a:cubicBezTo>
                    <a:pt x="434" y="271"/>
                    <a:pt x="434" y="266"/>
                    <a:pt x="432" y="264"/>
                  </a:cubicBezTo>
                  <a:cubicBezTo>
                    <a:pt x="429" y="262"/>
                    <a:pt x="426" y="258"/>
                    <a:pt x="426" y="256"/>
                  </a:cubicBezTo>
                  <a:cubicBezTo>
                    <a:pt x="426" y="253"/>
                    <a:pt x="428" y="253"/>
                    <a:pt x="430" y="252"/>
                  </a:cubicBezTo>
                  <a:cubicBezTo>
                    <a:pt x="432" y="252"/>
                    <a:pt x="430" y="250"/>
                    <a:pt x="429" y="247"/>
                  </a:cubicBezTo>
                  <a:cubicBezTo>
                    <a:pt x="429" y="244"/>
                    <a:pt x="427" y="245"/>
                    <a:pt x="424" y="241"/>
                  </a:cubicBezTo>
                  <a:cubicBezTo>
                    <a:pt x="421" y="238"/>
                    <a:pt x="418" y="238"/>
                    <a:pt x="417" y="240"/>
                  </a:cubicBezTo>
                  <a:cubicBezTo>
                    <a:pt x="415" y="241"/>
                    <a:pt x="416" y="244"/>
                    <a:pt x="414" y="245"/>
                  </a:cubicBezTo>
                  <a:cubicBezTo>
                    <a:pt x="411" y="246"/>
                    <a:pt x="412" y="251"/>
                    <a:pt x="410" y="252"/>
                  </a:cubicBezTo>
                  <a:cubicBezTo>
                    <a:pt x="408" y="252"/>
                    <a:pt x="409" y="243"/>
                    <a:pt x="407" y="242"/>
                  </a:cubicBezTo>
                  <a:cubicBezTo>
                    <a:pt x="405" y="241"/>
                    <a:pt x="406" y="239"/>
                    <a:pt x="408" y="239"/>
                  </a:cubicBezTo>
                  <a:cubicBezTo>
                    <a:pt x="411" y="238"/>
                    <a:pt x="413" y="235"/>
                    <a:pt x="410" y="235"/>
                  </a:cubicBezTo>
                  <a:cubicBezTo>
                    <a:pt x="408" y="235"/>
                    <a:pt x="404" y="233"/>
                    <a:pt x="402" y="232"/>
                  </a:cubicBezTo>
                  <a:cubicBezTo>
                    <a:pt x="401" y="232"/>
                    <a:pt x="398" y="235"/>
                    <a:pt x="396" y="234"/>
                  </a:cubicBezTo>
                  <a:cubicBezTo>
                    <a:pt x="394" y="232"/>
                    <a:pt x="396" y="229"/>
                    <a:pt x="397" y="227"/>
                  </a:cubicBezTo>
                  <a:cubicBezTo>
                    <a:pt x="397" y="225"/>
                    <a:pt x="399" y="228"/>
                    <a:pt x="401" y="225"/>
                  </a:cubicBezTo>
                  <a:cubicBezTo>
                    <a:pt x="403" y="223"/>
                    <a:pt x="396" y="223"/>
                    <a:pt x="396" y="220"/>
                  </a:cubicBezTo>
                  <a:cubicBezTo>
                    <a:pt x="396" y="217"/>
                    <a:pt x="391" y="217"/>
                    <a:pt x="389" y="216"/>
                  </a:cubicBezTo>
                  <a:cubicBezTo>
                    <a:pt x="387" y="215"/>
                    <a:pt x="390" y="210"/>
                    <a:pt x="389" y="209"/>
                  </a:cubicBezTo>
                  <a:cubicBezTo>
                    <a:pt x="389" y="207"/>
                    <a:pt x="382" y="201"/>
                    <a:pt x="379" y="202"/>
                  </a:cubicBezTo>
                  <a:cubicBezTo>
                    <a:pt x="376" y="202"/>
                    <a:pt x="376" y="198"/>
                    <a:pt x="377" y="198"/>
                  </a:cubicBezTo>
                  <a:cubicBezTo>
                    <a:pt x="379" y="198"/>
                    <a:pt x="380" y="197"/>
                    <a:pt x="383" y="194"/>
                  </a:cubicBezTo>
                  <a:cubicBezTo>
                    <a:pt x="386" y="190"/>
                    <a:pt x="386" y="189"/>
                    <a:pt x="384" y="189"/>
                  </a:cubicBezTo>
                  <a:cubicBezTo>
                    <a:pt x="382" y="188"/>
                    <a:pt x="381" y="186"/>
                    <a:pt x="385" y="186"/>
                  </a:cubicBezTo>
                  <a:cubicBezTo>
                    <a:pt x="389" y="186"/>
                    <a:pt x="395" y="189"/>
                    <a:pt x="397" y="187"/>
                  </a:cubicBezTo>
                  <a:cubicBezTo>
                    <a:pt x="399" y="185"/>
                    <a:pt x="406" y="175"/>
                    <a:pt x="409" y="171"/>
                  </a:cubicBezTo>
                  <a:cubicBezTo>
                    <a:pt x="412" y="167"/>
                    <a:pt x="407" y="167"/>
                    <a:pt x="400" y="167"/>
                  </a:cubicBezTo>
                  <a:cubicBezTo>
                    <a:pt x="394" y="168"/>
                    <a:pt x="393" y="165"/>
                    <a:pt x="387" y="165"/>
                  </a:cubicBezTo>
                  <a:cubicBezTo>
                    <a:pt x="382" y="164"/>
                    <a:pt x="372" y="166"/>
                    <a:pt x="371" y="167"/>
                  </a:cubicBezTo>
                  <a:cubicBezTo>
                    <a:pt x="369" y="169"/>
                    <a:pt x="373" y="170"/>
                    <a:pt x="373" y="172"/>
                  </a:cubicBezTo>
                  <a:cubicBezTo>
                    <a:pt x="372" y="174"/>
                    <a:pt x="369" y="171"/>
                    <a:pt x="367" y="172"/>
                  </a:cubicBezTo>
                  <a:cubicBezTo>
                    <a:pt x="366" y="172"/>
                    <a:pt x="368" y="175"/>
                    <a:pt x="367" y="181"/>
                  </a:cubicBezTo>
                  <a:cubicBezTo>
                    <a:pt x="367" y="187"/>
                    <a:pt x="369" y="187"/>
                    <a:pt x="371" y="190"/>
                  </a:cubicBezTo>
                  <a:cubicBezTo>
                    <a:pt x="372" y="192"/>
                    <a:pt x="372" y="195"/>
                    <a:pt x="372" y="199"/>
                  </a:cubicBezTo>
                  <a:cubicBezTo>
                    <a:pt x="372" y="203"/>
                    <a:pt x="368" y="203"/>
                    <a:pt x="367" y="204"/>
                  </a:cubicBezTo>
                  <a:cubicBezTo>
                    <a:pt x="366" y="205"/>
                    <a:pt x="370" y="206"/>
                    <a:pt x="369" y="208"/>
                  </a:cubicBezTo>
                  <a:cubicBezTo>
                    <a:pt x="369" y="211"/>
                    <a:pt x="365" y="207"/>
                    <a:pt x="363" y="208"/>
                  </a:cubicBezTo>
                  <a:cubicBezTo>
                    <a:pt x="361" y="208"/>
                    <a:pt x="359" y="215"/>
                    <a:pt x="361" y="217"/>
                  </a:cubicBezTo>
                  <a:cubicBezTo>
                    <a:pt x="364" y="218"/>
                    <a:pt x="364" y="218"/>
                    <a:pt x="363" y="220"/>
                  </a:cubicBezTo>
                  <a:cubicBezTo>
                    <a:pt x="361" y="223"/>
                    <a:pt x="359" y="226"/>
                    <a:pt x="363" y="230"/>
                  </a:cubicBezTo>
                  <a:cubicBezTo>
                    <a:pt x="367" y="233"/>
                    <a:pt x="375" y="233"/>
                    <a:pt x="379" y="235"/>
                  </a:cubicBezTo>
                  <a:cubicBezTo>
                    <a:pt x="384" y="238"/>
                    <a:pt x="378" y="236"/>
                    <a:pt x="379" y="239"/>
                  </a:cubicBezTo>
                  <a:cubicBezTo>
                    <a:pt x="381" y="242"/>
                    <a:pt x="377" y="243"/>
                    <a:pt x="377" y="246"/>
                  </a:cubicBezTo>
                  <a:cubicBezTo>
                    <a:pt x="377" y="248"/>
                    <a:pt x="379" y="247"/>
                    <a:pt x="381" y="243"/>
                  </a:cubicBezTo>
                  <a:cubicBezTo>
                    <a:pt x="383" y="239"/>
                    <a:pt x="384" y="244"/>
                    <a:pt x="384" y="247"/>
                  </a:cubicBezTo>
                  <a:cubicBezTo>
                    <a:pt x="384" y="251"/>
                    <a:pt x="381" y="249"/>
                    <a:pt x="379" y="252"/>
                  </a:cubicBezTo>
                  <a:cubicBezTo>
                    <a:pt x="376" y="256"/>
                    <a:pt x="374" y="256"/>
                    <a:pt x="371" y="255"/>
                  </a:cubicBezTo>
                  <a:cubicBezTo>
                    <a:pt x="367" y="255"/>
                    <a:pt x="369" y="260"/>
                    <a:pt x="371" y="263"/>
                  </a:cubicBezTo>
                  <a:cubicBezTo>
                    <a:pt x="372" y="266"/>
                    <a:pt x="371" y="267"/>
                    <a:pt x="367" y="266"/>
                  </a:cubicBezTo>
                  <a:cubicBezTo>
                    <a:pt x="363" y="265"/>
                    <a:pt x="360" y="263"/>
                    <a:pt x="362" y="260"/>
                  </a:cubicBezTo>
                  <a:cubicBezTo>
                    <a:pt x="364" y="257"/>
                    <a:pt x="366" y="253"/>
                    <a:pt x="363" y="253"/>
                  </a:cubicBezTo>
                  <a:cubicBezTo>
                    <a:pt x="361" y="254"/>
                    <a:pt x="356" y="253"/>
                    <a:pt x="354" y="251"/>
                  </a:cubicBezTo>
                  <a:cubicBezTo>
                    <a:pt x="353" y="248"/>
                    <a:pt x="355" y="249"/>
                    <a:pt x="360" y="250"/>
                  </a:cubicBezTo>
                  <a:cubicBezTo>
                    <a:pt x="365" y="250"/>
                    <a:pt x="361" y="247"/>
                    <a:pt x="364" y="247"/>
                  </a:cubicBezTo>
                  <a:cubicBezTo>
                    <a:pt x="368" y="247"/>
                    <a:pt x="371" y="249"/>
                    <a:pt x="374" y="246"/>
                  </a:cubicBezTo>
                  <a:cubicBezTo>
                    <a:pt x="377" y="243"/>
                    <a:pt x="372" y="238"/>
                    <a:pt x="369" y="239"/>
                  </a:cubicBezTo>
                  <a:cubicBezTo>
                    <a:pt x="367" y="240"/>
                    <a:pt x="363" y="241"/>
                    <a:pt x="363" y="238"/>
                  </a:cubicBezTo>
                  <a:cubicBezTo>
                    <a:pt x="363" y="236"/>
                    <a:pt x="367" y="238"/>
                    <a:pt x="369" y="237"/>
                  </a:cubicBezTo>
                  <a:cubicBezTo>
                    <a:pt x="372" y="237"/>
                    <a:pt x="368" y="233"/>
                    <a:pt x="364" y="234"/>
                  </a:cubicBezTo>
                  <a:cubicBezTo>
                    <a:pt x="361" y="235"/>
                    <a:pt x="358" y="235"/>
                    <a:pt x="356" y="232"/>
                  </a:cubicBezTo>
                  <a:cubicBezTo>
                    <a:pt x="353" y="229"/>
                    <a:pt x="348" y="228"/>
                    <a:pt x="346" y="235"/>
                  </a:cubicBezTo>
                  <a:cubicBezTo>
                    <a:pt x="345" y="241"/>
                    <a:pt x="340" y="238"/>
                    <a:pt x="338" y="240"/>
                  </a:cubicBezTo>
                  <a:cubicBezTo>
                    <a:pt x="336" y="242"/>
                    <a:pt x="340" y="244"/>
                    <a:pt x="345" y="244"/>
                  </a:cubicBezTo>
                  <a:cubicBezTo>
                    <a:pt x="350" y="244"/>
                    <a:pt x="354" y="249"/>
                    <a:pt x="351" y="249"/>
                  </a:cubicBezTo>
                  <a:cubicBezTo>
                    <a:pt x="349" y="249"/>
                    <a:pt x="350" y="252"/>
                    <a:pt x="348" y="251"/>
                  </a:cubicBezTo>
                  <a:cubicBezTo>
                    <a:pt x="345" y="250"/>
                    <a:pt x="343" y="251"/>
                    <a:pt x="344" y="253"/>
                  </a:cubicBezTo>
                  <a:cubicBezTo>
                    <a:pt x="346" y="255"/>
                    <a:pt x="344" y="256"/>
                    <a:pt x="344" y="258"/>
                  </a:cubicBezTo>
                  <a:cubicBezTo>
                    <a:pt x="344" y="260"/>
                    <a:pt x="340" y="258"/>
                    <a:pt x="336" y="258"/>
                  </a:cubicBezTo>
                  <a:cubicBezTo>
                    <a:pt x="333" y="258"/>
                    <a:pt x="326" y="259"/>
                    <a:pt x="321" y="260"/>
                  </a:cubicBezTo>
                  <a:cubicBezTo>
                    <a:pt x="316" y="261"/>
                    <a:pt x="310" y="259"/>
                    <a:pt x="308" y="257"/>
                  </a:cubicBezTo>
                  <a:cubicBezTo>
                    <a:pt x="306" y="255"/>
                    <a:pt x="303" y="255"/>
                    <a:pt x="299" y="255"/>
                  </a:cubicBezTo>
                  <a:cubicBezTo>
                    <a:pt x="296" y="255"/>
                    <a:pt x="297" y="252"/>
                    <a:pt x="292" y="251"/>
                  </a:cubicBezTo>
                  <a:cubicBezTo>
                    <a:pt x="288" y="251"/>
                    <a:pt x="289" y="247"/>
                    <a:pt x="288" y="245"/>
                  </a:cubicBezTo>
                  <a:cubicBezTo>
                    <a:pt x="288" y="243"/>
                    <a:pt x="278" y="243"/>
                    <a:pt x="275" y="246"/>
                  </a:cubicBezTo>
                  <a:cubicBezTo>
                    <a:pt x="272" y="248"/>
                    <a:pt x="265" y="247"/>
                    <a:pt x="263" y="251"/>
                  </a:cubicBezTo>
                  <a:cubicBezTo>
                    <a:pt x="261" y="255"/>
                    <a:pt x="265" y="254"/>
                    <a:pt x="267" y="254"/>
                  </a:cubicBezTo>
                  <a:cubicBezTo>
                    <a:pt x="269" y="254"/>
                    <a:pt x="269" y="251"/>
                    <a:pt x="274" y="252"/>
                  </a:cubicBezTo>
                  <a:cubicBezTo>
                    <a:pt x="279" y="252"/>
                    <a:pt x="283" y="246"/>
                    <a:pt x="285" y="249"/>
                  </a:cubicBezTo>
                  <a:cubicBezTo>
                    <a:pt x="287" y="251"/>
                    <a:pt x="276" y="255"/>
                    <a:pt x="272" y="256"/>
                  </a:cubicBezTo>
                  <a:cubicBezTo>
                    <a:pt x="267" y="256"/>
                    <a:pt x="268" y="260"/>
                    <a:pt x="273" y="267"/>
                  </a:cubicBezTo>
                  <a:cubicBezTo>
                    <a:pt x="277" y="273"/>
                    <a:pt x="271" y="269"/>
                    <a:pt x="271" y="273"/>
                  </a:cubicBezTo>
                  <a:cubicBezTo>
                    <a:pt x="271" y="276"/>
                    <a:pt x="262" y="272"/>
                    <a:pt x="266" y="271"/>
                  </a:cubicBezTo>
                  <a:cubicBezTo>
                    <a:pt x="269" y="269"/>
                    <a:pt x="267" y="266"/>
                    <a:pt x="265" y="264"/>
                  </a:cubicBezTo>
                  <a:cubicBezTo>
                    <a:pt x="262" y="262"/>
                    <a:pt x="260" y="264"/>
                    <a:pt x="261" y="262"/>
                  </a:cubicBezTo>
                  <a:cubicBezTo>
                    <a:pt x="261" y="259"/>
                    <a:pt x="258" y="262"/>
                    <a:pt x="255" y="260"/>
                  </a:cubicBezTo>
                  <a:cubicBezTo>
                    <a:pt x="253" y="258"/>
                    <a:pt x="252" y="256"/>
                    <a:pt x="248" y="258"/>
                  </a:cubicBezTo>
                  <a:cubicBezTo>
                    <a:pt x="245" y="260"/>
                    <a:pt x="241" y="259"/>
                    <a:pt x="233" y="261"/>
                  </a:cubicBezTo>
                  <a:cubicBezTo>
                    <a:pt x="226" y="262"/>
                    <a:pt x="212" y="261"/>
                    <a:pt x="210" y="259"/>
                  </a:cubicBezTo>
                  <a:cubicBezTo>
                    <a:pt x="207" y="256"/>
                    <a:pt x="216" y="252"/>
                    <a:pt x="219" y="253"/>
                  </a:cubicBezTo>
                  <a:cubicBezTo>
                    <a:pt x="221" y="253"/>
                    <a:pt x="220" y="250"/>
                    <a:pt x="216" y="247"/>
                  </a:cubicBezTo>
                  <a:cubicBezTo>
                    <a:pt x="212" y="243"/>
                    <a:pt x="203" y="241"/>
                    <a:pt x="203" y="243"/>
                  </a:cubicBezTo>
                  <a:cubicBezTo>
                    <a:pt x="203" y="245"/>
                    <a:pt x="198" y="244"/>
                    <a:pt x="191" y="242"/>
                  </a:cubicBezTo>
                  <a:cubicBezTo>
                    <a:pt x="184" y="241"/>
                    <a:pt x="183" y="239"/>
                    <a:pt x="179" y="239"/>
                  </a:cubicBezTo>
                  <a:cubicBezTo>
                    <a:pt x="175" y="238"/>
                    <a:pt x="168" y="237"/>
                    <a:pt x="163" y="233"/>
                  </a:cubicBezTo>
                  <a:cubicBezTo>
                    <a:pt x="158" y="229"/>
                    <a:pt x="147" y="230"/>
                    <a:pt x="145" y="234"/>
                  </a:cubicBezTo>
                  <a:cubicBezTo>
                    <a:pt x="144" y="238"/>
                    <a:pt x="140" y="237"/>
                    <a:pt x="136" y="237"/>
                  </a:cubicBezTo>
                  <a:cubicBezTo>
                    <a:pt x="132" y="237"/>
                    <a:pt x="138" y="233"/>
                    <a:pt x="136" y="232"/>
                  </a:cubicBezTo>
                  <a:cubicBezTo>
                    <a:pt x="134" y="231"/>
                    <a:pt x="137" y="226"/>
                    <a:pt x="134" y="226"/>
                  </a:cubicBezTo>
                  <a:cubicBezTo>
                    <a:pt x="131" y="226"/>
                    <a:pt x="128" y="238"/>
                    <a:pt x="123" y="237"/>
                  </a:cubicBezTo>
                  <a:cubicBezTo>
                    <a:pt x="117" y="237"/>
                    <a:pt x="115" y="225"/>
                    <a:pt x="111" y="221"/>
                  </a:cubicBezTo>
                  <a:cubicBezTo>
                    <a:pt x="106" y="218"/>
                    <a:pt x="102" y="218"/>
                    <a:pt x="106" y="223"/>
                  </a:cubicBezTo>
                  <a:cubicBezTo>
                    <a:pt x="110" y="228"/>
                    <a:pt x="103" y="224"/>
                    <a:pt x="103" y="227"/>
                  </a:cubicBezTo>
                  <a:cubicBezTo>
                    <a:pt x="103" y="231"/>
                    <a:pt x="97" y="234"/>
                    <a:pt x="97" y="233"/>
                  </a:cubicBezTo>
                  <a:cubicBezTo>
                    <a:pt x="97" y="231"/>
                    <a:pt x="94" y="229"/>
                    <a:pt x="89" y="234"/>
                  </a:cubicBezTo>
                  <a:cubicBezTo>
                    <a:pt x="85" y="239"/>
                    <a:pt x="82" y="238"/>
                    <a:pt x="82" y="236"/>
                  </a:cubicBezTo>
                  <a:cubicBezTo>
                    <a:pt x="81" y="235"/>
                    <a:pt x="69" y="241"/>
                    <a:pt x="69" y="243"/>
                  </a:cubicBezTo>
                  <a:cubicBezTo>
                    <a:pt x="70" y="245"/>
                    <a:pt x="67" y="247"/>
                    <a:pt x="64" y="247"/>
                  </a:cubicBezTo>
                  <a:cubicBezTo>
                    <a:pt x="60" y="246"/>
                    <a:pt x="63" y="244"/>
                    <a:pt x="66" y="242"/>
                  </a:cubicBezTo>
                  <a:cubicBezTo>
                    <a:pt x="69" y="241"/>
                    <a:pt x="77" y="234"/>
                    <a:pt x="81" y="233"/>
                  </a:cubicBezTo>
                  <a:cubicBezTo>
                    <a:pt x="86" y="233"/>
                    <a:pt x="94" y="229"/>
                    <a:pt x="94" y="227"/>
                  </a:cubicBezTo>
                  <a:cubicBezTo>
                    <a:pt x="94" y="225"/>
                    <a:pt x="90" y="227"/>
                    <a:pt x="87" y="226"/>
                  </a:cubicBezTo>
                  <a:cubicBezTo>
                    <a:pt x="84" y="226"/>
                    <a:pt x="79" y="229"/>
                    <a:pt x="74" y="231"/>
                  </a:cubicBezTo>
                  <a:cubicBezTo>
                    <a:pt x="69" y="233"/>
                    <a:pt x="64" y="233"/>
                    <a:pt x="65" y="235"/>
                  </a:cubicBezTo>
                  <a:cubicBezTo>
                    <a:pt x="67" y="238"/>
                    <a:pt x="61" y="235"/>
                    <a:pt x="60" y="237"/>
                  </a:cubicBezTo>
                  <a:cubicBezTo>
                    <a:pt x="58" y="239"/>
                    <a:pt x="56" y="237"/>
                    <a:pt x="58" y="236"/>
                  </a:cubicBezTo>
                  <a:cubicBezTo>
                    <a:pt x="60" y="235"/>
                    <a:pt x="54" y="233"/>
                    <a:pt x="54" y="234"/>
                  </a:cubicBezTo>
                  <a:cubicBezTo>
                    <a:pt x="54" y="235"/>
                    <a:pt x="53" y="237"/>
                    <a:pt x="48" y="237"/>
                  </a:cubicBezTo>
                  <a:cubicBezTo>
                    <a:pt x="44" y="237"/>
                    <a:pt x="40" y="240"/>
                    <a:pt x="43" y="242"/>
                  </a:cubicBezTo>
                  <a:cubicBezTo>
                    <a:pt x="45" y="244"/>
                    <a:pt x="47" y="245"/>
                    <a:pt x="46" y="247"/>
                  </a:cubicBezTo>
                  <a:cubicBezTo>
                    <a:pt x="44" y="248"/>
                    <a:pt x="40" y="243"/>
                    <a:pt x="34" y="243"/>
                  </a:cubicBezTo>
                  <a:cubicBezTo>
                    <a:pt x="27" y="244"/>
                    <a:pt x="15" y="237"/>
                    <a:pt x="15" y="235"/>
                  </a:cubicBezTo>
                  <a:cubicBezTo>
                    <a:pt x="15" y="233"/>
                    <a:pt x="6" y="234"/>
                    <a:pt x="0" y="234"/>
                  </a:cubicBezTo>
                  <a:cubicBezTo>
                    <a:pt x="0" y="357"/>
                    <a:pt x="0" y="357"/>
                    <a:pt x="0" y="357"/>
                  </a:cubicBezTo>
                  <a:cubicBezTo>
                    <a:pt x="0" y="357"/>
                    <a:pt x="3" y="359"/>
                    <a:pt x="4" y="358"/>
                  </a:cubicBezTo>
                  <a:cubicBezTo>
                    <a:pt x="6" y="356"/>
                    <a:pt x="8" y="358"/>
                    <a:pt x="12" y="356"/>
                  </a:cubicBezTo>
                  <a:cubicBezTo>
                    <a:pt x="16" y="354"/>
                    <a:pt x="17" y="358"/>
                    <a:pt x="17" y="360"/>
                  </a:cubicBezTo>
                  <a:cubicBezTo>
                    <a:pt x="17" y="362"/>
                    <a:pt x="23" y="365"/>
                    <a:pt x="25" y="368"/>
                  </a:cubicBezTo>
                  <a:cubicBezTo>
                    <a:pt x="28" y="371"/>
                    <a:pt x="29" y="374"/>
                    <a:pt x="31" y="372"/>
                  </a:cubicBezTo>
                  <a:cubicBezTo>
                    <a:pt x="34" y="371"/>
                    <a:pt x="39" y="370"/>
                    <a:pt x="39" y="367"/>
                  </a:cubicBezTo>
                  <a:cubicBezTo>
                    <a:pt x="39" y="364"/>
                    <a:pt x="50" y="363"/>
                    <a:pt x="50" y="367"/>
                  </a:cubicBezTo>
                  <a:cubicBezTo>
                    <a:pt x="50" y="371"/>
                    <a:pt x="61" y="376"/>
                    <a:pt x="67" y="387"/>
                  </a:cubicBezTo>
                  <a:cubicBezTo>
                    <a:pt x="73" y="398"/>
                    <a:pt x="72" y="400"/>
                    <a:pt x="81" y="404"/>
                  </a:cubicBezTo>
                  <a:cubicBezTo>
                    <a:pt x="90" y="407"/>
                    <a:pt x="90" y="409"/>
                    <a:pt x="89" y="412"/>
                  </a:cubicBezTo>
                  <a:cubicBezTo>
                    <a:pt x="88" y="415"/>
                    <a:pt x="94" y="417"/>
                    <a:pt x="91" y="420"/>
                  </a:cubicBezTo>
                  <a:cubicBezTo>
                    <a:pt x="89" y="421"/>
                    <a:pt x="87" y="422"/>
                    <a:pt x="85" y="424"/>
                  </a:cubicBezTo>
                  <a:cubicBezTo>
                    <a:pt x="85" y="425"/>
                    <a:pt x="87" y="426"/>
                    <a:pt x="89" y="428"/>
                  </a:cubicBezTo>
                  <a:cubicBezTo>
                    <a:pt x="91" y="429"/>
                    <a:pt x="85" y="429"/>
                    <a:pt x="86" y="431"/>
                  </a:cubicBezTo>
                  <a:cubicBezTo>
                    <a:pt x="88" y="433"/>
                    <a:pt x="86" y="435"/>
                    <a:pt x="88" y="437"/>
                  </a:cubicBezTo>
                  <a:cubicBezTo>
                    <a:pt x="90" y="439"/>
                    <a:pt x="93" y="438"/>
                    <a:pt x="95" y="437"/>
                  </a:cubicBezTo>
                  <a:cubicBezTo>
                    <a:pt x="97" y="435"/>
                    <a:pt x="98" y="439"/>
                    <a:pt x="97" y="441"/>
                  </a:cubicBezTo>
                  <a:cubicBezTo>
                    <a:pt x="95" y="444"/>
                    <a:pt x="98" y="446"/>
                    <a:pt x="100" y="444"/>
                  </a:cubicBezTo>
                  <a:cubicBezTo>
                    <a:pt x="102" y="442"/>
                    <a:pt x="105" y="447"/>
                    <a:pt x="107" y="448"/>
                  </a:cubicBezTo>
                  <a:cubicBezTo>
                    <a:pt x="108" y="449"/>
                    <a:pt x="110" y="452"/>
                    <a:pt x="107" y="452"/>
                  </a:cubicBezTo>
                  <a:cubicBezTo>
                    <a:pt x="104" y="452"/>
                    <a:pt x="105" y="456"/>
                    <a:pt x="107" y="457"/>
                  </a:cubicBezTo>
                  <a:cubicBezTo>
                    <a:pt x="109" y="457"/>
                    <a:pt x="109" y="459"/>
                    <a:pt x="109" y="461"/>
                  </a:cubicBezTo>
                  <a:cubicBezTo>
                    <a:pt x="109" y="462"/>
                    <a:pt x="115" y="465"/>
                    <a:pt x="117" y="464"/>
                  </a:cubicBezTo>
                  <a:cubicBezTo>
                    <a:pt x="119" y="463"/>
                    <a:pt x="122" y="465"/>
                    <a:pt x="123" y="467"/>
                  </a:cubicBezTo>
                  <a:cubicBezTo>
                    <a:pt x="124" y="469"/>
                    <a:pt x="128" y="471"/>
                    <a:pt x="130" y="470"/>
                  </a:cubicBezTo>
                  <a:cubicBezTo>
                    <a:pt x="131" y="468"/>
                    <a:pt x="132" y="472"/>
                    <a:pt x="133" y="474"/>
                  </a:cubicBezTo>
                  <a:cubicBezTo>
                    <a:pt x="133" y="477"/>
                    <a:pt x="137" y="475"/>
                    <a:pt x="139" y="475"/>
                  </a:cubicBezTo>
                  <a:cubicBezTo>
                    <a:pt x="141" y="475"/>
                    <a:pt x="142" y="478"/>
                    <a:pt x="143" y="478"/>
                  </a:cubicBezTo>
                  <a:cubicBezTo>
                    <a:pt x="147" y="476"/>
                    <a:pt x="148" y="482"/>
                    <a:pt x="150" y="485"/>
                  </a:cubicBezTo>
                  <a:cubicBezTo>
                    <a:pt x="371" y="484"/>
                    <a:pt x="371" y="484"/>
                    <a:pt x="371" y="484"/>
                  </a:cubicBezTo>
                  <a:cubicBezTo>
                    <a:pt x="371" y="484"/>
                    <a:pt x="371" y="478"/>
                    <a:pt x="374" y="480"/>
                  </a:cubicBezTo>
                  <a:cubicBezTo>
                    <a:pt x="377" y="482"/>
                    <a:pt x="374" y="485"/>
                    <a:pt x="377" y="487"/>
                  </a:cubicBezTo>
                  <a:cubicBezTo>
                    <a:pt x="381" y="488"/>
                    <a:pt x="383" y="490"/>
                    <a:pt x="384" y="489"/>
                  </a:cubicBezTo>
                  <a:cubicBezTo>
                    <a:pt x="386" y="488"/>
                    <a:pt x="389" y="486"/>
                    <a:pt x="392" y="489"/>
                  </a:cubicBezTo>
                  <a:cubicBezTo>
                    <a:pt x="395" y="492"/>
                    <a:pt x="397" y="490"/>
                    <a:pt x="398" y="492"/>
                  </a:cubicBezTo>
                  <a:cubicBezTo>
                    <a:pt x="400" y="494"/>
                    <a:pt x="403" y="496"/>
                    <a:pt x="405" y="493"/>
                  </a:cubicBezTo>
                  <a:cubicBezTo>
                    <a:pt x="407" y="491"/>
                    <a:pt x="414" y="493"/>
                    <a:pt x="417" y="495"/>
                  </a:cubicBezTo>
                  <a:cubicBezTo>
                    <a:pt x="421" y="491"/>
                    <a:pt x="424" y="485"/>
                    <a:pt x="427" y="485"/>
                  </a:cubicBezTo>
                  <a:cubicBezTo>
                    <a:pt x="432" y="485"/>
                    <a:pt x="444" y="486"/>
                    <a:pt x="444" y="492"/>
                  </a:cubicBezTo>
                  <a:cubicBezTo>
                    <a:pt x="445" y="498"/>
                    <a:pt x="452" y="492"/>
                    <a:pt x="453" y="498"/>
                  </a:cubicBezTo>
                  <a:cubicBezTo>
                    <a:pt x="454" y="503"/>
                    <a:pt x="458" y="507"/>
                    <a:pt x="457" y="509"/>
                  </a:cubicBezTo>
                  <a:cubicBezTo>
                    <a:pt x="459" y="510"/>
                    <a:pt x="461" y="511"/>
                    <a:pt x="462" y="512"/>
                  </a:cubicBezTo>
                  <a:cubicBezTo>
                    <a:pt x="464" y="512"/>
                    <a:pt x="470" y="513"/>
                    <a:pt x="474" y="514"/>
                  </a:cubicBezTo>
                  <a:cubicBezTo>
                    <a:pt x="479" y="516"/>
                    <a:pt x="487" y="512"/>
                    <a:pt x="489" y="518"/>
                  </a:cubicBezTo>
                  <a:cubicBezTo>
                    <a:pt x="492" y="524"/>
                    <a:pt x="498" y="529"/>
                    <a:pt x="492" y="529"/>
                  </a:cubicBezTo>
                  <a:cubicBezTo>
                    <a:pt x="488" y="529"/>
                    <a:pt x="481" y="523"/>
                    <a:pt x="482" y="526"/>
                  </a:cubicBezTo>
                  <a:cubicBezTo>
                    <a:pt x="482" y="530"/>
                    <a:pt x="479" y="528"/>
                    <a:pt x="479" y="534"/>
                  </a:cubicBezTo>
                  <a:cubicBezTo>
                    <a:pt x="479" y="539"/>
                    <a:pt x="476" y="546"/>
                    <a:pt x="474" y="546"/>
                  </a:cubicBezTo>
                  <a:cubicBezTo>
                    <a:pt x="474" y="546"/>
                    <a:pt x="473" y="546"/>
                    <a:pt x="473" y="546"/>
                  </a:cubicBezTo>
                  <a:cubicBezTo>
                    <a:pt x="473" y="548"/>
                    <a:pt x="473" y="551"/>
                    <a:pt x="475" y="552"/>
                  </a:cubicBezTo>
                  <a:cubicBezTo>
                    <a:pt x="477" y="550"/>
                    <a:pt x="481" y="547"/>
                    <a:pt x="485" y="547"/>
                  </a:cubicBezTo>
                  <a:cubicBezTo>
                    <a:pt x="490" y="548"/>
                    <a:pt x="491" y="551"/>
                    <a:pt x="495" y="548"/>
                  </a:cubicBezTo>
                  <a:cubicBezTo>
                    <a:pt x="499" y="546"/>
                    <a:pt x="499" y="545"/>
                    <a:pt x="500" y="546"/>
                  </a:cubicBezTo>
                  <a:cubicBezTo>
                    <a:pt x="500" y="547"/>
                    <a:pt x="500" y="547"/>
                    <a:pt x="500" y="547"/>
                  </a:cubicBezTo>
                  <a:cubicBezTo>
                    <a:pt x="501" y="547"/>
                    <a:pt x="502" y="546"/>
                    <a:pt x="502" y="545"/>
                  </a:cubicBezTo>
                  <a:cubicBezTo>
                    <a:pt x="502" y="544"/>
                    <a:pt x="502" y="543"/>
                    <a:pt x="502" y="542"/>
                  </a:cubicBezTo>
                  <a:cubicBezTo>
                    <a:pt x="498" y="543"/>
                    <a:pt x="497" y="543"/>
                    <a:pt x="496" y="540"/>
                  </a:cubicBezTo>
                  <a:cubicBezTo>
                    <a:pt x="495" y="537"/>
                    <a:pt x="507" y="533"/>
                    <a:pt x="512" y="534"/>
                  </a:cubicBezTo>
                  <a:cubicBezTo>
                    <a:pt x="518" y="535"/>
                    <a:pt x="522" y="531"/>
                    <a:pt x="524" y="533"/>
                  </a:cubicBezTo>
                  <a:cubicBezTo>
                    <a:pt x="527" y="530"/>
                    <a:pt x="533" y="525"/>
                    <a:pt x="534" y="525"/>
                  </a:cubicBezTo>
                  <a:cubicBezTo>
                    <a:pt x="537" y="525"/>
                    <a:pt x="562" y="525"/>
                    <a:pt x="562" y="525"/>
                  </a:cubicBezTo>
                  <a:cubicBezTo>
                    <a:pt x="562" y="525"/>
                    <a:pt x="571" y="519"/>
                    <a:pt x="572" y="514"/>
                  </a:cubicBezTo>
                  <a:cubicBezTo>
                    <a:pt x="573" y="509"/>
                    <a:pt x="579" y="497"/>
                    <a:pt x="582" y="500"/>
                  </a:cubicBezTo>
                  <a:cubicBezTo>
                    <a:pt x="585" y="503"/>
                    <a:pt x="593" y="501"/>
                    <a:pt x="593" y="503"/>
                  </a:cubicBezTo>
                  <a:cubicBezTo>
                    <a:pt x="593" y="505"/>
                    <a:pt x="590" y="513"/>
                    <a:pt x="600" y="526"/>
                  </a:cubicBezTo>
                  <a:cubicBezTo>
                    <a:pt x="603" y="524"/>
                    <a:pt x="606" y="522"/>
                    <a:pt x="608" y="522"/>
                  </a:cubicBezTo>
                  <a:cubicBezTo>
                    <a:pt x="611" y="522"/>
                    <a:pt x="616" y="518"/>
                    <a:pt x="618" y="515"/>
                  </a:cubicBezTo>
                  <a:cubicBezTo>
                    <a:pt x="619" y="513"/>
                    <a:pt x="621" y="518"/>
                    <a:pt x="618" y="519"/>
                  </a:cubicBezTo>
                  <a:cubicBezTo>
                    <a:pt x="615" y="520"/>
                    <a:pt x="620" y="522"/>
                    <a:pt x="625" y="522"/>
                  </a:cubicBezTo>
                  <a:cubicBezTo>
                    <a:pt x="630" y="521"/>
                    <a:pt x="623" y="523"/>
                    <a:pt x="619" y="523"/>
                  </a:cubicBezTo>
                  <a:cubicBezTo>
                    <a:pt x="616" y="523"/>
                    <a:pt x="614" y="523"/>
                    <a:pt x="609" y="528"/>
                  </a:cubicBezTo>
                  <a:cubicBezTo>
                    <a:pt x="604" y="533"/>
                    <a:pt x="605" y="535"/>
                    <a:pt x="608" y="537"/>
                  </a:cubicBezTo>
                  <a:cubicBezTo>
                    <a:pt x="611" y="540"/>
                    <a:pt x="615" y="539"/>
                    <a:pt x="619" y="535"/>
                  </a:cubicBezTo>
                  <a:cubicBezTo>
                    <a:pt x="623" y="532"/>
                    <a:pt x="622" y="529"/>
                    <a:pt x="626" y="529"/>
                  </a:cubicBezTo>
                  <a:cubicBezTo>
                    <a:pt x="630" y="529"/>
                    <a:pt x="640" y="525"/>
                    <a:pt x="645" y="524"/>
                  </a:cubicBezTo>
                  <a:cubicBezTo>
                    <a:pt x="649" y="522"/>
                    <a:pt x="646" y="522"/>
                    <a:pt x="646" y="520"/>
                  </a:cubicBezTo>
                  <a:cubicBezTo>
                    <a:pt x="646" y="518"/>
                    <a:pt x="654" y="518"/>
                    <a:pt x="657" y="516"/>
                  </a:cubicBezTo>
                  <a:cubicBezTo>
                    <a:pt x="660" y="514"/>
                    <a:pt x="657" y="512"/>
                    <a:pt x="654" y="513"/>
                  </a:cubicBezTo>
                  <a:close/>
                  <a:moveTo>
                    <a:pt x="190" y="281"/>
                  </a:moveTo>
                  <a:cubicBezTo>
                    <a:pt x="185" y="287"/>
                    <a:pt x="184" y="288"/>
                    <a:pt x="179" y="287"/>
                  </a:cubicBezTo>
                  <a:cubicBezTo>
                    <a:pt x="174" y="286"/>
                    <a:pt x="171" y="289"/>
                    <a:pt x="173" y="290"/>
                  </a:cubicBezTo>
                  <a:cubicBezTo>
                    <a:pt x="176" y="292"/>
                    <a:pt x="176" y="294"/>
                    <a:pt x="171" y="295"/>
                  </a:cubicBezTo>
                  <a:cubicBezTo>
                    <a:pt x="166" y="296"/>
                    <a:pt x="163" y="300"/>
                    <a:pt x="161" y="299"/>
                  </a:cubicBezTo>
                  <a:cubicBezTo>
                    <a:pt x="159" y="299"/>
                    <a:pt x="169" y="291"/>
                    <a:pt x="167" y="289"/>
                  </a:cubicBezTo>
                  <a:cubicBezTo>
                    <a:pt x="164" y="287"/>
                    <a:pt x="157" y="293"/>
                    <a:pt x="157" y="295"/>
                  </a:cubicBezTo>
                  <a:cubicBezTo>
                    <a:pt x="157" y="298"/>
                    <a:pt x="153" y="298"/>
                    <a:pt x="150" y="298"/>
                  </a:cubicBezTo>
                  <a:cubicBezTo>
                    <a:pt x="147" y="297"/>
                    <a:pt x="144" y="295"/>
                    <a:pt x="146" y="295"/>
                  </a:cubicBezTo>
                  <a:cubicBezTo>
                    <a:pt x="149" y="294"/>
                    <a:pt x="147" y="291"/>
                    <a:pt x="151" y="290"/>
                  </a:cubicBezTo>
                  <a:cubicBezTo>
                    <a:pt x="155" y="289"/>
                    <a:pt x="150" y="286"/>
                    <a:pt x="151" y="285"/>
                  </a:cubicBezTo>
                  <a:cubicBezTo>
                    <a:pt x="152" y="283"/>
                    <a:pt x="160" y="286"/>
                    <a:pt x="160" y="284"/>
                  </a:cubicBezTo>
                  <a:cubicBezTo>
                    <a:pt x="160" y="281"/>
                    <a:pt x="153" y="278"/>
                    <a:pt x="150" y="280"/>
                  </a:cubicBezTo>
                  <a:cubicBezTo>
                    <a:pt x="148" y="282"/>
                    <a:pt x="142" y="286"/>
                    <a:pt x="134" y="283"/>
                  </a:cubicBezTo>
                  <a:cubicBezTo>
                    <a:pt x="132" y="282"/>
                    <a:pt x="152" y="279"/>
                    <a:pt x="156" y="276"/>
                  </a:cubicBezTo>
                  <a:cubicBezTo>
                    <a:pt x="159" y="273"/>
                    <a:pt x="174" y="270"/>
                    <a:pt x="176" y="272"/>
                  </a:cubicBezTo>
                  <a:cubicBezTo>
                    <a:pt x="177" y="275"/>
                    <a:pt x="167" y="277"/>
                    <a:pt x="172" y="280"/>
                  </a:cubicBezTo>
                  <a:cubicBezTo>
                    <a:pt x="176" y="282"/>
                    <a:pt x="184" y="281"/>
                    <a:pt x="186" y="278"/>
                  </a:cubicBezTo>
                  <a:cubicBezTo>
                    <a:pt x="187" y="275"/>
                    <a:pt x="195" y="276"/>
                    <a:pt x="190" y="281"/>
                  </a:cubicBezTo>
                  <a:close/>
                  <a:moveTo>
                    <a:pt x="235" y="339"/>
                  </a:moveTo>
                  <a:cubicBezTo>
                    <a:pt x="229" y="344"/>
                    <a:pt x="230" y="342"/>
                    <a:pt x="225" y="343"/>
                  </a:cubicBezTo>
                  <a:cubicBezTo>
                    <a:pt x="220" y="344"/>
                    <a:pt x="224" y="349"/>
                    <a:pt x="218" y="349"/>
                  </a:cubicBezTo>
                  <a:cubicBezTo>
                    <a:pt x="212" y="350"/>
                    <a:pt x="198" y="350"/>
                    <a:pt x="196" y="347"/>
                  </a:cubicBezTo>
                  <a:cubicBezTo>
                    <a:pt x="196" y="346"/>
                    <a:pt x="204" y="347"/>
                    <a:pt x="205" y="344"/>
                  </a:cubicBezTo>
                  <a:cubicBezTo>
                    <a:pt x="205" y="342"/>
                    <a:pt x="207" y="338"/>
                    <a:pt x="211" y="338"/>
                  </a:cubicBezTo>
                  <a:cubicBezTo>
                    <a:pt x="215" y="338"/>
                    <a:pt x="214" y="333"/>
                    <a:pt x="208" y="330"/>
                  </a:cubicBezTo>
                  <a:cubicBezTo>
                    <a:pt x="203" y="328"/>
                    <a:pt x="217" y="326"/>
                    <a:pt x="220" y="330"/>
                  </a:cubicBezTo>
                  <a:cubicBezTo>
                    <a:pt x="223" y="335"/>
                    <a:pt x="229" y="338"/>
                    <a:pt x="232" y="335"/>
                  </a:cubicBezTo>
                  <a:cubicBezTo>
                    <a:pt x="236" y="332"/>
                    <a:pt x="254" y="323"/>
                    <a:pt x="254" y="327"/>
                  </a:cubicBezTo>
                  <a:cubicBezTo>
                    <a:pt x="254" y="331"/>
                    <a:pt x="241" y="334"/>
                    <a:pt x="235" y="339"/>
                  </a:cubicBezTo>
                  <a:close/>
                  <a:moveTo>
                    <a:pt x="359" y="468"/>
                  </a:moveTo>
                  <a:cubicBezTo>
                    <a:pt x="355" y="469"/>
                    <a:pt x="359" y="458"/>
                    <a:pt x="352" y="454"/>
                  </a:cubicBezTo>
                  <a:cubicBezTo>
                    <a:pt x="344" y="449"/>
                    <a:pt x="340" y="441"/>
                    <a:pt x="340" y="436"/>
                  </a:cubicBezTo>
                  <a:cubicBezTo>
                    <a:pt x="340" y="432"/>
                    <a:pt x="347" y="429"/>
                    <a:pt x="350" y="433"/>
                  </a:cubicBezTo>
                  <a:cubicBezTo>
                    <a:pt x="353" y="437"/>
                    <a:pt x="357" y="451"/>
                    <a:pt x="360" y="456"/>
                  </a:cubicBezTo>
                  <a:cubicBezTo>
                    <a:pt x="362" y="461"/>
                    <a:pt x="362" y="468"/>
                    <a:pt x="359" y="46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8" name="Google Shape;748;p30"/>
            <p:cNvSpPr/>
            <p:nvPr/>
          </p:nvSpPr>
          <p:spPr>
            <a:xfrm>
              <a:off x="8665054" y="4555002"/>
              <a:ext cx="942010" cy="833557"/>
            </a:xfrm>
            <a:custGeom>
              <a:avLst/>
              <a:gdLst/>
              <a:ahLst/>
              <a:cxnLst/>
              <a:rect l="l" t="t" r="r" b="b"/>
              <a:pathLst>
                <a:path w="331" h="293" extrusionOk="0">
                  <a:moveTo>
                    <a:pt x="328" y="147"/>
                  </a:moveTo>
                  <a:cubicBezTo>
                    <a:pt x="330" y="146"/>
                    <a:pt x="328" y="140"/>
                    <a:pt x="326" y="141"/>
                  </a:cubicBezTo>
                  <a:cubicBezTo>
                    <a:pt x="325" y="142"/>
                    <a:pt x="325" y="132"/>
                    <a:pt x="326" y="128"/>
                  </a:cubicBezTo>
                  <a:cubicBezTo>
                    <a:pt x="327" y="123"/>
                    <a:pt x="326" y="124"/>
                    <a:pt x="324" y="126"/>
                  </a:cubicBezTo>
                  <a:cubicBezTo>
                    <a:pt x="322" y="129"/>
                    <a:pt x="319" y="122"/>
                    <a:pt x="319" y="120"/>
                  </a:cubicBezTo>
                  <a:cubicBezTo>
                    <a:pt x="318" y="118"/>
                    <a:pt x="315" y="113"/>
                    <a:pt x="312" y="114"/>
                  </a:cubicBezTo>
                  <a:cubicBezTo>
                    <a:pt x="309" y="115"/>
                    <a:pt x="311" y="110"/>
                    <a:pt x="308" y="110"/>
                  </a:cubicBezTo>
                  <a:cubicBezTo>
                    <a:pt x="306" y="111"/>
                    <a:pt x="305" y="106"/>
                    <a:pt x="306" y="102"/>
                  </a:cubicBezTo>
                  <a:cubicBezTo>
                    <a:pt x="306" y="98"/>
                    <a:pt x="304" y="101"/>
                    <a:pt x="302" y="99"/>
                  </a:cubicBezTo>
                  <a:cubicBezTo>
                    <a:pt x="301" y="97"/>
                    <a:pt x="300" y="99"/>
                    <a:pt x="298" y="100"/>
                  </a:cubicBezTo>
                  <a:cubicBezTo>
                    <a:pt x="296" y="100"/>
                    <a:pt x="295" y="96"/>
                    <a:pt x="296" y="94"/>
                  </a:cubicBezTo>
                  <a:cubicBezTo>
                    <a:pt x="296" y="92"/>
                    <a:pt x="295" y="90"/>
                    <a:pt x="293" y="88"/>
                  </a:cubicBezTo>
                  <a:cubicBezTo>
                    <a:pt x="290" y="86"/>
                    <a:pt x="290" y="85"/>
                    <a:pt x="290" y="82"/>
                  </a:cubicBezTo>
                  <a:cubicBezTo>
                    <a:pt x="290" y="80"/>
                    <a:pt x="275" y="72"/>
                    <a:pt x="272" y="71"/>
                  </a:cubicBezTo>
                  <a:cubicBezTo>
                    <a:pt x="268" y="71"/>
                    <a:pt x="271" y="67"/>
                    <a:pt x="270" y="66"/>
                  </a:cubicBezTo>
                  <a:cubicBezTo>
                    <a:pt x="268" y="65"/>
                    <a:pt x="268" y="60"/>
                    <a:pt x="268" y="56"/>
                  </a:cubicBezTo>
                  <a:cubicBezTo>
                    <a:pt x="268" y="52"/>
                    <a:pt x="263" y="51"/>
                    <a:pt x="263" y="48"/>
                  </a:cubicBezTo>
                  <a:cubicBezTo>
                    <a:pt x="263" y="44"/>
                    <a:pt x="261" y="41"/>
                    <a:pt x="262" y="38"/>
                  </a:cubicBezTo>
                  <a:cubicBezTo>
                    <a:pt x="262" y="34"/>
                    <a:pt x="257" y="33"/>
                    <a:pt x="256" y="31"/>
                  </a:cubicBezTo>
                  <a:cubicBezTo>
                    <a:pt x="256" y="29"/>
                    <a:pt x="253" y="31"/>
                    <a:pt x="250" y="32"/>
                  </a:cubicBezTo>
                  <a:cubicBezTo>
                    <a:pt x="247" y="32"/>
                    <a:pt x="247" y="28"/>
                    <a:pt x="248" y="24"/>
                  </a:cubicBezTo>
                  <a:cubicBezTo>
                    <a:pt x="248" y="19"/>
                    <a:pt x="246" y="13"/>
                    <a:pt x="244" y="11"/>
                  </a:cubicBezTo>
                  <a:cubicBezTo>
                    <a:pt x="241" y="9"/>
                    <a:pt x="241" y="2"/>
                    <a:pt x="240" y="1"/>
                  </a:cubicBezTo>
                  <a:cubicBezTo>
                    <a:pt x="239" y="0"/>
                    <a:pt x="235" y="4"/>
                    <a:pt x="235" y="7"/>
                  </a:cubicBezTo>
                  <a:cubicBezTo>
                    <a:pt x="235" y="9"/>
                    <a:pt x="234" y="12"/>
                    <a:pt x="233" y="13"/>
                  </a:cubicBezTo>
                  <a:cubicBezTo>
                    <a:pt x="231" y="15"/>
                    <a:pt x="234" y="20"/>
                    <a:pt x="232" y="22"/>
                  </a:cubicBezTo>
                  <a:cubicBezTo>
                    <a:pt x="230" y="24"/>
                    <a:pt x="232" y="32"/>
                    <a:pt x="231" y="36"/>
                  </a:cubicBezTo>
                  <a:cubicBezTo>
                    <a:pt x="231" y="41"/>
                    <a:pt x="231" y="46"/>
                    <a:pt x="229" y="49"/>
                  </a:cubicBezTo>
                  <a:cubicBezTo>
                    <a:pt x="226" y="52"/>
                    <a:pt x="226" y="57"/>
                    <a:pt x="222" y="58"/>
                  </a:cubicBezTo>
                  <a:cubicBezTo>
                    <a:pt x="217" y="60"/>
                    <a:pt x="212" y="56"/>
                    <a:pt x="212" y="54"/>
                  </a:cubicBezTo>
                  <a:cubicBezTo>
                    <a:pt x="212" y="52"/>
                    <a:pt x="207" y="50"/>
                    <a:pt x="205" y="51"/>
                  </a:cubicBezTo>
                  <a:cubicBezTo>
                    <a:pt x="202" y="51"/>
                    <a:pt x="201" y="47"/>
                    <a:pt x="197" y="44"/>
                  </a:cubicBezTo>
                  <a:cubicBezTo>
                    <a:pt x="193" y="41"/>
                    <a:pt x="190" y="45"/>
                    <a:pt x="189" y="42"/>
                  </a:cubicBezTo>
                  <a:cubicBezTo>
                    <a:pt x="188" y="38"/>
                    <a:pt x="186" y="37"/>
                    <a:pt x="183" y="35"/>
                  </a:cubicBezTo>
                  <a:cubicBezTo>
                    <a:pt x="181" y="34"/>
                    <a:pt x="181" y="34"/>
                    <a:pt x="184" y="32"/>
                  </a:cubicBezTo>
                  <a:cubicBezTo>
                    <a:pt x="187" y="30"/>
                    <a:pt x="186" y="27"/>
                    <a:pt x="185" y="25"/>
                  </a:cubicBezTo>
                  <a:cubicBezTo>
                    <a:pt x="183" y="22"/>
                    <a:pt x="186" y="23"/>
                    <a:pt x="190" y="21"/>
                  </a:cubicBezTo>
                  <a:cubicBezTo>
                    <a:pt x="194" y="19"/>
                    <a:pt x="190" y="17"/>
                    <a:pt x="193" y="16"/>
                  </a:cubicBezTo>
                  <a:cubicBezTo>
                    <a:pt x="195" y="15"/>
                    <a:pt x="194" y="12"/>
                    <a:pt x="191" y="12"/>
                  </a:cubicBezTo>
                  <a:cubicBezTo>
                    <a:pt x="188" y="11"/>
                    <a:pt x="189" y="15"/>
                    <a:pt x="188" y="15"/>
                  </a:cubicBezTo>
                  <a:cubicBezTo>
                    <a:pt x="187" y="15"/>
                    <a:pt x="186" y="11"/>
                    <a:pt x="185" y="11"/>
                  </a:cubicBezTo>
                  <a:cubicBezTo>
                    <a:pt x="184" y="11"/>
                    <a:pt x="181" y="16"/>
                    <a:pt x="179" y="13"/>
                  </a:cubicBezTo>
                  <a:cubicBezTo>
                    <a:pt x="177" y="11"/>
                    <a:pt x="167" y="9"/>
                    <a:pt x="163" y="8"/>
                  </a:cubicBezTo>
                  <a:cubicBezTo>
                    <a:pt x="159" y="8"/>
                    <a:pt x="158" y="3"/>
                    <a:pt x="156" y="4"/>
                  </a:cubicBezTo>
                  <a:cubicBezTo>
                    <a:pt x="153" y="5"/>
                    <a:pt x="156" y="6"/>
                    <a:pt x="159" y="9"/>
                  </a:cubicBezTo>
                  <a:cubicBezTo>
                    <a:pt x="161" y="12"/>
                    <a:pt x="150" y="14"/>
                    <a:pt x="146" y="13"/>
                  </a:cubicBezTo>
                  <a:cubicBezTo>
                    <a:pt x="143" y="12"/>
                    <a:pt x="147" y="15"/>
                    <a:pt x="144" y="15"/>
                  </a:cubicBezTo>
                  <a:cubicBezTo>
                    <a:pt x="141" y="15"/>
                    <a:pt x="141" y="20"/>
                    <a:pt x="138" y="22"/>
                  </a:cubicBezTo>
                  <a:cubicBezTo>
                    <a:pt x="136" y="25"/>
                    <a:pt x="138" y="27"/>
                    <a:pt x="135" y="28"/>
                  </a:cubicBezTo>
                  <a:cubicBezTo>
                    <a:pt x="133" y="30"/>
                    <a:pt x="132" y="32"/>
                    <a:pt x="135" y="35"/>
                  </a:cubicBezTo>
                  <a:cubicBezTo>
                    <a:pt x="138" y="39"/>
                    <a:pt x="134" y="39"/>
                    <a:pt x="131" y="36"/>
                  </a:cubicBezTo>
                  <a:cubicBezTo>
                    <a:pt x="129" y="33"/>
                    <a:pt x="126" y="33"/>
                    <a:pt x="126" y="36"/>
                  </a:cubicBezTo>
                  <a:cubicBezTo>
                    <a:pt x="126" y="39"/>
                    <a:pt x="123" y="38"/>
                    <a:pt x="124" y="35"/>
                  </a:cubicBezTo>
                  <a:cubicBezTo>
                    <a:pt x="124" y="31"/>
                    <a:pt x="120" y="33"/>
                    <a:pt x="119" y="31"/>
                  </a:cubicBezTo>
                  <a:cubicBezTo>
                    <a:pt x="118" y="29"/>
                    <a:pt x="115" y="26"/>
                    <a:pt x="112" y="26"/>
                  </a:cubicBezTo>
                  <a:cubicBezTo>
                    <a:pt x="110" y="26"/>
                    <a:pt x="110" y="29"/>
                    <a:pt x="108" y="29"/>
                  </a:cubicBezTo>
                  <a:cubicBezTo>
                    <a:pt x="105" y="29"/>
                    <a:pt x="105" y="30"/>
                    <a:pt x="105" y="32"/>
                  </a:cubicBezTo>
                  <a:cubicBezTo>
                    <a:pt x="105" y="35"/>
                    <a:pt x="102" y="32"/>
                    <a:pt x="99" y="32"/>
                  </a:cubicBezTo>
                  <a:cubicBezTo>
                    <a:pt x="96" y="33"/>
                    <a:pt x="99" y="36"/>
                    <a:pt x="97" y="36"/>
                  </a:cubicBezTo>
                  <a:cubicBezTo>
                    <a:pt x="96" y="36"/>
                    <a:pt x="96" y="39"/>
                    <a:pt x="94" y="39"/>
                  </a:cubicBezTo>
                  <a:cubicBezTo>
                    <a:pt x="91" y="39"/>
                    <a:pt x="92" y="44"/>
                    <a:pt x="92" y="47"/>
                  </a:cubicBezTo>
                  <a:cubicBezTo>
                    <a:pt x="92" y="49"/>
                    <a:pt x="89" y="45"/>
                    <a:pt x="86" y="46"/>
                  </a:cubicBezTo>
                  <a:cubicBezTo>
                    <a:pt x="84" y="47"/>
                    <a:pt x="87" y="49"/>
                    <a:pt x="87" y="52"/>
                  </a:cubicBezTo>
                  <a:cubicBezTo>
                    <a:pt x="88" y="55"/>
                    <a:pt x="86" y="55"/>
                    <a:pt x="85" y="56"/>
                  </a:cubicBezTo>
                  <a:cubicBezTo>
                    <a:pt x="84" y="57"/>
                    <a:pt x="82" y="53"/>
                    <a:pt x="82" y="50"/>
                  </a:cubicBezTo>
                  <a:cubicBezTo>
                    <a:pt x="82" y="47"/>
                    <a:pt x="79" y="50"/>
                    <a:pt x="76" y="53"/>
                  </a:cubicBezTo>
                  <a:cubicBezTo>
                    <a:pt x="72" y="57"/>
                    <a:pt x="77" y="62"/>
                    <a:pt x="75" y="63"/>
                  </a:cubicBezTo>
                  <a:cubicBezTo>
                    <a:pt x="74" y="64"/>
                    <a:pt x="67" y="70"/>
                    <a:pt x="64" y="74"/>
                  </a:cubicBezTo>
                  <a:cubicBezTo>
                    <a:pt x="60" y="79"/>
                    <a:pt x="52" y="76"/>
                    <a:pt x="49" y="78"/>
                  </a:cubicBezTo>
                  <a:cubicBezTo>
                    <a:pt x="47" y="80"/>
                    <a:pt x="44" y="79"/>
                    <a:pt x="42" y="81"/>
                  </a:cubicBezTo>
                  <a:cubicBezTo>
                    <a:pt x="39" y="83"/>
                    <a:pt x="35" y="86"/>
                    <a:pt x="34" y="84"/>
                  </a:cubicBezTo>
                  <a:cubicBezTo>
                    <a:pt x="33" y="82"/>
                    <a:pt x="27" y="83"/>
                    <a:pt x="24" y="86"/>
                  </a:cubicBezTo>
                  <a:cubicBezTo>
                    <a:pt x="22" y="89"/>
                    <a:pt x="17" y="92"/>
                    <a:pt x="14" y="92"/>
                  </a:cubicBezTo>
                  <a:cubicBezTo>
                    <a:pt x="11" y="92"/>
                    <a:pt x="11" y="97"/>
                    <a:pt x="10" y="98"/>
                  </a:cubicBezTo>
                  <a:cubicBezTo>
                    <a:pt x="9" y="99"/>
                    <a:pt x="9" y="94"/>
                    <a:pt x="9" y="93"/>
                  </a:cubicBezTo>
                  <a:cubicBezTo>
                    <a:pt x="9" y="91"/>
                    <a:pt x="6" y="95"/>
                    <a:pt x="5" y="99"/>
                  </a:cubicBezTo>
                  <a:cubicBezTo>
                    <a:pt x="4" y="102"/>
                    <a:pt x="8" y="104"/>
                    <a:pt x="5" y="108"/>
                  </a:cubicBezTo>
                  <a:cubicBezTo>
                    <a:pt x="3" y="112"/>
                    <a:pt x="0" y="116"/>
                    <a:pt x="4" y="121"/>
                  </a:cubicBezTo>
                  <a:cubicBezTo>
                    <a:pt x="8" y="126"/>
                    <a:pt x="10" y="129"/>
                    <a:pt x="9" y="131"/>
                  </a:cubicBezTo>
                  <a:cubicBezTo>
                    <a:pt x="7" y="134"/>
                    <a:pt x="5" y="126"/>
                    <a:pt x="4" y="127"/>
                  </a:cubicBezTo>
                  <a:cubicBezTo>
                    <a:pt x="3" y="128"/>
                    <a:pt x="7" y="131"/>
                    <a:pt x="6" y="133"/>
                  </a:cubicBezTo>
                  <a:cubicBezTo>
                    <a:pt x="5" y="134"/>
                    <a:pt x="1" y="127"/>
                    <a:pt x="0" y="129"/>
                  </a:cubicBezTo>
                  <a:cubicBezTo>
                    <a:pt x="0" y="130"/>
                    <a:pt x="8" y="142"/>
                    <a:pt x="9" y="147"/>
                  </a:cubicBezTo>
                  <a:cubicBezTo>
                    <a:pt x="9" y="151"/>
                    <a:pt x="16" y="156"/>
                    <a:pt x="15" y="162"/>
                  </a:cubicBezTo>
                  <a:cubicBezTo>
                    <a:pt x="15" y="168"/>
                    <a:pt x="21" y="179"/>
                    <a:pt x="23" y="180"/>
                  </a:cubicBezTo>
                  <a:cubicBezTo>
                    <a:pt x="24" y="182"/>
                    <a:pt x="20" y="186"/>
                    <a:pt x="21" y="191"/>
                  </a:cubicBezTo>
                  <a:cubicBezTo>
                    <a:pt x="21" y="196"/>
                    <a:pt x="19" y="198"/>
                    <a:pt x="16" y="198"/>
                  </a:cubicBezTo>
                  <a:cubicBezTo>
                    <a:pt x="13" y="198"/>
                    <a:pt x="15" y="203"/>
                    <a:pt x="18" y="203"/>
                  </a:cubicBezTo>
                  <a:cubicBezTo>
                    <a:pt x="22" y="203"/>
                    <a:pt x="20" y="206"/>
                    <a:pt x="24" y="208"/>
                  </a:cubicBezTo>
                  <a:cubicBezTo>
                    <a:pt x="28" y="211"/>
                    <a:pt x="37" y="210"/>
                    <a:pt x="40" y="210"/>
                  </a:cubicBezTo>
                  <a:cubicBezTo>
                    <a:pt x="43" y="210"/>
                    <a:pt x="44" y="205"/>
                    <a:pt x="48" y="205"/>
                  </a:cubicBezTo>
                  <a:cubicBezTo>
                    <a:pt x="52" y="205"/>
                    <a:pt x="52" y="203"/>
                    <a:pt x="54" y="201"/>
                  </a:cubicBezTo>
                  <a:cubicBezTo>
                    <a:pt x="56" y="198"/>
                    <a:pt x="65" y="199"/>
                    <a:pt x="74" y="200"/>
                  </a:cubicBezTo>
                  <a:cubicBezTo>
                    <a:pt x="84" y="200"/>
                    <a:pt x="88" y="197"/>
                    <a:pt x="89" y="193"/>
                  </a:cubicBezTo>
                  <a:cubicBezTo>
                    <a:pt x="90" y="190"/>
                    <a:pt x="97" y="190"/>
                    <a:pt x="100" y="187"/>
                  </a:cubicBezTo>
                  <a:cubicBezTo>
                    <a:pt x="103" y="185"/>
                    <a:pt x="105" y="185"/>
                    <a:pt x="112" y="185"/>
                  </a:cubicBezTo>
                  <a:cubicBezTo>
                    <a:pt x="119" y="185"/>
                    <a:pt x="125" y="182"/>
                    <a:pt x="130" y="180"/>
                  </a:cubicBezTo>
                  <a:cubicBezTo>
                    <a:pt x="134" y="178"/>
                    <a:pt x="142" y="179"/>
                    <a:pt x="147" y="178"/>
                  </a:cubicBezTo>
                  <a:cubicBezTo>
                    <a:pt x="151" y="177"/>
                    <a:pt x="152" y="183"/>
                    <a:pt x="156" y="183"/>
                  </a:cubicBezTo>
                  <a:cubicBezTo>
                    <a:pt x="161" y="182"/>
                    <a:pt x="163" y="184"/>
                    <a:pt x="166" y="184"/>
                  </a:cubicBezTo>
                  <a:cubicBezTo>
                    <a:pt x="168" y="184"/>
                    <a:pt x="168" y="186"/>
                    <a:pt x="171" y="186"/>
                  </a:cubicBezTo>
                  <a:cubicBezTo>
                    <a:pt x="173" y="187"/>
                    <a:pt x="173" y="189"/>
                    <a:pt x="171" y="191"/>
                  </a:cubicBezTo>
                  <a:cubicBezTo>
                    <a:pt x="170" y="193"/>
                    <a:pt x="175" y="193"/>
                    <a:pt x="178" y="198"/>
                  </a:cubicBezTo>
                  <a:cubicBezTo>
                    <a:pt x="182" y="203"/>
                    <a:pt x="178" y="203"/>
                    <a:pt x="180" y="207"/>
                  </a:cubicBezTo>
                  <a:cubicBezTo>
                    <a:pt x="182" y="210"/>
                    <a:pt x="183" y="210"/>
                    <a:pt x="187" y="205"/>
                  </a:cubicBezTo>
                  <a:cubicBezTo>
                    <a:pt x="190" y="200"/>
                    <a:pt x="194" y="203"/>
                    <a:pt x="195" y="198"/>
                  </a:cubicBezTo>
                  <a:cubicBezTo>
                    <a:pt x="195" y="194"/>
                    <a:pt x="199" y="189"/>
                    <a:pt x="202" y="191"/>
                  </a:cubicBezTo>
                  <a:cubicBezTo>
                    <a:pt x="204" y="193"/>
                    <a:pt x="200" y="195"/>
                    <a:pt x="198" y="203"/>
                  </a:cubicBezTo>
                  <a:cubicBezTo>
                    <a:pt x="197" y="211"/>
                    <a:pt x="194" y="207"/>
                    <a:pt x="193" y="209"/>
                  </a:cubicBezTo>
                  <a:cubicBezTo>
                    <a:pt x="193" y="211"/>
                    <a:pt x="201" y="213"/>
                    <a:pt x="201" y="208"/>
                  </a:cubicBezTo>
                  <a:cubicBezTo>
                    <a:pt x="201" y="204"/>
                    <a:pt x="202" y="202"/>
                    <a:pt x="205" y="206"/>
                  </a:cubicBezTo>
                  <a:cubicBezTo>
                    <a:pt x="208" y="210"/>
                    <a:pt x="203" y="213"/>
                    <a:pt x="204" y="215"/>
                  </a:cubicBezTo>
                  <a:cubicBezTo>
                    <a:pt x="205" y="217"/>
                    <a:pt x="208" y="214"/>
                    <a:pt x="210" y="215"/>
                  </a:cubicBezTo>
                  <a:cubicBezTo>
                    <a:pt x="213" y="215"/>
                    <a:pt x="217" y="222"/>
                    <a:pt x="217" y="226"/>
                  </a:cubicBezTo>
                  <a:cubicBezTo>
                    <a:pt x="216" y="229"/>
                    <a:pt x="215" y="233"/>
                    <a:pt x="221" y="236"/>
                  </a:cubicBezTo>
                  <a:cubicBezTo>
                    <a:pt x="227" y="239"/>
                    <a:pt x="225" y="240"/>
                    <a:pt x="229" y="240"/>
                  </a:cubicBezTo>
                  <a:cubicBezTo>
                    <a:pt x="234" y="240"/>
                    <a:pt x="243" y="243"/>
                    <a:pt x="245" y="245"/>
                  </a:cubicBezTo>
                  <a:cubicBezTo>
                    <a:pt x="248" y="247"/>
                    <a:pt x="254" y="244"/>
                    <a:pt x="256" y="239"/>
                  </a:cubicBezTo>
                  <a:cubicBezTo>
                    <a:pt x="257" y="235"/>
                    <a:pt x="262" y="239"/>
                    <a:pt x="259" y="241"/>
                  </a:cubicBezTo>
                  <a:cubicBezTo>
                    <a:pt x="257" y="242"/>
                    <a:pt x="260" y="245"/>
                    <a:pt x="260" y="243"/>
                  </a:cubicBezTo>
                  <a:cubicBezTo>
                    <a:pt x="261" y="241"/>
                    <a:pt x="262" y="239"/>
                    <a:pt x="263" y="241"/>
                  </a:cubicBezTo>
                  <a:cubicBezTo>
                    <a:pt x="264" y="244"/>
                    <a:pt x="267" y="244"/>
                    <a:pt x="268" y="246"/>
                  </a:cubicBezTo>
                  <a:cubicBezTo>
                    <a:pt x="269" y="248"/>
                    <a:pt x="271" y="250"/>
                    <a:pt x="271" y="248"/>
                  </a:cubicBezTo>
                  <a:cubicBezTo>
                    <a:pt x="271" y="246"/>
                    <a:pt x="271" y="245"/>
                    <a:pt x="274" y="244"/>
                  </a:cubicBezTo>
                  <a:cubicBezTo>
                    <a:pt x="277" y="243"/>
                    <a:pt x="279" y="241"/>
                    <a:pt x="282" y="238"/>
                  </a:cubicBezTo>
                  <a:cubicBezTo>
                    <a:pt x="285" y="236"/>
                    <a:pt x="297" y="235"/>
                    <a:pt x="299" y="235"/>
                  </a:cubicBezTo>
                  <a:cubicBezTo>
                    <a:pt x="300" y="235"/>
                    <a:pt x="301" y="225"/>
                    <a:pt x="301" y="219"/>
                  </a:cubicBezTo>
                  <a:cubicBezTo>
                    <a:pt x="302" y="213"/>
                    <a:pt x="307" y="213"/>
                    <a:pt x="307" y="207"/>
                  </a:cubicBezTo>
                  <a:cubicBezTo>
                    <a:pt x="308" y="201"/>
                    <a:pt x="314" y="190"/>
                    <a:pt x="316" y="189"/>
                  </a:cubicBezTo>
                  <a:cubicBezTo>
                    <a:pt x="318" y="189"/>
                    <a:pt x="321" y="187"/>
                    <a:pt x="321" y="184"/>
                  </a:cubicBezTo>
                  <a:cubicBezTo>
                    <a:pt x="321" y="180"/>
                    <a:pt x="325" y="177"/>
                    <a:pt x="325" y="173"/>
                  </a:cubicBezTo>
                  <a:cubicBezTo>
                    <a:pt x="325" y="169"/>
                    <a:pt x="327" y="164"/>
                    <a:pt x="327" y="162"/>
                  </a:cubicBezTo>
                  <a:cubicBezTo>
                    <a:pt x="327" y="161"/>
                    <a:pt x="325" y="157"/>
                    <a:pt x="328" y="154"/>
                  </a:cubicBezTo>
                  <a:cubicBezTo>
                    <a:pt x="331" y="152"/>
                    <a:pt x="327" y="148"/>
                    <a:pt x="328" y="147"/>
                  </a:cubicBezTo>
                  <a:close/>
                  <a:moveTo>
                    <a:pt x="150" y="7"/>
                  </a:moveTo>
                  <a:cubicBezTo>
                    <a:pt x="149" y="5"/>
                    <a:pt x="136" y="8"/>
                    <a:pt x="139" y="10"/>
                  </a:cubicBezTo>
                  <a:cubicBezTo>
                    <a:pt x="141" y="11"/>
                    <a:pt x="150" y="10"/>
                    <a:pt x="150" y="7"/>
                  </a:cubicBezTo>
                  <a:close/>
                  <a:moveTo>
                    <a:pt x="190" y="219"/>
                  </a:moveTo>
                  <a:cubicBezTo>
                    <a:pt x="192" y="220"/>
                    <a:pt x="198" y="220"/>
                    <a:pt x="199" y="217"/>
                  </a:cubicBezTo>
                  <a:cubicBezTo>
                    <a:pt x="200" y="215"/>
                    <a:pt x="188" y="217"/>
                    <a:pt x="190" y="219"/>
                  </a:cubicBezTo>
                  <a:close/>
                  <a:moveTo>
                    <a:pt x="270" y="268"/>
                  </a:moveTo>
                  <a:cubicBezTo>
                    <a:pt x="265" y="269"/>
                    <a:pt x="258" y="264"/>
                    <a:pt x="257" y="264"/>
                  </a:cubicBezTo>
                  <a:cubicBezTo>
                    <a:pt x="255" y="265"/>
                    <a:pt x="263" y="277"/>
                    <a:pt x="260" y="280"/>
                  </a:cubicBezTo>
                  <a:cubicBezTo>
                    <a:pt x="258" y="284"/>
                    <a:pt x="268" y="292"/>
                    <a:pt x="271" y="293"/>
                  </a:cubicBezTo>
                  <a:cubicBezTo>
                    <a:pt x="274" y="293"/>
                    <a:pt x="273" y="289"/>
                    <a:pt x="275" y="290"/>
                  </a:cubicBezTo>
                  <a:cubicBezTo>
                    <a:pt x="278" y="290"/>
                    <a:pt x="277" y="287"/>
                    <a:pt x="277" y="286"/>
                  </a:cubicBezTo>
                  <a:cubicBezTo>
                    <a:pt x="278" y="284"/>
                    <a:pt x="280" y="287"/>
                    <a:pt x="282" y="286"/>
                  </a:cubicBezTo>
                  <a:cubicBezTo>
                    <a:pt x="284" y="285"/>
                    <a:pt x="281" y="278"/>
                    <a:pt x="284" y="278"/>
                  </a:cubicBezTo>
                  <a:cubicBezTo>
                    <a:pt x="287" y="278"/>
                    <a:pt x="285" y="268"/>
                    <a:pt x="284" y="265"/>
                  </a:cubicBezTo>
                  <a:cubicBezTo>
                    <a:pt x="283" y="262"/>
                    <a:pt x="275" y="268"/>
                    <a:pt x="270" y="26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49" name="Google Shape;749;p30"/>
            <p:cNvSpPr/>
            <p:nvPr/>
          </p:nvSpPr>
          <p:spPr>
            <a:xfrm>
              <a:off x="6553272" y="1795588"/>
              <a:ext cx="3907491" cy="1501332"/>
            </a:xfrm>
            <a:custGeom>
              <a:avLst/>
              <a:gdLst/>
              <a:ahLst/>
              <a:cxnLst/>
              <a:rect l="l" t="t" r="r" b="b"/>
              <a:pathLst>
                <a:path w="1373" h="527" extrusionOk="0">
                  <a:moveTo>
                    <a:pt x="20" y="381"/>
                  </a:moveTo>
                  <a:cubicBezTo>
                    <a:pt x="19" y="382"/>
                    <a:pt x="16" y="381"/>
                    <a:pt x="16" y="379"/>
                  </a:cubicBezTo>
                  <a:cubicBezTo>
                    <a:pt x="15" y="378"/>
                    <a:pt x="13" y="379"/>
                    <a:pt x="11" y="379"/>
                  </a:cubicBezTo>
                  <a:cubicBezTo>
                    <a:pt x="11" y="379"/>
                    <a:pt x="12" y="380"/>
                    <a:pt x="12" y="380"/>
                  </a:cubicBezTo>
                  <a:cubicBezTo>
                    <a:pt x="13" y="382"/>
                    <a:pt x="8" y="382"/>
                    <a:pt x="9" y="385"/>
                  </a:cubicBezTo>
                  <a:cubicBezTo>
                    <a:pt x="11" y="387"/>
                    <a:pt x="5" y="387"/>
                    <a:pt x="5" y="385"/>
                  </a:cubicBezTo>
                  <a:cubicBezTo>
                    <a:pt x="5" y="382"/>
                    <a:pt x="0" y="383"/>
                    <a:pt x="0" y="385"/>
                  </a:cubicBezTo>
                  <a:cubicBezTo>
                    <a:pt x="0" y="385"/>
                    <a:pt x="0" y="386"/>
                    <a:pt x="0" y="387"/>
                  </a:cubicBezTo>
                  <a:cubicBezTo>
                    <a:pt x="1" y="387"/>
                    <a:pt x="3" y="388"/>
                    <a:pt x="4" y="388"/>
                  </a:cubicBezTo>
                  <a:cubicBezTo>
                    <a:pt x="5" y="389"/>
                    <a:pt x="19" y="390"/>
                    <a:pt x="24" y="389"/>
                  </a:cubicBezTo>
                  <a:cubicBezTo>
                    <a:pt x="24" y="388"/>
                    <a:pt x="25" y="385"/>
                    <a:pt x="25" y="384"/>
                  </a:cubicBezTo>
                  <a:cubicBezTo>
                    <a:pt x="25" y="382"/>
                    <a:pt x="21" y="381"/>
                    <a:pt x="20" y="381"/>
                  </a:cubicBezTo>
                  <a:close/>
                  <a:moveTo>
                    <a:pt x="364" y="15"/>
                  </a:moveTo>
                  <a:cubicBezTo>
                    <a:pt x="373" y="14"/>
                    <a:pt x="373" y="9"/>
                    <a:pt x="368" y="8"/>
                  </a:cubicBezTo>
                  <a:cubicBezTo>
                    <a:pt x="364" y="7"/>
                    <a:pt x="363" y="11"/>
                    <a:pt x="361" y="11"/>
                  </a:cubicBezTo>
                  <a:cubicBezTo>
                    <a:pt x="358" y="10"/>
                    <a:pt x="349" y="12"/>
                    <a:pt x="351" y="14"/>
                  </a:cubicBezTo>
                  <a:cubicBezTo>
                    <a:pt x="353" y="17"/>
                    <a:pt x="360" y="15"/>
                    <a:pt x="364" y="15"/>
                  </a:cubicBezTo>
                  <a:close/>
                  <a:moveTo>
                    <a:pt x="410" y="147"/>
                  </a:moveTo>
                  <a:cubicBezTo>
                    <a:pt x="413" y="148"/>
                    <a:pt x="422" y="146"/>
                    <a:pt x="423" y="144"/>
                  </a:cubicBezTo>
                  <a:cubicBezTo>
                    <a:pt x="424" y="143"/>
                    <a:pt x="419" y="141"/>
                    <a:pt x="414" y="141"/>
                  </a:cubicBezTo>
                  <a:cubicBezTo>
                    <a:pt x="408" y="141"/>
                    <a:pt x="408" y="147"/>
                    <a:pt x="410" y="147"/>
                  </a:cubicBezTo>
                  <a:close/>
                  <a:moveTo>
                    <a:pt x="586" y="26"/>
                  </a:moveTo>
                  <a:cubicBezTo>
                    <a:pt x="591" y="28"/>
                    <a:pt x="589" y="29"/>
                    <a:pt x="584" y="29"/>
                  </a:cubicBezTo>
                  <a:cubicBezTo>
                    <a:pt x="579" y="29"/>
                    <a:pt x="575" y="30"/>
                    <a:pt x="578" y="32"/>
                  </a:cubicBezTo>
                  <a:cubicBezTo>
                    <a:pt x="581" y="33"/>
                    <a:pt x="581" y="35"/>
                    <a:pt x="586" y="36"/>
                  </a:cubicBezTo>
                  <a:cubicBezTo>
                    <a:pt x="591" y="37"/>
                    <a:pt x="596" y="33"/>
                    <a:pt x="595" y="31"/>
                  </a:cubicBezTo>
                  <a:cubicBezTo>
                    <a:pt x="595" y="28"/>
                    <a:pt x="612" y="25"/>
                    <a:pt x="617" y="24"/>
                  </a:cubicBezTo>
                  <a:cubicBezTo>
                    <a:pt x="622" y="23"/>
                    <a:pt x="614" y="18"/>
                    <a:pt x="619" y="17"/>
                  </a:cubicBezTo>
                  <a:cubicBezTo>
                    <a:pt x="625" y="17"/>
                    <a:pt x="622" y="14"/>
                    <a:pt x="616" y="13"/>
                  </a:cubicBezTo>
                  <a:cubicBezTo>
                    <a:pt x="610" y="13"/>
                    <a:pt x="612" y="7"/>
                    <a:pt x="610" y="5"/>
                  </a:cubicBezTo>
                  <a:cubicBezTo>
                    <a:pt x="608" y="3"/>
                    <a:pt x="607" y="8"/>
                    <a:pt x="598" y="9"/>
                  </a:cubicBezTo>
                  <a:cubicBezTo>
                    <a:pt x="590" y="11"/>
                    <a:pt x="586" y="13"/>
                    <a:pt x="589" y="15"/>
                  </a:cubicBezTo>
                  <a:cubicBezTo>
                    <a:pt x="593" y="16"/>
                    <a:pt x="589" y="20"/>
                    <a:pt x="586" y="20"/>
                  </a:cubicBezTo>
                  <a:cubicBezTo>
                    <a:pt x="582" y="20"/>
                    <a:pt x="582" y="24"/>
                    <a:pt x="586" y="26"/>
                  </a:cubicBezTo>
                  <a:close/>
                  <a:moveTo>
                    <a:pt x="599" y="32"/>
                  </a:moveTo>
                  <a:cubicBezTo>
                    <a:pt x="599" y="35"/>
                    <a:pt x="591" y="37"/>
                    <a:pt x="593" y="39"/>
                  </a:cubicBezTo>
                  <a:cubicBezTo>
                    <a:pt x="595" y="41"/>
                    <a:pt x="597" y="41"/>
                    <a:pt x="599" y="41"/>
                  </a:cubicBezTo>
                  <a:cubicBezTo>
                    <a:pt x="601" y="42"/>
                    <a:pt x="603" y="47"/>
                    <a:pt x="607" y="47"/>
                  </a:cubicBezTo>
                  <a:cubicBezTo>
                    <a:pt x="611" y="46"/>
                    <a:pt x="623" y="51"/>
                    <a:pt x="630" y="51"/>
                  </a:cubicBezTo>
                  <a:cubicBezTo>
                    <a:pt x="637" y="51"/>
                    <a:pt x="637" y="46"/>
                    <a:pt x="635" y="45"/>
                  </a:cubicBezTo>
                  <a:cubicBezTo>
                    <a:pt x="633" y="45"/>
                    <a:pt x="635" y="42"/>
                    <a:pt x="639" y="36"/>
                  </a:cubicBezTo>
                  <a:cubicBezTo>
                    <a:pt x="643" y="31"/>
                    <a:pt x="627" y="27"/>
                    <a:pt x="627" y="31"/>
                  </a:cubicBezTo>
                  <a:cubicBezTo>
                    <a:pt x="627" y="35"/>
                    <a:pt x="622" y="30"/>
                    <a:pt x="621" y="28"/>
                  </a:cubicBezTo>
                  <a:cubicBezTo>
                    <a:pt x="620" y="25"/>
                    <a:pt x="599" y="30"/>
                    <a:pt x="599" y="32"/>
                  </a:cubicBezTo>
                  <a:close/>
                  <a:moveTo>
                    <a:pt x="480" y="151"/>
                  </a:moveTo>
                  <a:cubicBezTo>
                    <a:pt x="484" y="153"/>
                    <a:pt x="486" y="152"/>
                    <a:pt x="486" y="148"/>
                  </a:cubicBezTo>
                  <a:cubicBezTo>
                    <a:pt x="485" y="144"/>
                    <a:pt x="477" y="149"/>
                    <a:pt x="480" y="151"/>
                  </a:cubicBezTo>
                  <a:close/>
                  <a:moveTo>
                    <a:pt x="580" y="9"/>
                  </a:moveTo>
                  <a:cubicBezTo>
                    <a:pt x="581" y="5"/>
                    <a:pt x="565" y="7"/>
                    <a:pt x="569" y="10"/>
                  </a:cubicBezTo>
                  <a:cubicBezTo>
                    <a:pt x="571" y="11"/>
                    <a:pt x="579" y="12"/>
                    <a:pt x="580" y="9"/>
                  </a:cubicBezTo>
                  <a:close/>
                  <a:moveTo>
                    <a:pt x="1280" y="181"/>
                  </a:moveTo>
                  <a:cubicBezTo>
                    <a:pt x="1284" y="184"/>
                    <a:pt x="1287" y="178"/>
                    <a:pt x="1291" y="181"/>
                  </a:cubicBezTo>
                  <a:cubicBezTo>
                    <a:pt x="1295" y="184"/>
                    <a:pt x="1304" y="180"/>
                    <a:pt x="1308" y="179"/>
                  </a:cubicBezTo>
                  <a:cubicBezTo>
                    <a:pt x="1312" y="178"/>
                    <a:pt x="1310" y="174"/>
                    <a:pt x="1299" y="172"/>
                  </a:cubicBezTo>
                  <a:cubicBezTo>
                    <a:pt x="1288" y="171"/>
                    <a:pt x="1275" y="179"/>
                    <a:pt x="1280" y="181"/>
                  </a:cubicBezTo>
                  <a:close/>
                  <a:moveTo>
                    <a:pt x="636" y="66"/>
                  </a:moveTo>
                  <a:cubicBezTo>
                    <a:pt x="639" y="68"/>
                    <a:pt x="650" y="63"/>
                    <a:pt x="657" y="64"/>
                  </a:cubicBezTo>
                  <a:cubicBezTo>
                    <a:pt x="664" y="64"/>
                    <a:pt x="684" y="58"/>
                    <a:pt x="684" y="54"/>
                  </a:cubicBezTo>
                  <a:cubicBezTo>
                    <a:pt x="685" y="51"/>
                    <a:pt x="677" y="51"/>
                    <a:pt x="674" y="47"/>
                  </a:cubicBezTo>
                  <a:cubicBezTo>
                    <a:pt x="671" y="44"/>
                    <a:pt x="664" y="47"/>
                    <a:pt x="662" y="50"/>
                  </a:cubicBezTo>
                  <a:cubicBezTo>
                    <a:pt x="661" y="53"/>
                    <a:pt x="659" y="50"/>
                    <a:pt x="663" y="46"/>
                  </a:cubicBezTo>
                  <a:cubicBezTo>
                    <a:pt x="668" y="41"/>
                    <a:pt x="659" y="37"/>
                    <a:pt x="659" y="40"/>
                  </a:cubicBezTo>
                  <a:cubicBezTo>
                    <a:pt x="658" y="43"/>
                    <a:pt x="650" y="41"/>
                    <a:pt x="650" y="43"/>
                  </a:cubicBezTo>
                  <a:cubicBezTo>
                    <a:pt x="650" y="46"/>
                    <a:pt x="647" y="47"/>
                    <a:pt x="647" y="50"/>
                  </a:cubicBezTo>
                  <a:cubicBezTo>
                    <a:pt x="647" y="52"/>
                    <a:pt x="641" y="48"/>
                    <a:pt x="641" y="54"/>
                  </a:cubicBezTo>
                  <a:cubicBezTo>
                    <a:pt x="641" y="60"/>
                    <a:pt x="632" y="64"/>
                    <a:pt x="636" y="66"/>
                  </a:cubicBezTo>
                  <a:close/>
                  <a:moveTo>
                    <a:pt x="942" y="115"/>
                  </a:moveTo>
                  <a:cubicBezTo>
                    <a:pt x="946" y="116"/>
                    <a:pt x="947" y="118"/>
                    <a:pt x="949" y="120"/>
                  </a:cubicBezTo>
                  <a:cubicBezTo>
                    <a:pt x="951" y="122"/>
                    <a:pt x="958" y="119"/>
                    <a:pt x="961" y="118"/>
                  </a:cubicBezTo>
                  <a:cubicBezTo>
                    <a:pt x="963" y="117"/>
                    <a:pt x="964" y="122"/>
                    <a:pt x="968" y="120"/>
                  </a:cubicBezTo>
                  <a:cubicBezTo>
                    <a:pt x="973" y="117"/>
                    <a:pt x="977" y="118"/>
                    <a:pt x="982" y="118"/>
                  </a:cubicBezTo>
                  <a:cubicBezTo>
                    <a:pt x="988" y="118"/>
                    <a:pt x="981" y="112"/>
                    <a:pt x="982" y="109"/>
                  </a:cubicBezTo>
                  <a:cubicBezTo>
                    <a:pt x="982" y="106"/>
                    <a:pt x="988" y="108"/>
                    <a:pt x="986" y="110"/>
                  </a:cubicBezTo>
                  <a:cubicBezTo>
                    <a:pt x="984" y="113"/>
                    <a:pt x="989" y="118"/>
                    <a:pt x="996" y="118"/>
                  </a:cubicBezTo>
                  <a:cubicBezTo>
                    <a:pt x="1004" y="117"/>
                    <a:pt x="998" y="112"/>
                    <a:pt x="1002" y="111"/>
                  </a:cubicBezTo>
                  <a:cubicBezTo>
                    <a:pt x="1006" y="109"/>
                    <a:pt x="1006" y="107"/>
                    <a:pt x="1000" y="104"/>
                  </a:cubicBezTo>
                  <a:cubicBezTo>
                    <a:pt x="995" y="101"/>
                    <a:pt x="987" y="103"/>
                    <a:pt x="983" y="101"/>
                  </a:cubicBezTo>
                  <a:cubicBezTo>
                    <a:pt x="978" y="98"/>
                    <a:pt x="972" y="98"/>
                    <a:pt x="971" y="103"/>
                  </a:cubicBezTo>
                  <a:cubicBezTo>
                    <a:pt x="971" y="109"/>
                    <a:pt x="961" y="98"/>
                    <a:pt x="956" y="96"/>
                  </a:cubicBezTo>
                  <a:cubicBezTo>
                    <a:pt x="951" y="94"/>
                    <a:pt x="934" y="111"/>
                    <a:pt x="942" y="115"/>
                  </a:cubicBezTo>
                  <a:close/>
                  <a:moveTo>
                    <a:pt x="992" y="145"/>
                  </a:moveTo>
                  <a:cubicBezTo>
                    <a:pt x="996" y="144"/>
                    <a:pt x="989" y="136"/>
                    <a:pt x="981" y="135"/>
                  </a:cubicBezTo>
                  <a:cubicBezTo>
                    <a:pt x="974" y="134"/>
                    <a:pt x="967" y="140"/>
                    <a:pt x="968" y="141"/>
                  </a:cubicBezTo>
                  <a:cubicBezTo>
                    <a:pt x="970" y="145"/>
                    <a:pt x="988" y="146"/>
                    <a:pt x="992" y="145"/>
                  </a:cubicBezTo>
                  <a:close/>
                  <a:moveTo>
                    <a:pt x="973" y="130"/>
                  </a:moveTo>
                  <a:cubicBezTo>
                    <a:pt x="973" y="126"/>
                    <a:pt x="960" y="131"/>
                    <a:pt x="965" y="133"/>
                  </a:cubicBezTo>
                  <a:cubicBezTo>
                    <a:pt x="968" y="134"/>
                    <a:pt x="973" y="133"/>
                    <a:pt x="973" y="130"/>
                  </a:cubicBezTo>
                  <a:close/>
                  <a:moveTo>
                    <a:pt x="1014" y="115"/>
                  </a:moveTo>
                  <a:cubicBezTo>
                    <a:pt x="1020" y="115"/>
                    <a:pt x="1023" y="120"/>
                    <a:pt x="1034" y="121"/>
                  </a:cubicBezTo>
                  <a:cubicBezTo>
                    <a:pt x="1045" y="122"/>
                    <a:pt x="1053" y="120"/>
                    <a:pt x="1053" y="117"/>
                  </a:cubicBezTo>
                  <a:cubicBezTo>
                    <a:pt x="1053" y="115"/>
                    <a:pt x="1043" y="111"/>
                    <a:pt x="1040" y="113"/>
                  </a:cubicBezTo>
                  <a:cubicBezTo>
                    <a:pt x="1037" y="115"/>
                    <a:pt x="1035" y="110"/>
                    <a:pt x="1031" y="111"/>
                  </a:cubicBezTo>
                  <a:cubicBezTo>
                    <a:pt x="1027" y="113"/>
                    <a:pt x="1022" y="112"/>
                    <a:pt x="1020" y="109"/>
                  </a:cubicBezTo>
                  <a:cubicBezTo>
                    <a:pt x="1018" y="106"/>
                    <a:pt x="1011" y="114"/>
                    <a:pt x="1014" y="115"/>
                  </a:cubicBezTo>
                  <a:close/>
                  <a:moveTo>
                    <a:pt x="220" y="18"/>
                  </a:moveTo>
                  <a:cubicBezTo>
                    <a:pt x="225" y="13"/>
                    <a:pt x="232" y="18"/>
                    <a:pt x="233" y="15"/>
                  </a:cubicBezTo>
                  <a:cubicBezTo>
                    <a:pt x="234" y="13"/>
                    <a:pt x="223" y="12"/>
                    <a:pt x="219" y="14"/>
                  </a:cubicBezTo>
                  <a:cubicBezTo>
                    <a:pt x="215" y="17"/>
                    <a:pt x="206" y="15"/>
                    <a:pt x="207" y="18"/>
                  </a:cubicBezTo>
                  <a:cubicBezTo>
                    <a:pt x="207" y="19"/>
                    <a:pt x="214" y="23"/>
                    <a:pt x="220" y="18"/>
                  </a:cubicBezTo>
                  <a:close/>
                  <a:moveTo>
                    <a:pt x="990" y="420"/>
                  </a:moveTo>
                  <a:cubicBezTo>
                    <a:pt x="987" y="413"/>
                    <a:pt x="994" y="406"/>
                    <a:pt x="989" y="403"/>
                  </a:cubicBezTo>
                  <a:cubicBezTo>
                    <a:pt x="984" y="399"/>
                    <a:pt x="986" y="392"/>
                    <a:pt x="984" y="393"/>
                  </a:cubicBezTo>
                  <a:cubicBezTo>
                    <a:pt x="981" y="395"/>
                    <a:pt x="984" y="401"/>
                    <a:pt x="980" y="402"/>
                  </a:cubicBezTo>
                  <a:cubicBezTo>
                    <a:pt x="976" y="402"/>
                    <a:pt x="980" y="406"/>
                    <a:pt x="978" y="410"/>
                  </a:cubicBezTo>
                  <a:cubicBezTo>
                    <a:pt x="977" y="415"/>
                    <a:pt x="979" y="422"/>
                    <a:pt x="981" y="426"/>
                  </a:cubicBezTo>
                  <a:cubicBezTo>
                    <a:pt x="983" y="431"/>
                    <a:pt x="978" y="453"/>
                    <a:pt x="980" y="457"/>
                  </a:cubicBezTo>
                  <a:cubicBezTo>
                    <a:pt x="982" y="461"/>
                    <a:pt x="977" y="478"/>
                    <a:pt x="979" y="480"/>
                  </a:cubicBezTo>
                  <a:cubicBezTo>
                    <a:pt x="982" y="483"/>
                    <a:pt x="980" y="475"/>
                    <a:pt x="984" y="475"/>
                  </a:cubicBezTo>
                  <a:cubicBezTo>
                    <a:pt x="988" y="474"/>
                    <a:pt x="988" y="479"/>
                    <a:pt x="991" y="481"/>
                  </a:cubicBezTo>
                  <a:cubicBezTo>
                    <a:pt x="994" y="482"/>
                    <a:pt x="992" y="473"/>
                    <a:pt x="990" y="473"/>
                  </a:cubicBezTo>
                  <a:cubicBezTo>
                    <a:pt x="987" y="474"/>
                    <a:pt x="985" y="468"/>
                    <a:pt x="984" y="464"/>
                  </a:cubicBezTo>
                  <a:cubicBezTo>
                    <a:pt x="983" y="460"/>
                    <a:pt x="986" y="456"/>
                    <a:pt x="986" y="451"/>
                  </a:cubicBezTo>
                  <a:cubicBezTo>
                    <a:pt x="986" y="446"/>
                    <a:pt x="992" y="446"/>
                    <a:pt x="996" y="450"/>
                  </a:cubicBezTo>
                  <a:cubicBezTo>
                    <a:pt x="1000" y="453"/>
                    <a:pt x="1000" y="451"/>
                    <a:pt x="999" y="448"/>
                  </a:cubicBezTo>
                  <a:cubicBezTo>
                    <a:pt x="997" y="446"/>
                    <a:pt x="993" y="427"/>
                    <a:pt x="990" y="420"/>
                  </a:cubicBezTo>
                  <a:close/>
                  <a:moveTo>
                    <a:pt x="242" y="16"/>
                  </a:moveTo>
                  <a:cubicBezTo>
                    <a:pt x="246" y="18"/>
                    <a:pt x="233" y="18"/>
                    <a:pt x="231" y="20"/>
                  </a:cubicBezTo>
                  <a:cubicBezTo>
                    <a:pt x="230" y="22"/>
                    <a:pt x="222" y="21"/>
                    <a:pt x="224" y="24"/>
                  </a:cubicBezTo>
                  <a:cubicBezTo>
                    <a:pt x="225" y="27"/>
                    <a:pt x="237" y="27"/>
                    <a:pt x="237" y="25"/>
                  </a:cubicBezTo>
                  <a:cubicBezTo>
                    <a:pt x="237" y="23"/>
                    <a:pt x="243" y="25"/>
                    <a:pt x="243" y="23"/>
                  </a:cubicBezTo>
                  <a:cubicBezTo>
                    <a:pt x="244" y="20"/>
                    <a:pt x="246" y="18"/>
                    <a:pt x="253" y="18"/>
                  </a:cubicBezTo>
                  <a:cubicBezTo>
                    <a:pt x="260" y="17"/>
                    <a:pt x="260" y="15"/>
                    <a:pt x="253" y="12"/>
                  </a:cubicBezTo>
                  <a:cubicBezTo>
                    <a:pt x="247" y="9"/>
                    <a:pt x="239" y="13"/>
                    <a:pt x="242" y="16"/>
                  </a:cubicBezTo>
                  <a:close/>
                  <a:moveTo>
                    <a:pt x="232" y="208"/>
                  </a:moveTo>
                  <a:cubicBezTo>
                    <a:pt x="238" y="214"/>
                    <a:pt x="244" y="205"/>
                    <a:pt x="247" y="205"/>
                  </a:cubicBezTo>
                  <a:cubicBezTo>
                    <a:pt x="250" y="204"/>
                    <a:pt x="245" y="201"/>
                    <a:pt x="240" y="200"/>
                  </a:cubicBezTo>
                  <a:cubicBezTo>
                    <a:pt x="235" y="198"/>
                    <a:pt x="227" y="204"/>
                    <a:pt x="232" y="208"/>
                  </a:cubicBezTo>
                  <a:close/>
                  <a:moveTo>
                    <a:pt x="1371" y="249"/>
                  </a:moveTo>
                  <a:cubicBezTo>
                    <a:pt x="1369" y="248"/>
                    <a:pt x="1361" y="243"/>
                    <a:pt x="1359" y="240"/>
                  </a:cubicBezTo>
                  <a:cubicBezTo>
                    <a:pt x="1357" y="237"/>
                    <a:pt x="1348" y="236"/>
                    <a:pt x="1348" y="237"/>
                  </a:cubicBezTo>
                  <a:cubicBezTo>
                    <a:pt x="1348" y="239"/>
                    <a:pt x="1345" y="237"/>
                    <a:pt x="1344" y="236"/>
                  </a:cubicBezTo>
                  <a:cubicBezTo>
                    <a:pt x="1344" y="234"/>
                    <a:pt x="1334" y="234"/>
                    <a:pt x="1334" y="235"/>
                  </a:cubicBezTo>
                  <a:cubicBezTo>
                    <a:pt x="1334" y="237"/>
                    <a:pt x="1336" y="237"/>
                    <a:pt x="1338" y="239"/>
                  </a:cubicBezTo>
                  <a:cubicBezTo>
                    <a:pt x="1339" y="241"/>
                    <a:pt x="1336" y="242"/>
                    <a:pt x="1337" y="244"/>
                  </a:cubicBezTo>
                  <a:cubicBezTo>
                    <a:pt x="1337" y="246"/>
                    <a:pt x="1333" y="243"/>
                    <a:pt x="1331" y="242"/>
                  </a:cubicBezTo>
                  <a:cubicBezTo>
                    <a:pt x="1330" y="241"/>
                    <a:pt x="1331" y="236"/>
                    <a:pt x="1331" y="234"/>
                  </a:cubicBezTo>
                  <a:cubicBezTo>
                    <a:pt x="1332" y="231"/>
                    <a:pt x="1328" y="232"/>
                    <a:pt x="1328" y="230"/>
                  </a:cubicBezTo>
                  <a:cubicBezTo>
                    <a:pt x="1328" y="227"/>
                    <a:pt x="1317" y="222"/>
                    <a:pt x="1312" y="220"/>
                  </a:cubicBezTo>
                  <a:cubicBezTo>
                    <a:pt x="1308" y="218"/>
                    <a:pt x="1302" y="217"/>
                    <a:pt x="1300" y="214"/>
                  </a:cubicBezTo>
                  <a:cubicBezTo>
                    <a:pt x="1299" y="212"/>
                    <a:pt x="1291" y="212"/>
                    <a:pt x="1288" y="209"/>
                  </a:cubicBezTo>
                  <a:cubicBezTo>
                    <a:pt x="1285" y="205"/>
                    <a:pt x="1271" y="200"/>
                    <a:pt x="1265" y="199"/>
                  </a:cubicBezTo>
                  <a:cubicBezTo>
                    <a:pt x="1259" y="199"/>
                    <a:pt x="1261" y="196"/>
                    <a:pt x="1258" y="196"/>
                  </a:cubicBezTo>
                  <a:cubicBezTo>
                    <a:pt x="1255" y="197"/>
                    <a:pt x="1243" y="196"/>
                    <a:pt x="1239" y="196"/>
                  </a:cubicBezTo>
                  <a:cubicBezTo>
                    <a:pt x="1235" y="195"/>
                    <a:pt x="1234" y="198"/>
                    <a:pt x="1232" y="197"/>
                  </a:cubicBezTo>
                  <a:cubicBezTo>
                    <a:pt x="1229" y="196"/>
                    <a:pt x="1215" y="191"/>
                    <a:pt x="1213" y="192"/>
                  </a:cubicBezTo>
                  <a:cubicBezTo>
                    <a:pt x="1211" y="194"/>
                    <a:pt x="1212" y="197"/>
                    <a:pt x="1210" y="198"/>
                  </a:cubicBezTo>
                  <a:cubicBezTo>
                    <a:pt x="1209" y="198"/>
                    <a:pt x="1210" y="200"/>
                    <a:pt x="1214" y="204"/>
                  </a:cubicBezTo>
                  <a:cubicBezTo>
                    <a:pt x="1218" y="208"/>
                    <a:pt x="1216" y="210"/>
                    <a:pt x="1212" y="212"/>
                  </a:cubicBezTo>
                  <a:cubicBezTo>
                    <a:pt x="1209" y="213"/>
                    <a:pt x="1203" y="210"/>
                    <a:pt x="1201" y="208"/>
                  </a:cubicBezTo>
                  <a:cubicBezTo>
                    <a:pt x="1200" y="205"/>
                    <a:pt x="1195" y="206"/>
                    <a:pt x="1193" y="203"/>
                  </a:cubicBezTo>
                  <a:cubicBezTo>
                    <a:pt x="1192" y="199"/>
                    <a:pt x="1195" y="198"/>
                    <a:pt x="1197" y="200"/>
                  </a:cubicBezTo>
                  <a:cubicBezTo>
                    <a:pt x="1200" y="202"/>
                    <a:pt x="1203" y="201"/>
                    <a:pt x="1203" y="198"/>
                  </a:cubicBezTo>
                  <a:cubicBezTo>
                    <a:pt x="1204" y="196"/>
                    <a:pt x="1197" y="194"/>
                    <a:pt x="1193" y="194"/>
                  </a:cubicBezTo>
                  <a:cubicBezTo>
                    <a:pt x="1189" y="194"/>
                    <a:pt x="1187" y="199"/>
                    <a:pt x="1184" y="201"/>
                  </a:cubicBezTo>
                  <a:cubicBezTo>
                    <a:pt x="1180" y="204"/>
                    <a:pt x="1165" y="201"/>
                    <a:pt x="1164" y="199"/>
                  </a:cubicBezTo>
                  <a:cubicBezTo>
                    <a:pt x="1162" y="198"/>
                    <a:pt x="1141" y="199"/>
                    <a:pt x="1139" y="201"/>
                  </a:cubicBezTo>
                  <a:cubicBezTo>
                    <a:pt x="1137" y="202"/>
                    <a:pt x="1139" y="208"/>
                    <a:pt x="1138" y="208"/>
                  </a:cubicBezTo>
                  <a:cubicBezTo>
                    <a:pt x="1137" y="209"/>
                    <a:pt x="1135" y="202"/>
                    <a:pt x="1135" y="200"/>
                  </a:cubicBezTo>
                  <a:cubicBezTo>
                    <a:pt x="1135" y="199"/>
                    <a:pt x="1133" y="198"/>
                    <a:pt x="1129" y="198"/>
                  </a:cubicBezTo>
                  <a:cubicBezTo>
                    <a:pt x="1126" y="198"/>
                    <a:pt x="1123" y="198"/>
                    <a:pt x="1125" y="196"/>
                  </a:cubicBezTo>
                  <a:cubicBezTo>
                    <a:pt x="1127" y="195"/>
                    <a:pt x="1124" y="193"/>
                    <a:pt x="1126" y="191"/>
                  </a:cubicBezTo>
                  <a:cubicBezTo>
                    <a:pt x="1129" y="189"/>
                    <a:pt x="1121" y="183"/>
                    <a:pt x="1113" y="180"/>
                  </a:cubicBezTo>
                  <a:cubicBezTo>
                    <a:pt x="1106" y="177"/>
                    <a:pt x="1088" y="179"/>
                    <a:pt x="1083" y="180"/>
                  </a:cubicBezTo>
                  <a:cubicBezTo>
                    <a:pt x="1078" y="181"/>
                    <a:pt x="1069" y="181"/>
                    <a:pt x="1064" y="181"/>
                  </a:cubicBezTo>
                  <a:cubicBezTo>
                    <a:pt x="1060" y="181"/>
                    <a:pt x="1063" y="179"/>
                    <a:pt x="1062" y="177"/>
                  </a:cubicBezTo>
                  <a:cubicBezTo>
                    <a:pt x="1061" y="175"/>
                    <a:pt x="1053" y="172"/>
                    <a:pt x="1052" y="174"/>
                  </a:cubicBezTo>
                  <a:cubicBezTo>
                    <a:pt x="1051" y="176"/>
                    <a:pt x="1049" y="174"/>
                    <a:pt x="1049" y="173"/>
                  </a:cubicBezTo>
                  <a:cubicBezTo>
                    <a:pt x="1049" y="172"/>
                    <a:pt x="1042" y="169"/>
                    <a:pt x="1039" y="170"/>
                  </a:cubicBezTo>
                  <a:cubicBezTo>
                    <a:pt x="1036" y="170"/>
                    <a:pt x="1035" y="167"/>
                    <a:pt x="1038" y="167"/>
                  </a:cubicBezTo>
                  <a:cubicBezTo>
                    <a:pt x="1041" y="167"/>
                    <a:pt x="1047" y="168"/>
                    <a:pt x="1044" y="164"/>
                  </a:cubicBezTo>
                  <a:cubicBezTo>
                    <a:pt x="1042" y="160"/>
                    <a:pt x="1020" y="159"/>
                    <a:pt x="1018" y="160"/>
                  </a:cubicBezTo>
                  <a:cubicBezTo>
                    <a:pt x="1016" y="160"/>
                    <a:pt x="1018" y="163"/>
                    <a:pt x="1014" y="167"/>
                  </a:cubicBezTo>
                  <a:cubicBezTo>
                    <a:pt x="1009" y="172"/>
                    <a:pt x="1005" y="169"/>
                    <a:pt x="1005" y="167"/>
                  </a:cubicBezTo>
                  <a:cubicBezTo>
                    <a:pt x="1006" y="165"/>
                    <a:pt x="1011" y="165"/>
                    <a:pt x="1011" y="163"/>
                  </a:cubicBezTo>
                  <a:cubicBezTo>
                    <a:pt x="1011" y="161"/>
                    <a:pt x="1004" y="162"/>
                    <a:pt x="1002" y="160"/>
                  </a:cubicBezTo>
                  <a:cubicBezTo>
                    <a:pt x="1001" y="158"/>
                    <a:pt x="1004" y="157"/>
                    <a:pt x="1007" y="158"/>
                  </a:cubicBezTo>
                  <a:cubicBezTo>
                    <a:pt x="1010" y="159"/>
                    <a:pt x="1015" y="159"/>
                    <a:pt x="1015" y="158"/>
                  </a:cubicBezTo>
                  <a:cubicBezTo>
                    <a:pt x="1015" y="157"/>
                    <a:pt x="1012" y="156"/>
                    <a:pt x="1007" y="156"/>
                  </a:cubicBezTo>
                  <a:cubicBezTo>
                    <a:pt x="1003" y="155"/>
                    <a:pt x="991" y="152"/>
                    <a:pt x="985" y="153"/>
                  </a:cubicBezTo>
                  <a:cubicBezTo>
                    <a:pt x="979" y="153"/>
                    <a:pt x="976" y="150"/>
                    <a:pt x="973" y="150"/>
                  </a:cubicBezTo>
                  <a:cubicBezTo>
                    <a:pt x="969" y="150"/>
                    <a:pt x="969" y="152"/>
                    <a:pt x="971" y="154"/>
                  </a:cubicBezTo>
                  <a:cubicBezTo>
                    <a:pt x="973" y="156"/>
                    <a:pt x="968" y="157"/>
                    <a:pt x="964" y="156"/>
                  </a:cubicBezTo>
                  <a:cubicBezTo>
                    <a:pt x="960" y="156"/>
                    <a:pt x="954" y="158"/>
                    <a:pt x="957" y="161"/>
                  </a:cubicBezTo>
                  <a:cubicBezTo>
                    <a:pt x="959" y="164"/>
                    <a:pt x="961" y="160"/>
                    <a:pt x="963" y="161"/>
                  </a:cubicBezTo>
                  <a:cubicBezTo>
                    <a:pt x="965" y="162"/>
                    <a:pt x="958" y="164"/>
                    <a:pt x="961" y="166"/>
                  </a:cubicBezTo>
                  <a:cubicBezTo>
                    <a:pt x="964" y="167"/>
                    <a:pt x="963" y="170"/>
                    <a:pt x="963" y="171"/>
                  </a:cubicBezTo>
                  <a:cubicBezTo>
                    <a:pt x="963" y="173"/>
                    <a:pt x="959" y="173"/>
                    <a:pt x="957" y="171"/>
                  </a:cubicBezTo>
                  <a:cubicBezTo>
                    <a:pt x="955" y="169"/>
                    <a:pt x="952" y="171"/>
                    <a:pt x="949" y="171"/>
                  </a:cubicBezTo>
                  <a:cubicBezTo>
                    <a:pt x="946" y="170"/>
                    <a:pt x="943" y="172"/>
                    <a:pt x="947" y="172"/>
                  </a:cubicBezTo>
                  <a:cubicBezTo>
                    <a:pt x="950" y="173"/>
                    <a:pt x="952" y="175"/>
                    <a:pt x="947" y="176"/>
                  </a:cubicBezTo>
                  <a:cubicBezTo>
                    <a:pt x="942" y="176"/>
                    <a:pt x="943" y="171"/>
                    <a:pt x="940" y="172"/>
                  </a:cubicBezTo>
                  <a:cubicBezTo>
                    <a:pt x="938" y="172"/>
                    <a:pt x="931" y="170"/>
                    <a:pt x="928" y="170"/>
                  </a:cubicBezTo>
                  <a:cubicBezTo>
                    <a:pt x="925" y="170"/>
                    <a:pt x="923" y="172"/>
                    <a:pt x="919" y="173"/>
                  </a:cubicBezTo>
                  <a:cubicBezTo>
                    <a:pt x="914" y="173"/>
                    <a:pt x="908" y="171"/>
                    <a:pt x="907" y="168"/>
                  </a:cubicBezTo>
                  <a:cubicBezTo>
                    <a:pt x="905" y="166"/>
                    <a:pt x="904" y="165"/>
                    <a:pt x="902" y="168"/>
                  </a:cubicBezTo>
                  <a:cubicBezTo>
                    <a:pt x="900" y="171"/>
                    <a:pt x="900" y="176"/>
                    <a:pt x="898" y="176"/>
                  </a:cubicBezTo>
                  <a:cubicBezTo>
                    <a:pt x="896" y="176"/>
                    <a:pt x="895" y="181"/>
                    <a:pt x="893" y="182"/>
                  </a:cubicBezTo>
                  <a:cubicBezTo>
                    <a:pt x="891" y="184"/>
                    <a:pt x="890" y="181"/>
                    <a:pt x="888" y="181"/>
                  </a:cubicBezTo>
                  <a:cubicBezTo>
                    <a:pt x="885" y="181"/>
                    <a:pt x="876" y="172"/>
                    <a:pt x="876" y="170"/>
                  </a:cubicBezTo>
                  <a:cubicBezTo>
                    <a:pt x="875" y="167"/>
                    <a:pt x="870" y="163"/>
                    <a:pt x="868" y="162"/>
                  </a:cubicBezTo>
                  <a:cubicBezTo>
                    <a:pt x="867" y="161"/>
                    <a:pt x="870" y="160"/>
                    <a:pt x="872" y="162"/>
                  </a:cubicBezTo>
                  <a:cubicBezTo>
                    <a:pt x="873" y="163"/>
                    <a:pt x="876" y="163"/>
                    <a:pt x="877" y="162"/>
                  </a:cubicBezTo>
                  <a:cubicBezTo>
                    <a:pt x="879" y="162"/>
                    <a:pt x="879" y="157"/>
                    <a:pt x="876" y="157"/>
                  </a:cubicBezTo>
                  <a:cubicBezTo>
                    <a:pt x="873" y="157"/>
                    <a:pt x="874" y="154"/>
                    <a:pt x="875" y="154"/>
                  </a:cubicBezTo>
                  <a:cubicBezTo>
                    <a:pt x="877" y="153"/>
                    <a:pt x="872" y="149"/>
                    <a:pt x="874" y="148"/>
                  </a:cubicBezTo>
                  <a:cubicBezTo>
                    <a:pt x="876" y="148"/>
                    <a:pt x="875" y="146"/>
                    <a:pt x="872" y="145"/>
                  </a:cubicBezTo>
                  <a:cubicBezTo>
                    <a:pt x="870" y="145"/>
                    <a:pt x="867" y="143"/>
                    <a:pt x="867" y="142"/>
                  </a:cubicBezTo>
                  <a:cubicBezTo>
                    <a:pt x="867" y="140"/>
                    <a:pt x="856" y="140"/>
                    <a:pt x="856" y="142"/>
                  </a:cubicBezTo>
                  <a:cubicBezTo>
                    <a:pt x="857" y="144"/>
                    <a:pt x="852" y="143"/>
                    <a:pt x="853" y="141"/>
                  </a:cubicBezTo>
                  <a:cubicBezTo>
                    <a:pt x="854" y="140"/>
                    <a:pt x="849" y="140"/>
                    <a:pt x="844" y="139"/>
                  </a:cubicBezTo>
                  <a:cubicBezTo>
                    <a:pt x="839" y="137"/>
                    <a:pt x="839" y="134"/>
                    <a:pt x="837" y="134"/>
                  </a:cubicBezTo>
                  <a:cubicBezTo>
                    <a:pt x="835" y="133"/>
                    <a:pt x="836" y="139"/>
                    <a:pt x="833" y="137"/>
                  </a:cubicBezTo>
                  <a:cubicBezTo>
                    <a:pt x="830" y="136"/>
                    <a:pt x="828" y="139"/>
                    <a:pt x="829" y="142"/>
                  </a:cubicBezTo>
                  <a:cubicBezTo>
                    <a:pt x="830" y="145"/>
                    <a:pt x="829" y="145"/>
                    <a:pt x="829" y="148"/>
                  </a:cubicBezTo>
                  <a:cubicBezTo>
                    <a:pt x="829" y="150"/>
                    <a:pt x="827" y="149"/>
                    <a:pt x="824" y="148"/>
                  </a:cubicBezTo>
                  <a:cubicBezTo>
                    <a:pt x="821" y="147"/>
                    <a:pt x="821" y="151"/>
                    <a:pt x="814" y="149"/>
                  </a:cubicBezTo>
                  <a:cubicBezTo>
                    <a:pt x="808" y="147"/>
                    <a:pt x="805" y="149"/>
                    <a:pt x="804" y="147"/>
                  </a:cubicBezTo>
                  <a:cubicBezTo>
                    <a:pt x="802" y="145"/>
                    <a:pt x="800" y="145"/>
                    <a:pt x="800" y="146"/>
                  </a:cubicBezTo>
                  <a:cubicBezTo>
                    <a:pt x="800" y="148"/>
                    <a:pt x="790" y="147"/>
                    <a:pt x="789" y="145"/>
                  </a:cubicBezTo>
                  <a:cubicBezTo>
                    <a:pt x="788" y="142"/>
                    <a:pt x="791" y="142"/>
                    <a:pt x="792" y="141"/>
                  </a:cubicBezTo>
                  <a:cubicBezTo>
                    <a:pt x="794" y="140"/>
                    <a:pt x="790" y="139"/>
                    <a:pt x="785" y="140"/>
                  </a:cubicBezTo>
                  <a:cubicBezTo>
                    <a:pt x="779" y="140"/>
                    <a:pt x="776" y="137"/>
                    <a:pt x="770" y="137"/>
                  </a:cubicBezTo>
                  <a:cubicBezTo>
                    <a:pt x="764" y="138"/>
                    <a:pt x="752" y="139"/>
                    <a:pt x="750" y="140"/>
                  </a:cubicBezTo>
                  <a:cubicBezTo>
                    <a:pt x="748" y="141"/>
                    <a:pt x="751" y="144"/>
                    <a:pt x="749" y="144"/>
                  </a:cubicBezTo>
                  <a:cubicBezTo>
                    <a:pt x="746" y="144"/>
                    <a:pt x="748" y="139"/>
                    <a:pt x="747" y="136"/>
                  </a:cubicBezTo>
                  <a:cubicBezTo>
                    <a:pt x="747" y="134"/>
                    <a:pt x="743" y="133"/>
                    <a:pt x="743" y="135"/>
                  </a:cubicBezTo>
                  <a:cubicBezTo>
                    <a:pt x="744" y="137"/>
                    <a:pt x="737" y="138"/>
                    <a:pt x="735" y="137"/>
                  </a:cubicBezTo>
                  <a:cubicBezTo>
                    <a:pt x="733" y="135"/>
                    <a:pt x="730" y="133"/>
                    <a:pt x="726" y="132"/>
                  </a:cubicBezTo>
                  <a:cubicBezTo>
                    <a:pt x="721" y="131"/>
                    <a:pt x="715" y="136"/>
                    <a:pt x="717" y="137"/>
                  </a:cubicBezTo>
                  <a:cubicBezTo>
                    <a:pt x="718" y="139"/>
                    <a:pt x="721" y="137"/>
                    <a:pt x="722" y="138"/>
                  </a:cubicBezTo>
                  <a:cubicBezTo>
                    <a:pt x="722" y="140"/>
                    <a:pt x="712" y="140"/>
                    <a:pt x="712" y="141"/>
                  </a:cubicBezTo>
                  <a:cubicBezTo>
                    <a:pt x="712" y="143"/>
                    <a:pt x="702" y="145"/>
                    <a:pt x="699" y="146"/>
                  </a:cubicBezTo>
                  <a:cubicBezTo>
                    <a:pt x="692" y="147"/>
                    <a:pt x="690" y="147"/>
                    <a:pt x="686" y="150"/>
                  </a:cubicBezTo>
                  <a:cubicBezTo>
                    <a:pt x="683" y="153"/>
                    <a:pt x="685" y="147"/>
                    <a:pt x="688" y="144"/>
                  </a:cubicBezTo>
                  <a:cubicBezTo>
                    <a:pt x="691" y="141"/>
                    <a:pt x="694" y="142"/>
                    <a:pt x="696" y="140"/>
                  </a:cubicBezTo>
                  <a:cubicBezTo>
                    <a:pt x="697" y="138"/>
                    <a:pt x="700" y="138"/>
                    <a:pt x="705" y="137"/>
                  </a:cubicBezTo>
                  <a:cubicBezTo>
                    <a:pt x="709" y="137"/>
                    <a:pt x="709" y="134"/>
                    <a:pt x="711" y="133"/>
                  </a:cubicBezTo>
                  <a:cubicBezTo>
                    <a:pt x="713" y="132"/>
                    <a:pt x="718" y="130"/>
                    <a:pt x="719" y="128"/>
                  </a:cubicBezTo>
                  <a:cubicBezTo>
                    <a:pt x="720" y="126"/>
                    <a:pt x="731" y="122"/>
                    <a:pt x="733" y="122"/>
                  </a:cubicBezTo>
                  <a:cubicBezTo>
                    <a:pt x="735" y="123"/>
                    <a:pt x="736" y="118"/>
                    <a:pt x="737" y="118"/>
                  </a:cubicBezTo>
                  <a:cubicBezTo>
                    <a:pt x="738" y="118"/>
                    <a:pt x="744" y="115"/>
                    <a:pt x="747" y="114"/>
                  </a:cubicBezTo>
                  <a:cubicBezTo>
                    <a:pt x="749" y="113"/>
                    <a:pt x="750" y="111"/>
                    <a:pt x="750" y="109"/>
                  </a:cubicBezTo>
                  <a:cubicBezTo>
                    <a:pt x="750" y="108"/>
                    <a:pt x="747" y="108"/>
                    <a:pt x="747" y="107"/>
                  </a:cubicBezTo>
                  <a:cubicBezTo>
                    <a:pt x="746" y="105"/>
                    <a:pt x="748" y="106"/>
                    <a:pt x="751" y="105"/>
                  </a:cubicBezTo>
                  <a:cubicBezTo>
                    <a:pt x="753" y="104"/>
                    <a:pt x="751" y="101"/>
                    <a:pt x="749" y="102"/>
                  </a:cubicBezTo>
                  <a:cubicBezTo>
                    <a:pt x="747" y="102"/>
                    <a:pt x="750" y="100"/>
                    <a:pt x="748" y="98"/>
                  </a:cubicBezTo>
                  <a:cubicBezTo>
                    <a:pt x="746" y="96"/>
                    <a:pt x="743" y="99"/>
                    <a:pt x="743" y="97"/>
                  </a:cubicBezTo>
                  <a:cubicBezTo>
                    <a:pt x="743" y="94"/>
                    <a:pt x="743" y="92"/>
                    <a:pt x="741" y="90"/>
                  </a:cubicBezTo>
                  <a:cubicBezTo>
                    <a:pt x="740" y="89"/>
                    <a:pt x="737" y="93"/>
                    <a:pt x="734" y="90"/>
                  </a:cubicBezTo>
                  <a:cubicBezTo>
                    <a:pt x="731" y="88"/>
                    <a:pt x="723" y="87"/>
                    <a:pt x="723" y="88"/>
                  </a:cubicBezTo>
                  <a:cubicBezTo>
                    <a:pt x="723" y="89"/>
                    <a:pt x="718" y="86"/>
                    <a:pt x="718" y="87"/>
                  </a:cubicBezTo>
                  <a:cubicBezTo>
                    <a:pt x="717" y="88"/>
                    <a:pt x="710" y="88"/>
                    <a:pt x="708" y="87"/>
                  </a:cubicBezTo>
                  <a:cubicBezTo>
                    <a:pt x="706" y="87"/>
                    <a:pt x="703" y="88"/>
                    <a:pt x="702" y="90"/>
                  </a:cubicBezTo>
                  <a:cubicBezTo>
                    <a:pt x="702" y="93"/>
                    <a:pt x="694" y="92"/>
                    <a:pt x="692" y="91"/>
                  </a:cubicBezTo>
                  <a:cubicBezTo>
                    <a:pt x="691" y="91"/>
                    <a:pt x="698" y="85"/>
                    <a:pt x="698" y="84"/>
                  </a:cubicBezTo>
                  <a:cubicBezTo>
                    <a:pt x="698" y="83"/>
                    <a:pt x="686" y="84"/>
                    <a:pt x="685" y="83"/>
                  </a:cubicBezTo>
                  <a:cubicBezTo>
                    <a:pt x="684" y="82"/>
                    <a:pt x="678" y="81"/>
                    <a:pt x="675" y="81"/>
                  </a:cubicBezTo>
                  <a:cubicBezTo>
                    <a:pt x="673" y="82"/>
                    <a:pt x="675" y="81"/>
                    <a:pt x="678" y="81"/>
                  </a:cubicBezTo>
                  <a:cubicBezTo>
                    <a:pt x="680" y="80"/>
                    <a:pt x="683" y="78"/>
                    <a:pt x="685" y="78"/>
                  </a:cubicBezTo>
                  <a:cubicBezTo>
                    <a:pt x="688" y="77"/>
                    <a:pt x="687" y="76"/>
                    <a:pt x="686" y="75"/>
                  </a:cubicBezTo>
                  <a:cubicBezTo>
                    <a:pt x="685" y="73"/>
                    <a:pt x="682" y="74"/>
                    <a:pt x="679" y="73"/>
                  </a:cubicBezTo>
                  <a:cubicBezTo>
                    <a:pt x="677" y="72"/>
                    <a:pt x="673" y="71"/>
                    <a:pt x="671" y="71"/>
                  </a:cubicBezTo>
                  <a:cubicBezTo>
                    <a:pt x="669" y="71"/>
                    <a:pt x="666" y="72"/>
                    <a:pt x="660" y="73"/>
                  </a:cubicBezTo>
                  <a:cubicBezTo>
                    <a:pt x="655" y="74"/>
                    <a:pt x="654" y="78"/>
                    <a:pt x="652" y="80"/>
                  </a:cubicBezTo>
                  <a:cubicBezTo>
                    <a:pt x="649" y="81"/>
                    <a:pt x="644" y="86"/>
                    <a:pt x="646" y="87"/>
                  </a:cubicBezTo>
                  <a:cubicBezTo>
                    <a:pt x="648" y="87"/>
                    <a:pt x="647" y="89"/>
                    <a:pt x="648" y="90"/>
                  </a:cubicBezTo>
                  <a:cubicBezTo>
                    <a:pt x="648" y="92"/>
                    <a:pt x="646" y="92"/>
                    <a:pt x="643" y="92"/>
                  </a:cubicBezTo>
                  <a:cubicBezTo>
                    <a:pt x="640" y="91"/>
                    <a:pt x="631" y="91"/>
                    <a:pt x="631" y="93"/>
                  </a:cubicBezTo>
                  <a:cubicBezTo>
                    <a:pt x="631" y="95"/>
                    <a:pt x="636" y="96"/>
                    <a:pt x="636" y="97"/>
                  </a:cubicBezTo>
                  <a:cubicBezTo>
                    <a:pt x="636" y="98"/>
                    <a:pt x="632" y="97"/>
                    <a:pt x="630" y="96"/>
                  </a:cubicBezTo>
                  <a:cubicBezTo>
                    <a:pt x="628" y="95"/>
                    <a:pt x="624" y="96"/>
                    <a:pt x="623" y="98"/>
                  </a:cubicBezTo>
                  <a:cubicBezTo>
                    <a:pt x="622" y="100"/>
                    <a:pt x="619" y="99"/>
                    <a:pt x="618" y="99"/>
                  </a:cubicBezTo>
                  <a:cubicBezTo>
                    <a:pt x="617" y="98"/>
                    <a:pt x="614" y="100"/>
                    <a:pt x="613" y="99"/>
                  </a:cubicBezTo>
                  <a:cubicBezTo>
                    <a:pt x="611" y="98"/>
                    <a:pt x="616" y="96"/>
                    <a:pt x="615" y="95"/>
                  </a:cubicBezTo>
                  <a:cubicBezTo>
                    <a:pt x="614" y="93"/>
                    <a:pt x="608" y="94"/>
                    <a:pt x="607" y="97"/>
                  </a:cubicBezTo>
                  <a:cubicBezTo>
                    <a:pt x="607" y="99"/>
                    <a:pt x="603" y="95"/>
                    <a:pt x="602" y="96"/>
                  </a:cubicBezTo>
                  <a:cubicBezTo>
                    <a:pt x="601" y="96"/>
                    <a:pt x="599" y="97"/>
                    <a:pt x="597" y="98"/>
                  </a:cubicBezTo>
                  <a:cubicBezTo>
                    <a:pt x="594" y="99"/>
                    <a:pt x="590" y="97"/>
                    <a:pt x="589" y="99"/>
                  </a:cubicBezTo>
                  <a:cubicBezTo>
                    <a:pt x="588" y="101"/>
                    <a:pt x="594" y="102"/>
                    <a:pt x="594" y="102"/>
                  </a:cubicBezTo>
                  <a:cubicBezTo>
                    <a:pt x="594" y="103"/>
                    <a:pt x="581" y="103"/>
                    <a:pt x="580" y="104"/>
                  </a:cubicBezTo>
                  <a:cubicBezTo>
                    <a:pt x="580" y="106"/>
                    <a:pt x="576" y="106"/>
                    <a:pt x="570" y="106"/>
                  </a:cubicBezTo>
                  <a:cubicBezTo>
                    <a:pt x="565" y="106"/>
                    <a:pt x="567" y="109"/>
                    <a:pt x="563" y="109"/>
                  </a:cubicBezTo>
                  <a:cubicBezTo>
                    <a:pt x="559" y="110"/>
                    <a:pt x="557" y="110"/>
                    <a:pt x="555" y="113"/>
                  </a:cubicBezTo>
                  <a:cubicBezTo>
                    <a:pt x="554" y="115"/>
                    <a:pt x="550" y="115"/>
                    <a:pt x="549" y="113"/>
                  </a:cubicBezTo>
                  <a:cubicBezTo>
                    <a:pt x="548" y="112"/>
                    <a:pt x="544" y="114"/>
                    <a:pt x="546" y="114"/>
                  </a:cubicBezTo>
                  <a:cubicBezTo>
                    <a:pt x="548" y="115"/>
                    <a:pt x="546" y="117"/>
                    <a:pt x="545" y="116"/>
                  </a:cubicBezTo>
                  <a:cubicBezTo>
                    <a:pt x="543" y="116"/>
                    <a:pt x="540" y="119"/>
                    <a:pt x="542" y="118"/>
                  </a:cubicBezTo>
                  <a:cubicBezTo>
                    <a:pt x="544" y="118"/>
                    <a:pt x="545" y="120"/>
                    <a:pt x="544" y="121"/>
                  </a:cubicBezTo>
                  <a:cubicBezTo>
                    <a:pt x="543" y="123"/>
                    <a:pt x="538" y="120"/>
                    <a:pt x="537" y="121"/>
                  </a:cubicBezTo>
                  <a:cubicBezTo>
                    <a:pt x="536" y="122"/>
                    <a:pt x="539" y="124"/>
                    <a:pt x="541" y="123"/>
                  </a:cubicBezTo>
                  <a:cubicBezTo>
                    <a:pt x="543" y="123"/>
                    <a:pt x="545" y="125"/>
                    <a:pt x="545" y="126"/>
                  </a:cubicBezTo>
                  <a:cubicBezTo>
                    <a:pt x="545" y="128"/>
                    <a:pt x="540" y="125"/>
                    <a:pt x="539" y="126"/>
                  </a:cubicBezTo>
                  <a:cubicBezTo>
                    <a:pt x="538" y="128"/>
                    <a:pt x="540" y="128"/>
                    <a:pt x="542" y="129"/>
                  </a:cubicBezTo>
                  <a:cubicBezTo>
                    <a:pt x="544" y="129"/>
                    <a:pt x="543" y="130"/>
                    <a:pt x="545" y="131"/>
                  </a:cubicBezTo>
                  <a:cubicBezTo>
                    <a:pt x="545" y="132"/>
                    <a:pt x="545" y="132"/>
                    <a:pt x="545" y="132"/>
                  </a:cubicBezTo>
                  <a:cubicBezTo>
                    <a:pt x="546" y="133"/>
                    <a:pt x="544" y="134"/>
                    <a:pt x="544" y="135"/>
                  </a:cubicBezTo>
                  <a:cubicBezTo>
                    <a:pt x="544" y="137"/>
                    <a:pt x="542" y="137"/>
                    <a:pt x="542" y="136"/>
                  </a:cubicBezTo>
                  <a:cubicBezTo>
                    <a:pt x="542" y="135"/>
                    <a:pt x="536" y="134"/>
                    <a:pt x="534" y="136"/>
                  </a:cubicBezTo>
                  <a:cubicBezTo>
                    <a:pt x="533" y="137"/>
                    <a:pt x="532" y="138"/>
                    <a:pt x="530" y="137"/>
                  </a:cubicBezTo>
                  <a:cubicBezTo>
                    <a:pt x="529" y="135"/>
                    <a:pt x="524" y="137"/>
                    <a:pt x="519" y="137"/>
                  </a:cubicBezTo>
                  <a:cubicBezTo>
                    <a:pt x="513" y="138"/>
                    <a:pt x="501" y="138"/>
                    <a:pt x="498" y="139"/>
                  </a:cubicBezTo>
                  <a:cubicBezTo>
                    <a:pt x="495" y="140"/>
                    <a:pt x="492" y="144"/>
                    <a:pt x="495" y="147"/>
                  </a:cubicBezTo>
                  <a:cubicBezTo>
                    <a:pt x="498" y="150"/>
                    <a:pt x="495" y="151"/>
                    <a:pt x="495" y="153"/>
                  </a:cubicBezTo>
                  <a:cubicBezTo>
                    <a:pt x="495" y="155"/>
                    <a:pt x="502" y="158"/>
                    <a:pt x="506" y="159"/>
                  </a:cubicBezTo>
                  <a:cubicBezTo>
                    <a:pt x="510" y="159"/>
                    <a:pt x="513" y="164"/>
                    <a:pt x="511" y="167"/>
                  </a:cubicBezTo>
                  <a:cubicBezTo>
                    <a:pt x="508" y="169"/>
                    <a:pt x="502" y="166"/>
                    <a:pt x="497" y="162"/>
                  </a:cubicBezTo>
                  <a:cubicBezTo>
                    <a:pt x="492" y="159"/>
                    <a:pt x="482" y="157"/>
                    <a:pt x="479" y="157"/>
                  </a:cubicBezTo>
                  <a:cubicBezTo>
                    <a:pt x="475" y="158"/>
                    <a:pt x="477" y="154"/>
                    <a:pt x="473" y="154"/>
                  </a:cubicBezTo>
                  <a:cubicBezTo>
                    <a:pt x="468" y="155"/>
                    <a:pt x="465" y="159"/>
                    <a:pt x="468" y="159"/>
                  </a:cubicBezTo>
                  <a:cubicBezTo>
                    <a:pt x="471" y="159"/>
                    <a:pt x="472" y="158"/>
                    <a:pt x="471" y="160"/>
                  </a:cubicBezTo>
                  <a:cubicBezTo>
                    <a:pt x="469" y="161"/>
                    <a:pt x="472" y="161"/>
                    <a:pt x="475" y="162"/>
                  </a:cubicBezTo>
                  <a:cubicBezTo>
                    <a:pt x="479" y="164"/>
                    <a:pt x="472" y="166"/>
                    <a:pt x="469" y="164"/>
                  </a:cubicBezTo>
                  <a:cubicBezTo>
                    <a:pt x="465" y="161"/>
                    <a:pt x="461" y="163"/>
                    <a:pt x="460" y="165"/>
                  </a:cubicBezTo>
                  <a:cubicBezTo>
                    <a:pt x="459" y="167"/>
                    <a:pt x="464" y="173"/>
                    <a:pt x="471" y="174"/>
                  </a:cubicBezTo>
                  <a:cubicBezTo>
                    <a:pt x="477" y="175"/>
                    <a:pt x="475" y="177"/>
                    <a:pt x="478" y="178"/>
                  </a:cubicBezTo>
                  <a:cubicBezTo>
                    <a:pt x="481" y="179"/>
                    <a:pt x="479" y="180"/>
                    <a:pt x="477" y="180"/>
                  </a:cubicBezTo>
                  <a:cubicBezTo>
                    <a:pt x="475" y="180"/>
                    <a:pt x="471" y="177"/>
                    <a:pt x="467" y="175"/>
                  </a:cubicBezTo>
                  <a:cubicBezTo>
                    <a:pt x="464" y="174"/>
                    <a:pt x="456" y="176"/>
                    <a:pt x="454" y="174"/>
                  </a:cubicBezTo>
                  <a:cubicBezTo>
                    <a:pt x="452" y="172"/>
                    <a:pt x="455" y="170"/>
                    <a:pt x="453" y="169"/>
                  </a:cubicBezTo>
                  <a:cubicBezTo>
                    <a:pt x="452" y="167"/>
                    <a:pt x="453" y="164"/>
                    <a:pt x="455" y="161"/>
                  </a:cubicBezTo>
                  <a:cubicBezTo>
                    <a:pt x="457" y="158"/>
                    <a:pt x="455" y="152"/>
                    <a:pt x="452" y="151"/>
                  </a:cubicBezTo>
                  <a:cubicBezTo>
                    <a:pt x="449" y="150"/>
                    <a:pt x="449" y="153"/>
                    <a:pt x="450" y="154"/>
                  </a:cubicBezTo>
                  <a:cubicBezTo>
                    <a:pt x="450" y="155"/>
                    <a:pt x="450" y="160"/>
                    <a:pt x="448" y="163"/>
                  </a:cubicBezTo>
                  <a:cubicBezTo>
                    <a:pt x="445" y="166"/>
                    <a:pt x="438" y="166"/>
                    <a:pt x="438" y="168"/>
                  </a:cubicBezTo>
                  <a:cubicBezTo>
                    <a:pt x="438" y="170"/>
                    <a:pt x="433" y="171"/>
                    <a:pt x="435" y="173"/>
                  </a:cubicBezTo>
                  <a:cubicBezTo>
                    <a:pt x="436" y="174"/>
                    <a:pt x="443" y="181"/>
                    <a:pt x="444" y="184"/>
                  </a:cubicBezTo>
                  <a:cubicBezTo>
                    <a:pt x="445" y="186"/>
                    <a:pt x="438" y="193"/>
                    <a:pt x="439" y="197"/>
                  </a:cubicBezTo>
                  <a:cubicBezTo>
                    <a:pt x="440" y="201"/>
                    <a:pt x="438" y="203"/>
                    <a:pt x="440" y="205"/>
                  </a:cubicBezTo>
                  <a:cubicBezTo>
                    <a:pt x="441" y="207"/>
                    <a:pt x="444" y="205"/>
                    <a:pt x="446" y="206"/>
                  </a:cubicBezTo>
                  <a:cubicBezTo>
                    <a:pt x="448" y="207"/>
                    <a:pt x="451" y="205"/>
                    <a:pt x="455" y="204"/>
                  </a:cubicBezTo>
                  <a:cubicBezTo>
                    <a:pt x="460" y="203"/>
                    <a:pt x="468" y="208"/>
                    <a:pt x="471" y="210"/>
                  </a:cubicBezTo>
                  <a:cubicBezTo>
                    <a:pt x="474" y="211"/>
                    <a:pt x="472" y="213"/>
                    <a:pt x="474" y="216"/>
                  </a:cubicBezTo>
                  <a:cubicBezTo>
                    <a:pt x="475" y="218"/>
                    <a:pt x="470" y="218"/>
                    <a:pt x="470" y="222"/>
                  </a:cubicBezTo>
                  <a:cubicBezTo>
                    <a:pt x="470" y="225"/>
                    <a:pt x="479" y="227"/>
                    <a:pt x="479" y="228"/>
                  </a:cubicBezTo>
                  <a:cubicBezTo>
                    <a:pt x="480" y="229"/>
                    <a:pt x="473" y="228"/>
                    <a:pt x="470" y="227"/>
                  </a:cubicBezTo>
                  <a:cubicBezTo>
                    <a:pt x="467" y="226"/>
                    <a:pt x="467" y="223"/>
                    <a:pt x="466" y="222"/>
                  </a:cubicBezTo>
                  <a:cubicBezTo>
                    <a:pt x="466" y="221"/>
                    <a:pt x="468" y="218"/>
                    <a:pt x="468" y="216"/>
                  </a:cubicBezTo>
                  <a:cubicBezTo>
                    <a:pt x="469" y="214"/>
                    <a:pt x="465" y="213"/>
                    <a:pt x="464" y="211"/>
                  </a:cubicBezTo>
                  <a:cubicBezTo>
                    <a:pt x="463" y="210"/>
                    <a:pt x="461" y="207"/>
                    <a:pt x="459" y="208"/>
                  </a:cubicBezTo>
                  <a:cubicBezTo>
                    <a:pt x="457" y="208"/>
                    <a:pt x="449" y="209"/>
                    <a:pt x="447" y="211"/>
                  </a:cubicBezTo>
                  <a:cubicBezTo>
                    <a:pt x="445" y="213"/>
                    <a:pt x="447" y="219"/>
                    <a:pt x="449" y="222"/>
                  </a:cubicBezTo>
                  <a:cubicBezTo>
                    <a:pt x="450" y="225"/>
                    <a:pt x="442" y="229"/>
                    <a:pt x="442" y="232"/>
                  </a:cubicBezTo>
                  <a:cubicBezTo>
                    <a:pt x="442" y="234"/>
                    <a:pt x="439" y="235"/>
                    <a:pt x="436" y="237"/>
                  </a:cubicBezTo>
                  <a:cubicBezTo>
                    <a:pt x="432" y="239"/>
                    <a:pt x="428" y="240"/>
                    <a:pt x="428" y="244"/>
                  </a:cubicBezTo>
                  <a:cubicBezTo>
                    <a:pt x="429" y="247"/>
                    <a:pt x="424" y="245"/>
                    <a:pt x="421" y="244"/>
                  </a:cubicBezTo>
                  <a:cubicBezTo>
                    <a:pt x="419" y="242"/>
                    <a:pt x="416" y="244"/>
                    <a:pt x="412" y="244"/>
                  </a:cubicBezTo>
                  <a:cubicBezTo>
                    <a:pt x="408" y="244"/>
                    <a:pt x="408" y="241"/>
                    <a:pt x="406" y="242"/>
                  </a:cubicBezTo>
                  <a:cubicBezTo>
                    <a:pt x="403" y="243"/>
                    <a:pt x="401" y="241"/>
                    <a:pt x="402" y="239"/>
                  </a:cubicBezTo>
                  <a:cubicBezTo>
                    <a:pt x="402" y="237"/>
                    <a:pt x="406" y="238"/>
                    <a:pt x="406" y="240"/>
                  </a:cubicBezTo>
                  <a:cubicBezTo>
                    <a:pt x="406" y="241"/>
                    <a:pt x="408" y="241"/>
                    <a:pt x="411" y="239"/>
                  </a:cubicBezTo>
                  <a:cubicBezTo>
                    <a:pt x="413" y="238"/>
                    <a:pt x="412" y="241"/>
                    <a:pt x="415" y="241"/>
                  </a:cubicBezTo>
                  <a:cubicBezTo>
                    <a:pt x="419" y="242"/>
                    <a:pt x="417" y="240"/>
                    <a:pt x="419" y="240"/>
                  </a:cubicBezTo>
                  <a:cubicBezTo>
                    <a:pt x="422" y="240"/>
                    <a:pt x="422" y="239"/>
                    <a:pt x="421" y="238"/>
                  </a:cubicBezTo>
                  <a:cubicBezTo>
                    <a:pt x="420" y="237"/>
                    <a:pt x="423" y="236"/>
                    <a:pt x="425" y="235"/>
                  </a:cubicBezTo>
                  <a:cubicBezTo>
                    <a:pt x="427" y="234"/>
                    <a:pt x="426" y="231"/>
                    <a:pt x="427" y="231"/>
                  </a:cubicBezTo>
                  <a:cubicBezTo>
                    <a:pt x="429" y="230"/>
                    <a:pt x="428" y="228"/>
                    <a:pt x="429" y="228"/>
                  </a:cubicBezTo>
                  <a:cubicBezTo>
                    <a:pt x="431" y="228"/>
                    <a:pt x="432" y="225"/>
                    <a:pt x="433" y="225"/>
                  </a:cubicBezTo>
                  <a:cubicBezTo>
                    <a:pt x="435" y="225"/>
                    <a:pt x="436" y="223"/>
                    <a:pt x="435" y="222"/>
                  </a:cubicBezTo>
                  <a:cubicBezTo>
                    <a:pt x="434" y="220"/>
                    <a:pt x="435" y="217"/>
                    <a:pt x="437" y="216"/>
                  </a:cubicBezTo>
                  <a:cubicBezTo>
                    <a:pt x="438" y="216"/>
                    <a:pt x="439" y="214"/>
                    <a:pt x="437" y="213"/>
                  </a:cubicBezTo>
                  <a:cubicBezTo>
                    <a:pt x="436" y="212"/>
                    <a:pt x="431" y="209"/>
                    <a:pt x="431" y="206"/>
                  </a:cubicBezTo>
                  <a:cubicBezTo>
                    <a:pt x="431" y="204"/>
                    <a:pt x="430" y="200"/>
                    <a:pt x="431" y="198"/>
                  </a:cubicBezTo>
                  <a:cubicBezTo>
                    <a:pt x="431" y="196"/>
                    <a:pt x="431" y="193"/>
                    <a:pt x="431" y="191"/>
                  </a:cubicBezTo>
                  <a:cubicBezTo>
                    <a:pt x="430" y="188"/>
                    <a:pt x="432" y="186"/>
                    <a:pt x="433" y="182"/>
                  </a:cubicBezTo>
                  <a:cubicBezTo>
                    <a:pt x="433" y="178"/>
                    <a:pt x="428" y="174"/>
                    <a:pt x="426" y="173"/>
                  </a:cubicBezTo>
                  <a:cubicBezTo>
                    <a:pt x="424" y="172"/>
                    <a:pt x="425" y="170"/>
                    <a:pt x="429" y="167"/>
                  </a:cubicBezTo>
                  <a:cubicBezTo>
                    <a:pt x="432" y="164"/>
                    <a:pt x="432" y="155"/>
                    <a:pt x="432" y="153"/>
                  </a:cubicBezTo>
                  <a:cubicBezTo>
                    <a:pt x="432" y="151"/>
                    <a:pt x="425" y="150"/>
                    <a:pt x="422" y="150"/>
                  </a:cubicBezTo>
                  <a:cubicBezTo>
                    <a:pt x="419" y="150"/>
                    <a:pt x="409" y="150"/>
                    <a:pt x="407" y="149"/>
                  </a:cubicBezTo>
                  <a:cubicBezTo>
                    <a:pt x="404" y="149"/>
                    <a:pt x="403" y="151"/>
                    <a:pt x="402" y="154"/>
                  </a:cubicBezTo>
                  <a:cubicBezTo>
                    <a:pt x="401" y="156"/>
                    <a:pt x="398" y="160"/>
                    <a:pt x="397" y="165"/>
                  </a:cubicBezTo>
                  <a:cubicBezTo>
                    <a:pt x="395" y="170"/>
                    <a:pt x="389" y="172"/>
                    <a:pt x="386" y="173"/>
                  </a:cubicBezTo>
                  <a:cubicBezTo>
                    <a:pt x="383" y="174"/>
                    <a:pt x="382" y="178"/>
                    <a:pt x="383" y="180"/>
                  </a:cubicBezTo>
                  <a:cubicBezTo>
                    <a:pt x="384" y="182"/>
                    <a:pt x="386" y="181"/>
                    <a:pt x="387" y="181"/>
                  </a:cubicBezTo>
                  <a:cubicBezTo>
                    <a:pt x="389" y="182"/>
                    <a:pt x="387" y="187"/>
                    <a:pt x="386" y="188"/>
                  </a:cubicBezTo>
                  <a:cubicBezTo>
                    <a:pt x="386" y="188"/>
                    <a:pt x="388" y="190"/>
                    <a:pt x="386" y="192"/>
                  </a:cubicBezTo>
                  <a:cubicBezTo>
                    <a:pt x="384" y="193"/>
                    <a:pt x="382" y="196"/>
                    <a:pt x="383" y="197"/>
                  </a:cubicBezTo>
                  <a:cubicBezTo>
                    <a:pt x="384" y="198"/>
                    <a:pt x="390" y="199"/>
                    <a:pt x="393" y="201"/>
                  </a:cubicBezTo>
                  <a:cubicBezTo>
                    <a:pt x="395" y="202"/>
                    <a:pt x="394" y="205"/>
                    <a:pt x="396" y="207"/>
                  </a:cubicBezTo>
                  <a:cubicBezTo>
                    <a:pt x="398" y="210"/>
                    <a:pt x="400" y="208"/>
                    <a:pt x="401" y="210"/>
                  </a:cubicBezTo>
                  <a:cubicBezTo>
                    <a:pt x="402" y="211"/>
                    <a:pt x="398" y="217"/>
                    <a:pt x="396" y="218"/>
                  </a:cubicBezTo>
                  <a:cubicBezTo>
                    <a:pt x="394" y="218"/>
                    <a:pt x="388" y="211"/>
                    <a:pt x="386" y="210"/>
                  </a:cubicBezTo>
                  <a:cubicBezTo>
                    <a:pt x="384" y="208"/>
                    <a:pt x="377" y="206"/>
                    <a:pt x="373" y="204"/>
                  </a:cubicBezTo>
                  <a:cubicBezTo>
                    <a:pt x="370" y="202"/>
                    <a:pt x="367" y="203"/>
                    <a:pt x="363" y="200"/>
                  </a:cubicBezTo>
                  <a:cubicBezTo>
                    <a:pt x="359" y="197"/>
                    <a:pt x="355" y="196"/>
                    <a:pt x="348" y="196"/>
                  </a:cubicBezTo>
                  <a:cubicBezTo>
                    <a:pt x="340" y="196"/>
                    <a:pt x="336" y="194"/>
                    <a:pt x="333" y="195"/>
                  </a:cubicBezTo>
                  <a:cubicBezTo>
                    <a:pt x="331" y="195"/>
                    <a:pt x="332" y="192"/>
                    <a:pt x="327" y="190"/>
                  </a:cubicBezTo>
                  <a:cubicBezTo>
                    <a:pt x="323" y="188"/>
                    <a:pt x="320" y="186"/>
                    <a:pt x="317" y="187"/>
                  </a:cubicBezTo>
                  <a:cubicBezTo>
                    <a:pt x="315" y="188"/>
                    <a:pt x="316" y="193"/>
                    <a:pt x="320" y="194"/>
                  </a:cubicBezTo>
                  <a:cubicBezTo>
                    <a:pt x="324" y="194"/>
                    <a:pt x="322" y="196"/>
                    <a:pt x="326" y="196"/>
                  </a:cubicBezTo>
                  <a:cubicBezTo>
                    <a:pt x="330" y="196"/>
                    <a:pt x="331" y="197"/>
                    <a:pt x="331" y="200"/>
                  </a:cubicBezTo>
                  <a:cubicBezTo>
                    <a:pt x="331" y="202"/>
                    <a:pt x="333" y="205"/>
                    <a:pt x="334" y="206"/>
                  </a:cubicBezTo>
                  <a:cubicBezTo>
                    <a:pt x="336" y="208"/>
                    <a:pt x="335" y="211"/>
                    <a:pt x="332" y="211"/>
                  </a:cubicBezTo>
                  <a:cubicBezTo>
                    <a:pt x="329" y="211"/>
                    <a:pt x="325" y="211"/>
                    <a:pt x="326" y="214"/>
                  </a:cubicBezTo>
                  <a:cubicBezTo>
                    <a:pt x="328" y="216"/>
                    <a:pt x="326" y="216"/>
                    <a:pt x="322" y="215"/>
                  </a:cubicBezTo>
                  <a:cubicBezTo>
                    <a:pt x="319" y="214"/>
                    <a:pt x="321" y="212"/>
                    <a:pt x="322" y="210"/>
                  </a:cubicBezTo>
                  <a:cubicBezTo>
                    <a:pt x="324" y="209"/>
                    <a:pt x="319" y="208"/>
                    <a:pt x="317" y="207"/>
                  </a:cubicBezTo>
                  <a:cubicBezTo>
                    <a:pt x="315" y="206"/>
                    <a:pt x="307" y="212"/>
                    <a:pt x="305" y="213"/>
                  </a:cubicBezTo>
                  <a:cubicBezTo>
                    <a:pt x="303" y="214"/>
                    <a:pt x="297" y="212"/>
                    <a:pt x="292" y="213"/>
                  </a:cubicBezTo>
                  <a:cubicBezTo>
                    <a:pt x="286" y="214"/>
                    <a:pt x="286" y="219"/>
                    <a:pt x="284" y="218"/>
                  </a:cubicBezTo>
                  <a:cubicBezTo>
                    <a:pt x="282" y="218"/>
                    <a:pt x="276" y="219"/>
                    <a:pt x="273" y="218"/>
                  </a:cubicBezTo>
                  <a:cubicBezTo>
                    <a:pt x="271" y="216"/>
                    <a:pt x="273" y="215"/>
                    <a:pt x="275" y="215"/>
                  </a:cubicBezTo>
                  <a:cubicBezTo>
                    <a:pt x="278" y="216"/>
                    <a:pt x="279" y="215"/>
                    <a:pt x="277" y="213"/>
                  </a:cubicBezTo>
                  <a:cubicBezTo>
                    <a:pt x="276" y="211"/>
                    <a:pt x="279" y="209"/>
                    <a:pt x="279" y="208"/>
                  </a:cubicBezTo>
                  <a:cubicBezTo>
                    <a:pt x="279" y="206"/>
                    <a:pt x="270" y="210"/>
                    <a:pt x="268" y="211"/>
                  </a:cubicBezTo>
                  <a:cubicBezTo>
                    <a:pt x="266" y="212"/>
                    <a:pt x="268" y="215"/>
                    <a:pt x="266" y="215"/>
                  </a:cubicBezTo>
                  <a:cubicBezTo>
                    <a:pt x="265" y="216"/>
                    <a:pt x="265" y="214"/>
                    <a:pt x="263" y="213"/>
                  </a:cubicBezTo>
                  <a:cubicBezTo>
                    <a:pt x="261" y="213"/>
                    <a:pt x="247" y="216"/>
                    <a:pt x="244" y="219"/>
                  </a:cubicBezTo>
                  <a:cubicBezTo>
                    <a:pt x="242" y="222"/>
                    <a:pt x="237" y="222"/>
                    <a:pt x="237" y="223"/>
                  </a:cubicBezTo>
                  <a:cubicBezTo>
                    <a:pt x="237" y="225"/>
                    <a:pt x="230" y="225"/>
                    <a:pt x="228" y="226"/>
                  </a:cubicBezTo>
                  <a:cubicBezTo>
                    <a:pt x="225" y="227"/>
                    <a:pt x="227" y="232"/>
                    <a:pt x="226" y="235"/>
                  </a:cubicBezTo>
                  <a:cubicBezTo>
                    <a:pt x="225" y="237"/>
                    <a:pt x="215" y="236"/>
                    <a:pt x="212" y="236"/>
                  </a:cubicBezTo>
                  <a:cubicBezTo>
                    <a:pt x="209" y="237"/>
                    <a:pt x="208" y="231"/>
                    <a:pt x="206" y="230"/>
                  </a:cubicBezTo>
                  <a:cubicBezTo>
                    <a:pt x="204" y="230"/>
                    <a:pt x="205" y="227"/>
                    <a:pt x="206" y="225"/>
                  </a:cubicBezTo>
                  <a:cubicBezTo>
                    <a:pt x="207" y="224"/>
                    <a:pt x="208" y="225"/>
                    <a:pt x="211" y="223"/>
                  </a:cubicBezTo>
                  <a:cubicBezTo>
                    <a:pt x="214" y="221"/>
                    <a:pt x="217" y="224"/>
                    <a:pt x="219" y="223"/>
                  </a:cubicBezTo>
                  <a:cubicBezTo>
                    <a:pt x="220" y="221"/>
                    <a:pt x="214" y="218"/>
                    <a:pt x="214" y="215"/>
                  </a:cubicBezTo>
                  <a:cubicBezTo>
                    <a:pt x="213" y="212"/>
                    <a:pt x="207" y="211"/>
                    <a:pt x="203" y="212"/>
                  </a:cubicBezTo>
                  <a:cubicBezTo>
                    <a:pt x="200" y="213"/>
                    <a:pt x="196" y="212"/>
                    <a:pt x="193" y="211"/>
                  </a:cubicBezTo>
                  <a:cubicBezTo>
                    <a:pt x="191" y="210"/>
                    <a:pt x="191" y="213"/>
                    <a:pt x="195" y="214"/>
                  </a:cubicBezTo>
                  <a:cubicBezTo>
                    <a:pt x="199" y="215"/>
                    <a:pt x="197" y="218"/>
                    <a:pt x="197" y="220"/>
                  </a:cubicBezTo>
                  <a:cubicBezTo>
                    <a:pt x="198" y="222"/>
                    <a:pt x="196" y="226"/>
                    <a:pt x="194" y="229"/>
                  </a:cubicBezTo>
                  <a:cubicBezTo>
                    <a:pt x="192" y="232"/>
                    <a:pt x="194" y="232"/>
                    <a:pt x="197" y="232"/>
                  </a:cubicBezTo>
                  <a:cubicBezTo>
                    <a:pt x="200" y="231"/>
                    <a:pt x="200" y="236"/>
                    <a:pt x="200" y="239"/>
                  </a:cubicBezTo>
                  <a:cubicBezTo>
                    <a:pt x="200" y="242"/>
                    <a:pt x="197" y="243"/>
                    <a:pt x="197" y="245"/>
                  </a:cubicBezTo>
                  <a:cubicBezTo>
                    <a:pt x="197" y="247"/>
                    <a:pt x="195" y="244"/>
                    <a:pt x="194" y="245"/>
                  </a:cubicBezTo>
                  <a:cubicBezTo>
                    <a:pt x="193" y="246"/>
                    <a:pt x="192" y="244"/>
                    <a:pt x="191" y="242"/>
                  </a:cubicBezTo>
                  <a:cubicBezTo>
                    <a:pt x="191" y="240"/>
                    <a:pt x="186" y="242"/>
                    <a:pt x="183" y="241"/>
                  </a:cubicBezTo>
                  <a:cubicBezTo>
                    <a:pt x="181" y="240"/>
                    <a:pt x="180" y="241"/>
                    <a:pt x="178" y="243"/>
                  </a:cubicBezTo>
                  <a:cubicBezTo>
                    <a:pt x="177" y="245"/>
                    <a:pt x="173" y="246"/>
                    <a:pt x="171" y="246"/>
                  </a:cubicBezTo>
                  <a:cubicBezTo>
                    <a:pt x="169" y="247"/>
                    <a:pt x="165" y="251"/>
                    <a:pt x="163" y="252"/>
                  </a:cubicBezTo>
                  <a:cubicBezTo>
                    <a:pt x="161" y="253"/>
                    <a:pt x="161" y="256"/>
                    <a:pt x="164" y="259"/>
                  </a:cubicBezTo>
                  <a:cubicBezTo>
                    <a:pt x="167" y="262"/>
                    <a:pt x="167" y="264"/>
                    <a:pt x="167" y="265"/>
                  </a:cubicBezTo>
                  <a:cubicBezTo>
                    <a:pt x="167" y="267"/>
                    <a:pt x="159" y="266"/>
                    <a:pt x="158" y="265"/>
                  </a:cubicBezTo>
                  <a:cubicBezTo>
                    <a:pt x="156" y="263"/>
                    <a:pt x="151" y="262"/>
                    <a:pt x="149" y="263"/>
                  </a:cubicBezTo>
                  <a:cubicBezTo>
                    <a:pt x="147" y="263"/>
                    <a:pt x="143" y="257"/>
                    <a:pt x="140" y="257"/>
                  </a:cubicBezTo>
                  <a:cubicBezTo>
                    <a:pt x="138" y="257"/>
                    <a:pt x="136" y="260"/>
                    <a:pt x="135" y="262"/>
                  </a:cubicBezTo>
                  <a:cubicBezTo>
                    <a:pt x="134" y="263"/>
                    <a:pt x="136" y="264"/>
                    <a:pt x="138" y="266"/>
                  </a:cubicBezTo>
                  <a:cubicBezTo>
                    <a:pt x="139" y="269"/>
                    <a:pt x="143" y="269"/>
                    <a:pt x="145" y="269"/>
                  </a:cubicBezTo>
                  <a:cubicBezTo>
                    <a:pt x="148" y="269"/>
                    <a:pt x="147" y="273"/>
                    <a:pt x="146" y="274"/>
                  </a:cubicBezTo>
                  <a:cubicBezTo>
                    <a:pt x="145" y="276"/>
                    <a:pt x="141" y="277"/>
                    <a:pt x="140" y="275"/>
                  </a:cubicBezTo>
                  <a:cubicBezTo>
                    <a:pt x="139" y="274"/>
                    <a:pt x="134" y="275"/>
                    <a:pt x="134" y="273"/>
                  </a:cubicBezTo>
                  <a:cubicBezTo>
                    <a:pt x="134" y="271"/>
                    <a:pt x="130" y="268"/>
                    <a:pt x="126" y="269"/>
                  </a:cubicBezTo>
                  <a:cubicBezTo>
                    <a:pt x="123" y="270"/>
                    <a:pt x="122" y="267"/>
                    <a:pt x="122" y="264"/>
                  </a:cubicBezTo>
                  <a:cubicBezTo>
                    <a:pt x="122" y="261"/>
                    <a:pt x="120" y="260"/>
                    <a:pt x="120" y="259"/>
                  </a:cubicBezTo>
                  <a:cubicBezTo>
                    <a:pt x="120" y="257"/>
                    <a:pt x="119" y="255"/>
                    <a:pt x="121" y="253"/>
                  </a:cubicBezTo>
                  <a:cubicBezTo>
                    <a:pt x="122" y="252"/>
                    <a:pt x="121" y="250"/>
                    <a:pt x="121" y="248"/>
                  </a:cubicBezTo>
                  <a:cubicBezTo>
                    <a:pt x="121" y="246"/>
                    <a:pt x="118" y="244"/>
                    <a:pt x="115" y="244"/>
                  </a:cubicBezTo>
                  <a:cubicBezTo>
                    <a:pt x="112" y="244"/>
                    <a:pt x="113" y="241"/>
                    <a:pt x="110" y="240"/>
                  </a:cubicBezTo>
                  <a:cubicBezTo>
                    <a:pt x="108" y="240"/>
                    <a:pt x="103" y="235"/>
                    <a:pt x="102" y="234"/>
                  </a:cubicBezTo>
                  <a:cubicBezTo>
                    <a:pt x="102" y="232"/>
                    <a:pt x="98" y="232"/>
                    <a:pt x="99" y="231"/>
                  </a:cubicBezTo>
                  <a:cubicBezTo>
                    <a:pt x="101" y="230"/>
                    <a:pt x="104" y="231"/>
                    <a:pt x="106" y="233"/>
                  </a:cubicBezTo>
                  <a:cubicBezTo>
                    <a:pt x="108" y="235"/>
                    <a:pt x="111" y="237"/>
                    <a:pt x="117" y="238"/>
                  </a:cubicBezTo>
                  <a:cubicBezTo>
                    <a:pt x="123" y="239"/>
                    <a:pt x="125" y="241"/>
                    <a:pt x="131" y="242"/>
                  </a:cubicBezTo>
                  <a:cubicBezTo>
                    <a:pt x="137" y="244"/>
                    <a:pt x="141" y="244"/>
                    <a:pt x="150" y="246"/>
                  </a:cubicBezTo>
                  <a:cubicBezTo>
                    <a:pt x="159" y="247"/>
                    <a:pt x="171" y="238"/>
                    <a:pt x="173" y="235"/>
                  </a:cubicBezTo>
                  <a:cubicBezTo>
                    <a:pt x="176" y="233"/>
                    <a:pt x="172" y="228"/>
                    <a:pt x="172" y="226"/>
                  </a:cubicBezTo>
                  <a:cubicBezTo>
                    <a:pt x="172" y="224"/>
                    <a:pt x="168" y="224"/>
                    <a:pt x="168" y="222"/>
                  </a:cubicBezTo>
                  <a:cubicBezTo>
                    <a:pt x="167" y="221"/>
                    <a:pt x="165" y="218"/>
                    <a:pt x="161" y="218"/>
                  </a:cubicBezTo>
                  <a:cubicBezTo>
                    <a:pt x="158" y="218"/>
                    <a:pt x="157" y="214"/>
                    <a:pt x="154" y="215"/>
                  </a:cubicBezTo>
                  <a:cubicBezTo>
                    <a:pt x="152" y="215"/>
                    <a:pt x="150" y="213"/>
                    <a:pt x="143" y="209"/>
                  </a:cubicBezTo>
                  <a:cubicBezTo>
                    <a:pt x="136" y="204"/>
                    <a:pt x="126" y="200"/>
                    <a:pt x="124" y="201"/>
                  </a:cubicBezTo>
                  <a:cubicBezTo>
                    <a:pt x="122" y="202"/>
                    <a:pt x="121" y="203"/>
                    <a:pt x="120" y="201"/>
                  </a:cubicBezTo>
                  <a:cubicBezTo>
                    <a:pt x="119" y="199"/>
                    <a:pt x="116" y="199"/>
                    <a:pt x="114" y="201"/>
                  </a:cubicBezTo>
                  <a:cubicBezTo>
                    <a:pt x="112" y="202"/>
                    <a:pt x="110" y="199"/>
                    <a:pt x="107" y="200"/>
                  </a:cubicBezTo>
                  <a:cubicBezTo>
                    <a:pt x="103" y="201"/>
                    <a:pt x="101" y="199"/>
                    <a:pt x="102" y="198"/>
                  </a:cubicBezTo>
                  <a:cubicBezTo>
                    <a:pt x="103" y="196"/>
                    <a:pt x="108" y="197"/>
                    <a:pt x="108" y="196"/>
                  </a:cubicBezTo>
                  <a:cubicBezTo>
                    <a:pt x="108" y="194"/>
                    <a:pt x="106" y="196"/>
                    <a:pt x="103" y="193"/>
                  </a:cubicBezTo>
                  <a:cubicBezTo>
                    <a:pt x="99" y="191"/>
                    <a:pt x="98" y="193"/>
                    <a:pt x="97" y="195"/>
                  </a:cubicBezTo>
                  <a:cubicBezTo>
                    <a:pt x="96" y="196"/>
                    <a:pt x="94" y="196"/>
                    <a:pt x="92" y="194"/>
                  </a:cubicBezTo>
                  <a:cubicBezTo>
                    <a:pt x="92" y="194"/>
                    <a:pt x="92" y="194"/>
                    <a:pt x="91" y="194"/>
                  </a:cubicBezTo>
                  <a:cubicBezTo>
                    <a:pt x="91" y="197"/>
                    <a:pt x="89" y="197"/>
                    <a:pt x="87" y="197"/>
                  </a:cubicBezTo>
                  <a:cubicBezTo>
                    <a:pt x="85" y="196"/>
                    <a:pt x="83" y="200"/>
                    <a:pt x="81" y="200"/>
                  </a:cubicBezTo>
                  <a:cubicBezTo>
                    <a:pt x="78" y="200"/>
                    <a:pt x="76" y="203"/>
                    <a:pt x="75" y="205"/>
                  </a:cubicBezTo>
                  <a:cubicBezTo>
                    <a:pt x="75" y="207"/>
                    <a:pt x="72" y="206"/>
                    <a:pt x="72" y="207"/>
                  </a:cubicBezTo>
                  <a:cubicBezTo>
                    <a:pt x="72" y="208"/>
                    <a:pt x="72" y="210"/>
                    <a:pt x="71" y="211"/>
                  </a:cubicBezTo>
                  <a:cubicBezTo>
                    <a:pt x="70" y="213"/>
                    <a:pt x="71" y="213"/>
                    <a:pt x="72" y="216"/>
                  </a:cubicBezTo>
                  <a:cubicBezTo>
                    <a:pt x="73" y="218"/>
                    <a:pt x="76" y="218"/>
                    <a:pt x="77" y="219"/>
                  </a:cubicBezTo>
                  <a:cubicBezTo>
                    <a:pt x="78" y="219"/>
                    <a:pt x="83" y="223"/>
                    <a:pt x="83" y="225"/>
                  </a:cubicBezTo>
                  <a:cubicBezTo>
                    <a:pt x="83" y="226"/>
                    <a:pt x="79" y="230"/>
                    <a:pt x="78" y="231"/>
                  </a:cubicBezTo>
                  <a:cubicBezTo>
                    <a:pt x="76" y="232"/>
                    <a:pt x="75" y="234"/>
                    <a:pt x="75" y="235"/>
                  </a:cubicBezTo>
                  <a:cubicBezTo>
                    <a:pt x="76" y="237"/>
                    <a:pt x="80" y="243"/>
                    <a:pt x="83" y="247"/>
                  </a:cubicBezTo>
                  <a:cubicBezTo>
                    <a:pt x="86" y="252"/>
                    <a:pt x="82" y="250"/>
                    <a:pt x="80" y="252"/>
                  </a:cubicBezTo>
                  <a:cubicBezTo>
                    <a:pt x="79" y="254"/>
                    <a:pt x="81" y="257"/>
                    <a:pt x="82" y="258"/>
                  </a:cubicBezTo>
                  <a:cubicBezTo>
                    <a:pt x="82" y="260"/>
                    <a:pt x="80" y="260"/>
                    <a:pt x="80" y="261"/>
                  </a:cubicBezTo>
                  <a:cubicBezTo>
                    <a:pt x="80" y="262"/>
                    <a:pt x="84" y="262"/>
                    <a:pt x="84" y="263"/>
                  </a:cubicBezTo>
                  <a:cubicBezTo>
                    <a:pt x="84" y="264"/>
                    <a:pt x="81" y="266"/>
                    <a:pt x="83" y="267"/>
                  </a:cubicBezTo>
                  <a:cubicBezTo>
                    <a:pt x="84" y="269"/>
                    <a:pt x="87" y="269"/>
                    <a:pt x="87" y="272"/>
                  </a:cubicBezTo>
                  <a:cubicBezTo>
                    <a:pt x="87" y="274"/>
                    <a:pt x="82" y="274"/>
                    <a:pt x="82" y="276"/>
                  </a:cubicBezTo>
                  <a:cubicBezTo>
                    <a:pt x="82" y="278"/>
                    <a:pt x="89" y="281"/>
                    <a:pt x="92" y="284"/>
                  </a:cubicBezTo>
                  <a:cubicBezTo>
                    <a:pt x="95" y="288"/>
                    <a:pt x="95" y="289"/>
                    <a:pt x="94" y="291"/>
                  </a:cubicBezTo>
                  <a:cubicBezTo>
                    <a:pt x="93" y="294"/>
                    <a:pt x="84" y="298"/>
                    <a:pt x="82" y="302"/>
                  </a:cubicBezTo>
                  <a:cubicBezTo>
                    <a:pt x="80" y="306"/>
                    <a:pt x="73" y="309"/>
                    <a:pt x="70" y="312"/>
                  </a:cubicBezTo>
                  <a:cubicBezTo>
                    <a:pt x="69" y="313"/>
                    <a:pt x="67" y="315"/>
                    <a:pt x="66" y="317"/>
                  </a:cubicBezTo>
                  <a:cubicBezTo>
                    <a:pt x="68" y="316"/>
                    <a:pt x="69" y="316"/>
                    <a:pt x="70" y="316"/>
                  </a:cubicBezTo>
                  <a:cubicBezTo>
                    <a:pt x="71" y="315"/>
                    <a:pt x="73" y="319"/>
                    <a:pt x="75" y="321"/>
                  </a:cubicBezTo>
                  <a:cubicBezTo>
                    <a:pt x="77" y="322"/>
                    <a:pt x="80" y="321"/>
                    <a:pt x="82" y="322"/>
                  </a:cubicBezTo>
                  <a:cubicBezTo>
                    <a:pt x="83" y="324"/>
                    <a:pt x="81" y="324"/>
                    <a:pt x="78" y="323"/>
                  </a:cubicBezTo>
                  <a:cubicBezTo>
                    <a:pt x="75" y="323"/>
                    <a:pt x="74" y="325"/>
                    <a:pt x="70" y="326"/>
                  </a:cubicBezTo>
                  <a:cubicBezTo>
                    <a:pt x="67" y="327"/>
                    <a:pt x="67" y="328"/>
                    <a:pt x="66" y="329"/>
                  </a:cubicBezTo>
                  <a:cubicBezTo>
                    <a:pt x="68" y="332"/>
                    <a:pt x="66" y="332"/>
                    <a:pt x="65" y="334"/>
                  </a:cubicBezTo>
                  <a:cubicBezTo>
                    <a:pt x="63" y="337"/>
                    <a:pt x="62" y="337"/>
                    <a:pt x="62" y="339"/>
                  </a:cubicBezTo>
                  <a:cubicBezTo>
                    <a:pt x="62" y="340"/>
                    <a:pt x="62" y="341"/>
                    <a:pt x="62" y="343"/>
                  </a:cubicBezTo>
                  <a:cubicBezTo>
                    <a:pt x="63" y="345"/>
                    <a:pt x="63" y="346"/>
                    <a:pt x="64" y="347"/>
                  </a:cubicBezTo>
                  <a:cubicBezTo>
                    <a:pt x="65" y="349"/>
                    <a:pt x="63" y="349"/>
                    <a:pt x="62" y="350"/>
                  </a:cubicBezTo>
                  <a:cubicBezTo>
                    <a:pt x="61" y="351"/>
                    <a:pt x="62" y="353"/>
                    <a:pt x="63" y="354"/>
                  </a:cubicBezTo>
                  <a:cubicBezTo>
                    <a:pt x="65" y="356"/>
                    <a:pt x="65" y="358"/>
                    <a:pt x="64" y="359"/>
                  </a:cubicBezTo>
                  <a:cubicBezTo>
                    <a:pt x="63" y="360"/>
                    <a:pt x="65" y="362"/>
                    <a:pt x="67" y="364"/>
                  </a:cubicBezTo>
                  <a:cubicBezTo>
                    <a:pt x="68" y="365"/>
                    <a:pt x="68" y="368"/>
                    <a:pt x="69" y="369"/>
                  </a:cubicBezTo>
                  <a:cubicBezTo>
                    <a:pt x="70" y="370"/>
                    <a:pt x="71" y="371"/>
                    <a:pt x="73" y="370"/>
                  </a:cubicBezTo>
                  <a:cubicBezTo>
                    <a:pt x="75" y="370"/>
                    <a:pt x="76" y="371"/>
                    <a:pt x="77" y="372"/>
                  </a:cubicBezTo>
                  <a:cubicBezTo>
                    <a:pt x="78" y="374"/>
                    <a:pt x="79" y="373"/>
                    <a:pt x="81" y="372"/>
                  </a:cubicBezTo>
                  <a:cubicBezTo>
                    <a:pt x="83" y="371"/>
                    <a:pt x="88" y="374"/>
                    <a:pt x="89" y="374"/>
                  </a:cubicBezTo>
                  <a:cubicBezTo>
                    <a:pt x="90" y="375"/>
                    <a:pt x="89" y="378"/>
                    <a:pt x="90" y="380"/>
                  </a:cubicBezTo>
                  <a:cubicBezTo>
                    <a:pt x="90" y="382"/>
                    <a:pt x="88" y="384"/>
                    <a:pt x="90" y="386"/>
                  </a:cubicBezTo>
                  <a:cubicBezTo>
                    <a:pt x="92" y="387"/>
                    <a:pt x="92" y="390"/>
                    <a:pt x="94" y="391"/>
                  </a:cubicBezTo>
                  <a:cubicBezTo>
                    <a:pt x="96" y="392"/>
                    <a:pt x="97" y="395"/>
                    <a:pt x="99" y="395"/>
                  </a:cubicBezTo>
                  <a:cubicBezTo>
                    <a:pt x="100" y="395"/>
                    <a:pt x="103" y="398"/>
                    <a:pt x="103" y="399"/>
                  </a:cubicBezTo>
                  <a:cubicBezTo>
                    <a:pt x="104" y="401"/>
                    <a:pt x="101" y="402"/>
                    <a:pt x="99" y="403"/>
                  </a:cubicBezTo>
                  <a:cubicBezTo>
                    <a:pt x="98" y="404"/>
                    <a:pt x="95" y="401"/>
                    <a:pt x="93" y="402"/>
                  </a:cubicBezTo>
                  <a:cubicBezTo>
                    <a:pt x="92" y="403"/>
                    <a:pt x="94" y="406"/>
                    <a:pt x="95" y="410"/>
                  </a:cubicBezTo>
                  <a:cubicBezTo>
                    <a:pt x="96" y="413"/>
                    <a:pt x="96" y="414"/>
                    <a:pt x="98" y="414"/>
                  </a:cubicBezTo>
                  <a:cubicBezTo>
                    <a:pt x="100" y="414"/>
                    <a:pt x="101" y="413"/>
                    <a:pt x="102" y="412"/>
                  </a:cubicBezTo>
                  <a:cubicBezTo>
                    <a:pt x="103" y="411"/>
                    <a:pt x="106" y="412"/>
                    <a:pt x="107" y="412"/>
                  </a:cubicBezTo>
                  <a:cubicBezTo>
                    <a:pt x="108" y="411"/>
                    <a:pt x="113" y="411"/>
                    <a:pt x="114" y="412"/>
                  </a:cubicBezTo>
                  <a:cubicBezTo>
                    <a:pt x="115" y="414"/>
                    <a:pt x="116" y="417"/>
                    <a:pt x="115" y="418"/>
                  </a:cubicBezTo>
                  <a:cubicBezTo>
                    <a:pt x="114" y="420"/>
                    <a:pt x="116" y="421"/>
                    <a:pt x="117" y="423"/>
                  </a:cubicBezTo>
                  <a:cubicBezTo>
                    <a:pt x="118" y="425"/>
                    <a:pt x="121" y="424"/>
                    <a:pt x="123" y="424"/>
                  </a:cubicBezTo>
                  <a:cubicBezTo>
                    <a:pt x="124" y="425"/>
                    <a:pt x="127" y="429"/>
                    <a:pt x="126" y="431"/>
                  </a:cubicBezTo>
                  <a:cubicBezTo>
                    <a:pt x="126" y="432"/>
                    <a:pt x="128" y="433"/>
                    <a:pt x="129" y="432"/>
                  </a:cubicBezTo>
                  <a:cubicBezTo>
                    <a:pt x="130" y="432"/>
                    <a:pt x="132" y="433"/>
                    <a:pt x="133" y="434"/>
                  </a:cubicBezTo>
                  <a:cubicBezTo>
                    <a:pt x="134" y="435"/>
                    <a:pt x="136" y="434"/>
                    <a:pt x="137" y="434"/>
                  </a:cubicBezTo>
                  <a:cubicBezTo>
                    <a:pt x="139" y="433"/>
                    <a:pt x="141" y="432"/>
                    <a:pt x="142" y="433"/>
                  </a:cubicBezTo>
                  <a:cubicBezTo>
                    <a:pt x="142" y="434"/>
                    <a:pt x="145" y="437"/>
                    <a:pt x="145" y="438"/>
                  </a:cubicBezTo>
                  <a:cubicBezTo>
                    <a:pt x="145" y="438"/>
                    <a:pt x="150" y="438"/>
                    <a:pt x="152" y="439"/>
                  </a:cubicBezTo>
                  <a:cubicBezTo>
                    <a:pt x="154" y="440"/>
                    <a:pt x="156" y="439"/>
                    <a:pt x="159" y="440"/>
                  </a:cubicBezTo>
                  <a:cubicBezTo>
                    <a:pt x="161" y="442"/>
                    <a:pt x="163" y="442"/>
                    <a:pt x="163" y="443"/>
                  </a:cubicBezTo>
                  <a:cubicBezTo>
                    <a:pt x="163" y="445"/>
                    <a:pt x="161" y="446"/>
                    <a:pt x="161" y="447"/>
                  </a:cubicBezTo>
                  <a:cubicBezTo>
                    <a:pt x="161" y="447"/>
                    <a:pt x="163" y="448"/>
                    <a:pt x="163" y="449"/>
                  </a:cubicBezTo>
                  <a:cubicBezTo>
                    <a:pt x="163" y="450"/>
                    <a:pt x="160" y="450"/>
                    <a:pt x="160" y="451"/>
                  </a:cubicBezTo>
                  <a:cubicBezTo>
                    <a:pt x="160" y="452"/>
                    <a:pt x="161" y="453"/>
                    <a:pt x="162" y="454"/>
                  </a:cubicBezTo>
                  <a:cubicBezTo>
                    <a:pt x="162" y="455"/>
                    <a:pt x="160" y="458"/>
                    <a:pt x="160" y="459"/>
                  </a:cubicBezTo>
                  <a:cubicBezTo>
                    <a:pt x="160" y="460"/>
                    <a:pt x="155" y="459"/>
                    <a:pt x="154" y="459"/>
                  </a:cubicBezTo>
                  <a:cubicBezTo>
                    <a:pt x="152" y="459"/>
                    <a:pt x="149" y="463"/>
                    <a:pt x="147" y="463"/>
                  </a:cubicBezTo>
                  <a:cubicBezTo>
                    <a:pt x="146" y="463"/>
                    <a:pt x="147" y="465"/>
                    <a:pt x="147" y="467"/>
                  </a:cubicBezTo>
                  <a:cubicBezTo>
                    <a:pt x="151" y="466"/>
                    <a:pt x="155" y="466"/>
                    <a:pt x="156" y="466"/>
                  </a:cubicBezTo>
                  <a:cubicBezTo>
                    <a:pt x="156" y="468"/>
                    <a:pt x="147" y="472"/>
                    <a:pt x="146" y="472"/>
                  </a:cubicBezTo>
                  <a:cubicBezTo>
                    <a:pt x="144" y="473"/>
                    <a:pt x="149" y="475"/>
                    <a:pt x="149" y="477"/>
                  </a:cubicBezTo>
                  <a:cubicBezTo>
                    <a:pt x="149" y="478"/>
                    <a:pt x="143" y="479"/>
                    <a:pt x="144" y="481"/>
                  </a:cubicBezTo>
                  <a:cubicBezTo>
                    <a:pt x="144" y="484"/>
                    <a:pt x="142" y="485"/>
                    <a:pt x="139" y="485"/>
                  </a:cubicBezTo>
                  <a:cubicBezTo>
                    <a:pt x="137" y="485"/>
                    <a:pt x="136" y="487"/>
                    <a:pt x="137" y="487"/>
                  </a:cubicBezTo>
                  <a:cubicBezTo>
                    <a:pt x="139" y="487"/>
                    <a:pt x="139" y="491"/>
                    <a:pt x="144" y="492"/>
                  </a:cubicBezTo>
                  <a:cubicBezTo>
                    <a:pt x="149" y="493"/>
                    <a:pt x="154" y="498"/>
                    <a:pt x="159" y="503"/>
                  </a:cubicBezTo>
                  <a:cubicBezTo>
                    <a:pt x="159" y="503"/>
                    <a:pt x="160" y="504"/>
                    <a:pt x="161" y="504"/>
                  </a:cubicBezTo>
                  <a:cubicBezTo>
                    <a:pt x="162" y="504"/>
                    <a:pt x="163" y="503"/>
                    <a:pt x="164" y="503"/>
                  </a:cubicBezTo>
                  <a:cubicBezTo>
                    <a:pt x="166" y="503"/>
                    <a:pt x="171" y="504"/>
                    <a:pt x="173" y="506"/>
                  </a:cubicBezTo>
                  <a:cubicBezTo>
                    <a:pt x="176" y="508"/>
                    <a:pt x="185" y="505"/>
                    <a:pt x="186" y="507"/>
                  </a:cubicBezTo>
                  <a:cubicBezTo>
                    <a:pt x="187" y="508"/>
                    <a:pt x="189" y="510"/>
                    <a:pt x="191" y="510"/>
                  </a:cubicBezTo>
                  <a:cubicBezTo>
                    <a:pt x="193" y="510"/>
                    <a:pt x="194" y="514"/>
                    <a:pt x="196" y="513"/>
                  </a:cubicBezTo>
                  <a:cubicBezTo>
                    <a:pt x="197" y="512"/>
                    <a:pt x="203" y="512"/>
                    <a:pt x="204" y="512"/>
                  </a:cubicBezTo>
                  <a:cubicBezTo>
                    <a:pt x="205" y="512"/>
                    <a:pt x="205" y="513"/>
                    <a:pt x="207" y="513"/>
                  </a:cubicBezTo>
                  <a:cubicBezTo>
                    <a:pt x="208" y="513"/>
                    <a:pt x="208" y="518"/>
                    <a:pt x="209" y="518"/>
                  </a:cubicBezTo>
                  <a:cubicBezTo>
                    <a:pt x="210" y="517"/>
                    <a:pt x="214" y="521"/>
                    <a:pt x="217" y="521"/>
                  </a:cubicBezTo>
                  <a:cubicBezTo>
                    <a:pt x="219" y="522"/>
                    <a:pt x="222" y="526"/>
                    <a:pt x="223" y="525"/>
                  </a:cubicBezTo>
                  <a:cubicBezTo>
                    <a:pt x="224" y="525"/>
                    <a:pt x="226" y="527"/>
                    <a:pt x="226" y="525"/>
                  </a:cubicBezTo>
                  <a:cubicBezTo>
                    <a:pt x="227" y="524"/>
                    <a:pt x="231" y="525"/>
                    <a:pt x="232" y="522"/>
                  </a:cubicBezTo>
                  <a:cubicBezTo>
                    <a:pt x="227" y="516"/>
                    <a:pt x="222" y="510"/>
                    <a:pt x="222" y="508"/>
                  </a:cubicBezTo>
                  <a:cubicBezTo>
                    <a:pt x="223" y="504"/>
                    <a:pt x="224" y="501"/>
                    <a:pt x="219" y="497"/>
                  </a:cubicBezTo>
                  <a:cubicBezTo>
                    <a:pt x="214" y="492"/>
                    <a:pt x="220" y="490"/>
                    <a:pt x="223" y="485"/>
                  </a:cubicBezTo>
                  <a:cubicBezTo>
                    <a:pt x="227" y="481"/>
                    <a:pt x="233" y="479"/>
                    <a:pt x="238" y="476"/>
                  </a:cubicBezTo>
                  <a:cubicBezTo>
                    <a:pt x="237" y="476"/>
                    <a:pt x="236" y="475"/>
                    <a:pt x="235" y="475"/>
                  </a:cubicBezTo>
                  <a:cubicBezTo>
                    <a:pt x="232" y="473"/>
                    <a:pt x="231" y="472"/>
                    <a:pt x="233" y="471"/>
                  </a:cubicBezTo>
                  <a:cubicBezTo>
                    <a:pt x="236" y="471"/>
                    <a:pt x="235" y="469"/>
                    <a:pt x="232" y="466"/>
                  </a:cubicBezTo>
                  <a:cubicBezTo>
                    <a:pt x="230" y="463"/>
                    <a:pt x="229" y="461"/>
                    <a:pt x="227" y="461"/>
                  </a:cubicBezTo>
                  <a:cubicBezTo>
                    <a:pt x="226" y="461"/>
                    <a:pt x="224" y="460"/>
                    <a:pt x="221" y="461"/>
                  </a:cubicBezTo>
                  <a:cubicBezTo>
                    <a:pt x="219" y="462"/>
                    <a:pt x="220" y="459"/>
                    <a:pt x="220" y="457"/>
                  </a:cubicBezTo>
                  <a:cubicBezTo>
                    <a:pt x="220" y="454"/>
                    <a:pt x="216" y="454"/>
                    <a:pt x="215" y="453"/>
                  </a:cubicBezTo>
                  <a:cubicBezTo>
                    <a:pt x="215" y="452"/>
                    <a:pt x="217" y="449"/>
                    <a:pt x="217" y="448"/>
                  </a:cubicBezTo>
                  <a:cubicBezTo>
                    <a:pt x="218" y="448"/>
                    <a:pt x="220" y="447"/>
                    <a:pt x="220" y="446"/>
                  </a:cubicBezTo>
                  <a:cubicBezTo>
                    <a:pt x="220" y="445"/>
                    <a:pt x="216" y="444"/>
                    <a:pt x="218" y="442"/>
                  </a:cubicBezTo>
                  <a:cubicBezTo>
                    <a:pt x="219" y="439"/>
                    <a:pt x="222" y="439"/>
                    <a:pt x="222" y="437"/>
                  </a:cubicBezTo>
                  <a:cubicBezTo>
                    <a:pt x="222" y="434"/>
                    <a:pt x="224" y="432"/>
                    <a:pt x="226" y="434"/>
                  </a:cubicBezTo>
                  <a:cubicBezTo>
                    <a:pt x="229" y="436"/>
                    <a:pt x="230" y="441"/>
                    <a:pt x="233" y="439"/>
                  </a:cubicBezTo>
                  <a:cubicBezTo>
                    <a:pt x="236" y="438"/>
                    <a:pt x="234" y="436"/>
                    <a:pt x="234" y="434"/>
                  </a:cubicBezTo>
                  <a:cubicBezTo>
                    <a:pt x="233" y="433"/>
                    <a:pt x="233" y="431"/>
                    <a:pt x="236" y="430"/>
                  </a:cubicBezTo>
                  <a:cubicBezTo>
                    <a:pt x="239" y="429"/>
                    <a:pt x="238" y="426"/>
                    <a:pt x="240" y="426"/>
                  </a:cubicBezTo>
                  <a:cubicBezTo>
                    <a:pt x="243" y="426"/>
                    <a:pt x="247" y="423"/>
                    <a:pt x="249" y="422"/>
                  </a:cubicBezTo>
                  <a:cubicBezTo>
                    <a:pt x="250" y="422"/>
                    <a:pt x="253" y="420"/>
                    <a:pt x="255" y="421"/>
                  </a:cubicBezTo>
                  <a:cubicBezTo>
                    <a:pt x="256" y="421"/>
                    <a:pt x="258" y="423"/>
                    <a:pt x="259" y="421"/>
                  </a:cubicBezTo>
                  <a:cubicBezTo>
                    <a:pt x="260" y="418"/>
                    <a:pt x="264" y="419"/>
                    <a:pt x="265" y="421"/>
                  </a:cubicBezTo>
                  <a:cubicBezTo>
                    <a:pt x="265" y="422"/>
                    <a:pt x="272" y="422"/>
                    <a:pt x="274" y="423"/>
                  </a:cubicBezTo>
                  <a:cubicBezTo>
                    <a:pt x="276" y="425"/>
                    <a:pt x="281" y="428"/>
                    <a:pt x="281" y="429"/>
                  </a:cubicBezTo>
                  <a:cubicBezTo>
                    <a:pt x="281" y="431"/>
                    <a:pt x="283" y="433"/>
                    <a:pt x="283" y="430"/>
                  </a:cubicBezTo>
                  <a:cubicBezTo>
                    <a:pt x="283" y="428"/>
                    <a:pt x="285" y="428"/>
                    <a:pt x="287" y="430"/>
                  </a:cubicBezTo>
                  <a:cubicBezTo>
                    <a:pt x="290" y="432"/>
                    <a:pt x="294" y="431"/>
                    <a:pt x="295" y="429"/>
                  </a:cubicBezTo>
                  <a:cubicBezTo>
                    <a:pt x="296" y="428"/>
                    <a:pt x="301" y="426"/>
                    <a:pt x="303" y="427"/>
                  </a:cubicBezTo>
                  <a:cubicBezTo>
                    <a:pt x="305" y="428"/>
                    <a:pt x="305" y="429"/>
                    <a:pt x="307" y="427"/>
                  </a:cubicBezTo>
                  <a:cubicBezTo>
                    <a:pt x="310" y="425"/>
                    <a:pt x="315" y="426"/>
                    <a:pt x="315" y="428"/>
                  </a:cubicBezTo>
                  <a:cubicBezTo>
                    <a:pt x="316" y="430"/>
                    <a:pt x="319" y="430"/>
                    <a:pt x="321" y="430"/>
                  </a:cubicBezTo>
                  <a:cubicBezTo>
                    <a:pt x="323" y="430"/>
                    <a:pt x="323" y="433"/>
                    <a:pt x="325" y="433"/>
                  </a:cubicBezTo>
                  <a:cubicBezTo>
                    <a:pt x="326" y="432"/>
                    <a:pt x="326" y="428"/>
                    <a:pt x="327" y="429"/>
                  </a:cubicBezTo>
                  <a:cubicBezTo>
                    <a:pt x="329" y="429"/>
                    <a:pt x="331" y="431"/>
                    <a:pt x="333" y="431"/>
                  </a:cubicBezTo>
                  <a:cubicBezTo>
                    <a:pt x="336" y="431"/>
                    <a:pt x="338" y="431"/>
                    <a:pt x="338" y="428"/>
                  </a:cubicBezTo>
                  <a:cubicBezTo>
                    <a:pt x="338" y="426"/>
                    <a:pt x="338" y="423"/>
                    <a:pt x="336" y="423"/>
                  </a:cubicBezTo>
                  <a:cubicBezTo>
                    <a:pt x="335" y="423"/>
                    <a:pt x="333" y="421"/>
                    <a:pt x="331" y="421"/>
                  </a:cubicBezTo>
                  <a:cubicBezTo>
                    <a:pt x="329" y="421"/>
                    <a:pt x="326" y="417"/>
                    <a:pt x="329" y="417"/>
                  </a:cubicBezTo>
                  <a:cubicBezTo>
                    <a:pt x="331" y="416"/>
                    <a:pt x="334" y="414"/>
                    <a:pt x="333" y="412"/>
                  </a:cubicBezTo>
                  <a:cubicBezTo>
                    <a:pt x="333" y="411"/>
                    <a:pt x="332" y="407"/>
                    <a:pt x="335" y="407"/>
                  </a:cubicBezTo>
                  <a:cubicBezTo>
                    <a:pt x="338" y="406"/>
                    <a:pt x="344" y="406"/>
                    <a:pt x="343" y="405"/>
                  </a:cubicBezTo>
                  <a:cubicBezTo>
                    <a:pt x="343" y="404"/>
                    <a:pt x="337" y="403"/>
                    <a:pt x="336" y="402"/>
                  </a:cubicBezTo>
                  <a:cubicBezTo>
                    <a:pt x="335" y="400"/>
                    <a:pt x="335" y="396"/>
                    <a:pt x="336" y="395"/>
                  </a:cubicBezTo>
                  <a:cubicBezTo>
                    <a:pt x="337" y="394"/>
                    <a:pt x="341" y="395"/>
                    <a:pt x="343" y="395"/>
                  </a:cubicBezTo>
                  <a:cubicBezTo>
                    <a:pt x="345" y="394"/>
                    <a:pt x="350" y="396"/>
                    <a:pt x="352" y="393"/>
                  </a:cubicBezTo>
                  <a:cubicBezTo>
                    <a:pt x="355" y="391"/>
                    <a:pt x="361" y="391"/>
                    <a:pt x="365" y="391"/>
                  </a:cubicBezTo>
                  <a:cubicBezTo>
                    <a:pt x="368" y="391"/>
                    <a:pt x="370" y="389"/>
                    <a:pt x="373" y="388"/>
                  </a:cubicBezTo>
                  <a:cubicBezTo>
                    <a:pt x="375" y="388"/>
                    <a:pt x="382" y="387"/>
                    <a:pt x="384" y="386"/>
                  </a:cubicBezTo>
                  <a:cubicBezTo>
                    <a:pt x="386" y="386"/>
                    <a:pt x="396" y="384"/>
                    <a:pt x="396" y="382"/>
                  </a:cubicBezTo>
                  <a:cubicBezTo>
                    <a:pt x="396" y="381"/>
                    <a:pt x="404" y="379"/>
                    <a:pt x="406" y="380"/>
                  </a:cubicBezTo>
                  <a:cubicBezTo>
                    <a:pt x="408" y="381"/>
                    <a:pt x="410" y="382"/>
                    <a:pt x="412" y="381"/>
                  </a:cubicBezTo>
                  <a:cubicBezTo>
                    <a:pt x="414" y="380"/>
                    <a:pt x="418" y="382"/>
                    <a:pt x="417" y="384"/>
                  </a:cubicBezTo>
                  <a:cubicBezTo>
                    <a:pt x="417" y="386"/>
                    <a:pt x="419" y="388"/>
                    <a:pt x="419" y="390"/>
                  </a:cubicBezTo>
                  <a:cubicBezTo>
                    <a:pt x="419" y="392"/>
                    <a:pt x="417" y="392"/>
                    <a:pt x="418" y="393"/>
                  </a:cubicBezTo>
                  <a:cubicBezTo>
                    <a:pt x="419" y="395"/>
                    <a:pt x="424" y="394"/>
                    <a:pt x="425" y="392"/>
                  </a:cubicBezTo>
                  <a:cubicBezTo>
                    <a:pt x="427" y="390"/>
                    <a:pt x="428" y="393"/>
                    <a:pt x="428" y="394"/>
                  </a:cubicBezTo>
                  <a:cubicBezTo>
                    <a:pt x="428" y="395"/>
                    <a:pt x="431" y="396"/>
                    <a:pt x="431" y="395"/>
                  </a:cubicBezTo>
                  <a:cubicBezTo>
                    <a:pt x="431" y="393"/>
                    <a:pt x="433" y="394"/>
                    <a:pt x="434" y="395"/>
                  </a:cubicBezTo>
                  <a:cubicBezTo>
                    <a:pt x="435" y="396"/>
                    <a:pt x="439" y="394"/>
                    <a:pt x="439" y="396"/>
                  </a:cubicBezTo>
                  <a:cubicBezTo>
                    <a:pt x="439" y="397"/>
                    <a:pt x="434" y="399"/>
                    <a:pt x="436" y="401"/>
                  </a:cubicBezTo>
                  <a:cubicBezTo>
                    <a:pt x="438" y="403"/>
                    <a:pt x="439" y="398"/>
                    <a:pt x="442" y="399"/>
                  </a:cubicBezTo>
                  <a:cubicBezTo>
                    <a:pt x="444" y="400"/>
                    <a:pt x="448" y="396"/>
                    <a:pt x="450" y="396"/>
                  </a:cubicBezTo>
                  <a:cubicBezTo>
                    <a:pt x="453" y="395"/>
                    <a:pt x="456" y="393"/>
                    <a:pt x="458" y="392"/>
                  </a:cubicBezTo>
                  <a:cubicBezTo>
                    <a:pt x="460" y="390"/>
                    <a:pt x="465" y="391"/>
                    <a:pt x="463" y="392"/>
                  </a:cubicBezTo>
                  <a:cubicBezTo>
                    <a:pt x="462" y="394"/>
                    <a:pt x="460" y="396"/>
                    <a:pt x="465" y="398"/>
                  </a:cubicBezTo>
                  <a:cubicBezTo>
                    <a:pt x="471" y="400"/>
                    <a:pt x="477" y="411"/>
                    <a:pt x="480" y="416"/>
                  </a:cubicBezTo>
                  <a:cubicBezTo>
                    <a:pt x="484" y="421"/>
                    <a:pt x="487" y="430"/>
                    <a:pt x="489" y="430"/>
                  </a:cubicBezTo>
                  <a:cubicBezTo>
                    <a:pt x="490" y="430"/>
                    <a:pt x="491" y="426"/>
                    <a:pt x="493" y="425"/>
                  </a:cubicBezTo>
                  <a:cubicBezTo>
                    <a:pt x="496" y="425"/>
                    <a:pt x="497" y="429"/>
                    <a:pt x="500" y="429"/>
                  </a:cubicBezTo>
                  <a:cubicBezTo>
                    <a:pt x="502" y="430"/>
                    <a:pt x="505" y="431"/>
                    <a:pt x="507" y="431"/>
                  </a:cubicBezTo>
                  <a:cubicBezTo>
                    <a:pt x="509" y="430"/>
                    <a:pt x="514" y="428"/>
                    <a:pt x="515" y="428"/>
                  </a:cubicBezTo>
                  <a:cubicBezTo>
                    <a:pt x="517" y="429"/>
                    <a:pt x="519" y="429"/>
                    <a:pt x="521" y="433"/>
                  </a:cubicBezTo>
                  <a:cubicBezTo>
                    <a:pt x="522" y="436"/>
                    <a:pt x="524" y="437"/>
                    <a:pt x="526" y="437"/>
                  </a:cubicBezTo>
                  <a:cubicBezTo>
                    <a:pt x="527" y="437"/>
                    <a:pt x="527" y="438"/>
                    <a:pt x="527" y="440"/>
                  </a:cubicBezTo>
                  <a:cubicBezTo>
                    <a:pt x="527" y="441"/>
                    <a:pt x="530" y="443"/>
                    <a:pt x="531" y="443"/>
                  </a:cubicBezTo>
                  <a:cubicBezTo>
                    <a:pt x="533" y="443"/>
                    <a:pt x="537" y="443"/>
                    <a:pt x="538" y="442"/>
                  </a:cubicBezTo>
                  <a:cubicBezTo>
                    <a:pt x="539" y="441"/>
                    <a:pt x="540" y="441"/>
                    <a:pt x="541" y="442"/>
                  </a:cubicBezTo>
                  <a:cubicBezTo>
                    <a:pt x="541" y="444"/>
                    <a:pt x="543" y="446"/>
                    <a:pt x="544" y="446"/>
                  </a:cubicBezTo>
                  <a:cubicBezTo>
                    <a:pt x="546" y="446"/>
                    <a:pt x="549" y="448"/>
                    <a:pt x="549" y="446"/>
                  </a:cubicBezTo>
                  <a:cubicBezTo>
                    <a:pt x="549" y="445"/>
                    <a:pt x="553" y="445"/>
                    <a:pt x="554" y="444"/>
                  </a:cubicBezTo>
                  <a:cubicBezTo>
                    <a:pt x="556" y="444"/>
                    <a:pt x="561" y="443"/>
                    <a:pt x="562" y="441"/>
                  </a:cubicBezTo>
                  <a:cubicBezTo>
                    <a:pt x="563" y="439"/>
                    <a:pt x="567" y="439"/>
                    <a:pt x="568" y="437"/>
                  </a:cubicBezTo>
                  <a:cubicBezTo>
                    <a:pt x="569" y="436"/>
                    <a:pt x="572" y="435"/>
                    <a:pt x="573" y="434"/>
                  </a:cubicBezTo>
                  <a:cubicBezTo>
                    <a:pt x="574" y="432"/>
                    <a:pt x="578" y="433"/>
                    <a:pt x="579" y="432"/>
                  </a:cubicBezTo>
                  <a:cubicBezTo>
                    <a:pt x="579" y="430"/>
                    <a:pt x="583" y="430"/>
                    <a:pt x="584" y="431"/>
                  </a:cubicBezTo>
                  <a:cubicBezTo>
                    <a:pt x="586" y="431"/>
                    <a:pt x="594" y="433"/>
                    <a:pt x="596" y="432"/>
                  </a:cubicBezTo>
                  <a:cubicBezTo>
                    <a:pt x="597" y="432"/>
                    <a:pt x="597" y="437"/>
                    <a:pt x="598" y="437"/>
                  </a:cubicBezTo>
                  <a:cubicBezTo>
                    <a:pt x="599" y="437"/>
                    <a:pt x="604" y="441"/>
                    <a:pt x="605" y="440"/>
                  </a:cubicBezTo>
                  <a:cubicBezTo>
                    <a:pt x="606" y="439"/>
                    <a:pt x="609" y="438"/>
                    <a:pt x="611" y="439"/>
                  </a:cubicBezTo>
                  <a:cubicBezTo>
                    <a:pt x="614" y="441"/>
                    <a:pt x="616" y="442"/>
                    <a:pt x="617" y="441"/>
                  </a:cubicBezTo>
                  <a:cubicBezTo>
                    <a:pt x="618" y="439"/>
                    <a:pt x="623" y="438"/>
                    <a:pt x="624" y="437"/>
                  </a:cubicBezTo>
                  <a:cubicBezTo>
                    <a:pt x="624" y="437"/>
                    <a:pt x="625" y="434"/>
                    <a:pt x="624" y="433"/>
                  </a:cubicBezTo>
                  <a:cubicBezTo>
                    <a:pt x="623" y="432"/>
                    <a:pt x="621" y="428"/>
                    <a:pt x="621" y="426"/>
                  </a:cubicBezTo>
                  <a:cubicBezTo>
                    <a:pt x="621" y="424"/>
                    <a:pt x="624" y="424"/>
                    <a:pt x="624" y="422"/>
                  </a:cubicBezTo>
                  <a:cubicBezTo>
                    <a:pt x="625" y="420"/>
                    <a:pt x="628" y="420"/>
                    <a:pt x="629" y="419"/>
                  </a:cubicBezTo>
                  <a:cubicBezTo>
                    <a:pt x="630" y="418"/>
                    <a:pt x="630" y="416"/>
                    <a:pt x="631" y="417"/>
                  </a:cubicBezTo>
                  <a:cubicBezTo>
                    <a:pt x="633" y="417"/>
                    <a:pt x="637" y="418"/>
                    <a:pt x="637" y="419"/>
                  </a:cubicBezTo>
                  <a:cubicBezTo>
                    <a:pt x="638" y="420"/>
                    <a:pt x="641" y="420"/>
                    <a:pt x="642" y="420"/>
                  </a:cubicBezTo>
                  <a:cubicBezTo>
                    <a:pt x="644" y="420"/>
                    <a:pt x="647" y="422"/>
                    <a:pt x="648" y="422"/>
                  </a:cubicBezTo>
                  <a:cubicBezTo>
                    <a:pt x="650" y="423"/>
                    <a:pt x="655" y="423"/>
                    <a:pt x="656" y="425"/>
                  </a:cubicBezTo>
                  <a:cubicBezTo>
                    <a:pt x="657" y="426"/>
                    <a:pt x="656" y="430"/>
                    <a:pt x="657" y="432"/>
                  </a:cubicBezTo>
                  <a:cubicBezTo>
                    <a:pt x="658" y="433"/>
                    <a:pt x="661" y="436"/>
                    <a:pt x="662" y="436"/>
                  </a:cubicBezTo>
                  <a:cubicBezTo>
                    <a:pt x="663" y="435"/>
                    <a:pt x="668" y="438"/>
                    <a:pt x="669" y="438"/>
                  </a:cubicBezTo>
                  <a:cubicBezTo>
                    <a:pt x="671" y="437"/>
                    <a:pt x="674" y="435"/>
                    <a:pt x="675" y="435"/>
                  </a:cubicBezTo>
                  <a:cubicBezTo>
                    <a:pt x="676" y="435"/>
                    <a:pt x="681" y="434"/>
                    <a:pt x="682" y="434"/>
                  </a:cubicBezTo>
                  <a:cubicBezTo>
                    <a:pt x="684" y="434"/>
                    <a:pt x="689" y="436"/>
                    <a:pt x="690" y="436"/>
                  </a:cubicBezTo>
                  <a:cubicBezTo>
                    <a:pt x="690" y="435"/>
                    <a:pt x="695" y="436"/>
                    <a:pt x="696" y="437"/>
                  </a:cubicBezTo>
                  <a:cubicBezTo>
                    <a:pt x="697" y="439"/>
                    <a:pt x="703" y="439"/>
                    <a:pt x="703" y="440"/>
                  </a:cubicBezTo>
                  <a:cubicBezTo>
                    <a:pt x="703" y="442"/>
                    <a:pt x="706" y="443"/>
                    <a:pt x="707" y="445"/>
                  </a:cubicBezTo>
                  <a:cubicBezTo>
                    <a:pt x="708" y="447"/>
                    <a:pt x="716" y="446"/>
                    <a:pt x="717" y="447"/>
                  </a:cubicBezTo>
                  <a:cubicBezTo>
                    <a:pt x="718" y="448"/>
                    <a:pt x="728" y="448"/>
                    <a:pt x="728" y="447"/>
                  </a:cubicBezTo>
                  <a:cubicBezTo>
                    <a:pt x="728" y="446"/>
                    <a:pt x="737" y="445"/>
                    <a:pt x="738" y="444"/>
                  </a:cubicBezTo>
                  <a:cubicBezTo>
                    <a:pt x="740" y="443"/>
                    <a:pt x="744" y="443"/>
                    <a:pt x="745" y="442"/>
                  </a:cubicBezTo>
                  <a:cubicBezTo>
                    <a:pt x="745" y="440"/>
                    <a:pt x="749" y="439"/>
                    <a:pt x="751" y="437"/>
                  </a:cubicBezTo>
                  <a:cubicBezTo>
                    <a:pt x="753" y="436"/>
                    <a:pt x="761" y="436"/>
                    <a:pt x="761" y="438"/>
                  </a:cubicBezTo>
                  <a:cubicBezTo>
                    <a:pt x="762" y="440"/>
                    <a:pt x="766" y="440"/>
                    <a:pt x="768" y="439"/>
                  </a:cubicBezTo>
                  <a:cubicBezTo>
                    <a:pt x="770" y="439"/>
                    <a:pt x="775" y="440"/>
                    <a:pt x="776" y="441"/>
                  </a:cubicBezTo>
                  <a:cubicBezTo>
                    <a:pt x="776" y="443"/>
                    <a:pt x="782" y="444"/>
                    <a:pt x="783" y="443"/>
                  </a:cubicBezTo>
                  <a:cubicBezTo>
                    <a:pt x="785" y="443"/>
                    <a:pt x="789" y="440"/>
                    <a:pt x="791" y="439"/>
                  </a:cubicBezTo>
                  <a:cubicBezTo>
                    <a:pt x="793" y="439"/>
                    <a:pt x="795" y="437"/>
                    <a:pt x="795" y="436"/>
                  </a:cubicBezTo>
                  <a:cubicBezTo>
                    <a:pt x="794" y="434"/>
                    <a:pt x="798" y="429"/>
                    <a:pt x="798" y="427"/>
                  </a:cubicBezTo>
                  <a:cubicBezTo>
                    <a:pt x="799" y="426"/>
                    <a:pt x="802" y="420"/>
                    <a:pt x="803" y="420"/>
                  </a:cubicBezTo>
                  <a:cubicBezTo>
                    <a:pt x="805" y="419"/>
                    <a:pt x="807" y="417"/>
                    <a:pt x="807" y="416"/>
                  </a:cubicBezTo>
                  <a:cubicBezTo>
                    <a:pt x="807" y="414"/>
                    <a:pt x="806" y="410"/>
                    <a:pt x="805" y="410"/>
                  </a:cubicBezTo>
                  <a:cubicBezTo>
                    <a:pt x="803" y="410"/>
                    <a:pt x="801" y="410"/>
                    <a:pt x="804" y="406"/>
                  </a:cubicBezTo>
                  <a:cubicBezTo>
                    <a:pt x="807" y="401"/>
                    <a:pt x="813" y="403"/>
                    <a:pt x="814" y="403"/>
                  </a:cubicBezTo>
                  <a:cubicBezTo>
                    <a:pt x="815" y="403"/>
                    <a:pt x="823" y="401"/>
                    <a:pt x="826" y="402"/>
                  </a:cubicBezTo>
                  <a:cubicBezTo>
                    <a:pt x="829" y="403"/>
                    <a:pt x="831" y="401"/>
                    <a:pt x="835" y="403"/>
                  </a:cubicBezTo>
                  <a:cubicBezTo>
                    <a:pt x="839" y="405"/>
                    <a:pt x="844" y="404"/>
                    <a:pt x="845" y="406"/>
                  </a:cubicBezTo>
                  <a:cubicBezTo>
                    <a:pt x="846" y="408"/>
                    <a:pt x="851" y="409"/>
                    <a:pt x="850" y="412"/>
                  </a:cubicBezTo>
                  <a:cubicBezTo>
                    <a:pt x="849" y="415"/>
                    <a:pt x="853" y="413"/>
                    <a:pt x="854" y="419"/>
                  </a:cubicBezTo>
                  <a:cubicBezTo>
                    <a:pt x="855" y="425"/>
                    <a:pt x="858" y="426"/>
                    <a:pt x="859" y="429"/>
                  </a:cubicBezTo>
                  <a:cubicBezTo>
                    <a:pt x="859" y="432"/>
                    <a:pt x="863" y="437"/>
                    <a:pt x="863" y="438"/>
                  </a:cubicBezTo>
                  <a:cubicBezTo>
                    <a:pt x="862" y="440"/>
                    <a:pt x="862" y="443"/>
                    <a:pt x="866" y="443"/>
                  </a:cubicBezTo>
                  <a:cubicBezTo>
                    <a:pt x="870" y="443"/>
                    <a:pt x="873" y="446"/>
                    <a:pt x="874" y="446"/>
                  </a:cubicBezTo>
                  <a:cubicBezTo>
                    <a:pt x="874" y="445"/>
                    <a:pt x="879" y="447"/>
                    <a:pt x="882" y="449"/>
                  </a:cubicBezTo>
                  <a:cubicBezTo>
                    <a:pt x="884" y="452"/>
                    <a:pt x="888" y="451"/>
                    <a:pt x="887" y="453"/>
                  </a:cubicBezTo>
                  <a:cubicBezTo>
                    <a:pt x="887" y="456"/>
                    <a:pt x="889" y="458"/>
                    <a:pt x="889" y="460"/>
                  </a:cubicBezTo>
                  <a:cubicBezTo>
                    <a:pt x="889" y="462"/>
                    <a:pt x="894" y="464"/>
                    <a:pt x="897" y="463"/>
                  </a:cubicBezTo>
                  <a:cubicBezTo>
                    <a:pt x="900" y="463"/>
                    <a:pt x="903" y="464"/>
                    <a:pt x="904" y="461"/>
                  </a:cubicBezTo>
                  <a:cubicBezTo>
                    <a:pt x="905" y="459"/>
                    <a:pt x="910" y="460"/>
                    <a:pt x="912" y="459"/>
                  </a:cubicBezTo>
                  <a:cubicBezTo>
                    <a:pt x="913" y="457"/>
                    <a:pt x="918" y="456"/>
                    <a:pt x="918" y="460"/>
                  </a:cubicBezTo>
                  <a:cubicBezTo>
                    <a:pt x="918" y="465"/>
                    <a:pt x="921" y="466"/>
                    <a:pt x="918" y="467"/>
                  </a:cubicBezTo>
                  <a:cubicBezTo>
                    <a:pt x="916" y="468"/>
                    <a:pt x="915" y="475"/>
                    <a:pt x="914" y="477"/>
                  </a:cubicBezTo>
                  <a:cubicBezTo>
                    <a:pt x="913" y="480"/>
                    <a:pt x="910" y="481"/>
                    <a:pt x="909" y="483"/>
                  </a:cubicBezTo>
                  <a:cubicBezTo>
                    <a:pt x="909" y="486"/>
                    <a:pt x="906" y="486"/>
                    <a:pt x="906" y="489"/>
                  </a:cubicBezTo>
                  <a:cubicBezTo>
                    <a:pt x="906" y="491"/>
                    <a:pt x="901" y="490"/>
                    <a:pt x="898" y="489"/>
                  </a:cubicBezTo>
                  <a:cubicBezTo>
                    <a:pt x="896" y="487"/>
                    <a:pt x="894" y="492"/>
                    <a:pt x="892" y="492"/>
                  </a:cubicBezTo>
                  <a:cubicBezTo>
                    <a:pt x="890" y="492"/>
                    <a:pt x="890" y="496"/>
                    <a:pt x="891" y="497"/>
                  </a:cubicBezTo>
                  <a:cubicBezTo>
                    <a:pt x="891" y="499"/>
                    <a:pt x="890" y="501"/>
                    <a:pt x="891" y="504"/>
                  </a:cubicBezTo>
                  <a:cubicBezTo>
                    <a:pt x="892" y="506"/>
                    <a:pt x="891" y="508"/>
                    <a:pt x="892" y="512"/>
                  </a:cubicBezTo>
                  <a:cubicBezTo>
                    <a:pt x="895" y="510"/>
                    <a:pt x="897" y="508"/>
                    <a:pt x="898" y="508"/>
                  </a:cubicBezTo>
                  <a:cubicBezTo>
                    <a:pt x="901" y="508"/>
                    <a:pt x="904" y="513"/>
                    <a:pt x="908" y="513"/>
                  </a:cubicBezTo>
                  <a:cubicBezTo>
                    <a:pt x="911" y="513"/>
                    <a:pt x="926" y="503"/>
                    <a:pt x="926" y="502"/>
                  </a:cubicBezTo>
                  <a:cubicBezTo>
                    <a:pt x="926" y="500"/>
                    <a:pt x="935" y="492"/>
                    <a:pt x="939" y="487"/>
                  </a:cubicBezTo>
                  <a:cubicBezTo>
                    <a:pt x="943" y="483"/>
                    <a:pt x="949" y="476"/>
                    <a:pt x="951" y="471"/>
                  </a:cubicBezTo>
                  <a:cubicBezTo>
                    <a:pt x="952" y="468"/>
                    <a:pt x="958" y="462"/>
                    <a:pt x="960" y="460"/>
                  </a:cubicBezTo>
                  <a:cubicBezTo>
                    <a:pt x="961" y="458"/>
                    <a:pt x="962" y="457"/>
                    <a:pt x="965" y="452"/>
                  </a:cubicBezTo>
                  <a:cubicBezTo>
                    <a:pt x="967" y="446"/>
                    <a:pt x="967" y="432"/>
                    <a:pt x="968" y="431"/>
                  </a:cubicBezTo>
                  <a:cubicBezTo>
                    <a:pt x="969" y="430"/>
                    <a:pt x="968" y="427"/>
                    <a:pt x="970" y="426"/>
                  </a:cubicBezTo>
                  <a:cubicBezTo>
                    <a:pt x="971" y="424"/>
                    <a:pt x="970" y="422"/>
                    <a:pt x="973" y="420"/>
                  </a:cubicBezTo>
                  <a:cubicBezTo>
                    <a:pt x="975" y="418"/>
                    <a:pt x="974" y="416"/>
                    <a:pt x="974" y="415"/>
                  </a:cubicBezTo>
                  <a:cubicBezTo>
                    <a:pt x="973" y="413"/>
                    <a:pt x="974" y="410"/>
                    <a:pt x="973" y="408"/>
                  </a:cubicBezTo>
                  <a:cubicBezTo>
                    <a:pt x="973" y="407"/>
                    <a:pt x="973" y="407"/>
                    <a:pt x="974" y="406"/>
                  </a:cubicBezTo>
                  <a:cubicBezTo>
                    <a:pt x="976" y="405"/>
                    <a:pt x="973" y="403"/>
                    <a:pt x="971" y="402"/>
                  </a:cubicBezTo>
                  <a:cubicBezTo>
                    <a:pt x="969" y="401"/>
                    <a:pt x="967" y="400"/>
                    <a:pt x="967" y="398"/>
                  </a:cubicBezTo>
                  <a:cubicBezTo>
                    <a:pt x="966" y="396"/>
                    <a:pt x="963" y="393"/>
                    <a:pt x="960" y="393"/>
                  </a:cubicBezTo>
                  <a:cubicBezTo>
                    <a:pt x="958" y="394"/>
                    <a:pt x="953" y="392"/>
                    <a:pt x="953" y="394"/>
                  </a:cubicBezTo>
                  <a:cubicBezTo>
                    <a:pt x="954" y="395"/>
                    <a:pt x="953" y="397"/>
                    <a:pt x="952" y="396"/>
                  </a:cubicBezTo>
                  <a:cubicBezTo>
                    <a:pt x="950" y="396"/>
                    <a:pt x="950" y="397"/>
                    <a:pt x="948" y="399"/>
                  </a:cubicBezTo>
                  <a:cubicBezTo>
                    <a:pt x="947" y="402"/>
                    <a:pt x="941" y="402"/>
                    <a:pt x="944" y="400"/>
                  </a:cubicBezTo>
                  <a:cubicBezTo>
                    <a:pt x="946" y="398"/>
                    <a:pt x="943" y="397"/>
                    <a:pt x="943" y="395"/>
                  </a:cubicBezTo>
                  <a:cubicBezTo>
                    <a:pt x="944" y="393"/>
                    <a:pt x="946" y="390"/>
                    <a:pt x="943" y="392"/>
                  </a:cubicBezTo>
                  <a:cubicBezTo>
                    <a:pt x="940" y="393"/>
                    <a:pt x="940" y="397"/>
                    <a:pt x="938" y="398"/>
                  </a:cubicBezTo>
                  <a:cubicBezTo>
                    <a:pt x="936" y="398"/>
                    <a:pt x="937" y="391"/>
                    <a:pt x="937" y="389"/>
                  </a:cubicBezTo>
                  <a:cubicBezTo>
                    <a:pt x="938" y="388"/>
                    <a:pt x="933" y="389"/>
                    <a:pt x="928" y="389"/>
                  </a:cubicBezTo>
                  <a:cubicBezTo>
                    <a:pt x="923" y="389"/>
                    <a:pt x="924" y="385"/>
                    <a:pt x="928" y="383"/>
                  </a:cubicBezTo>
                  <a:cubicBezTo>
                    <a:pt x="933" y="381"/>
                    <a:pt x="932" y="379"/>
                    <a:pt x="934" y="378"/>
                  </a:cubicBezTo>
                  <a:cubicBezTo>
                    <a:pt x="936" y="377"/>
                    <a:pt x="941" y="374"/>
                    <a:pt x="944" y="372"/>
                  </a:cubicBezTo>
                  <a:cubicBezTo>
                    <a:pt x="947" y="370"/>
                    <a:pt x="948" y="368"/>
                    <a:pt x="949" y="366"/>
                  </a:cubicBezTo>
                  <a:cubicBezTo>
                    <a:pt x="949" y="364"/>
                    <a:pt x="955" y="362"/>
                    <a:pt x="960" y="358"/>
                  </a:cubicBezTo>
                  <a:cubicBezTo>
                    <a:pt x="965" y="353"/>
                    <a:pt x="968" y="351"/>
                    <a:pt x="969" y="349"/>
                  </a:cubicBezTo>
                  <a:cubicBezTo>
                    <a:pt x="970" y="346"/>
                    <a:pt x="978" y="343"/>
                    <a:pt x="978" y="341"/>
                  </a:cubicBezTo>
                  <a:cubicBezTo>
                    <a:pt x="978" y="339"/>
                    <a:pt x="987" y="334"/>
                    <a:pt x="993" y="333"/>
                  </a:cubicBezTo>
                  <a:cubicBezTo>
                    <a:pt x="999" y="332"/>
                    <a:pt x="1009" y="334"/>
                    <a:pt x="1010" y="335"/>
                  </a:cubicBezTo>
                  <a:cubicBezTo>
                    <a:pt x="1012" y="337"/>
                    <a:pt x="1013" y="336"/>
                    <a:pt x="1015" y="335"/>
                  </a:cubicBezTo>
                  <a:cubicBezTo>
                    <a:pt x="1016" y="334"/>
                    <a:pt x="1018" y="335"/>
                    <a:pt x="1022" y="335"/>
                  </a:cubicBezTo>
                  <a:cubicBezTo>
                    <a:pt x="1026" y="336"/>
                    <a:pt x="1027" y="333"/>
                    <a:pt x="1030" y="334"/>
                  </a:cubicBezTo>
                  <a:cubicBezTo>
                    <a:pt x="1032" y="335"/>
                    <a:pt x="1035" y="335"/>
                    <a:pt x="1036" y="332"/>
                  </a:cubicBezTo>
                  <a:cubicBezTo>
                    <a:pt x="1038" y="329"/>
                    <a:pt x="1046" y="330"/>
                    <a:pt x="1048" y="331"/>
                  </a:cubicBezTo>
                  <a:cubicBezTo>
                    <a:pt x="1050" y="332"/>
                    <a:pt x="1051" y="334"/>
                    <a:pt x="1054" y="332"/>
                  </a:cubicBezTo>
                  <a:cubicBezTo>
                    <a:pt x="1057" y="330"/>
                    <a:pt x="1057" y="334"/>
                    <a:pt x="1059" y="335"/>
                  </a:cubicBezTo>
                  <a:cubicBezTo>
                    <a:pt x="1062" y="335"/>
                    <a:pt x="1060" y="338"/>
                    <a:pt x="1058" y="337"/>
                  </a:cubicBezTo>
                  <a:cubicBezTo>
                    <a:pt x="1056" y="337"/>
                    <a:pt x="1053" y="339"/>
                    <a:pt x="1055" y="340"/>
                  </a:cubicBezTo>
                  <a:cubicBezTo>
                    <a:pt x="1058" y="342"/>
                    <a:pt x="1061" y="339"/>
                    <a:pt x="1063" y="339"/>
                  </a:cubicBezTo>
                  <a:cubicBezTo>
                    <a:pt x="1066" y="339"/>
                    <a:pt x="1069" y="339"/>
                    <a:pt x="1072" y="337"/>
                  </a:cubicBezTo>
                  <a:cubicBezTo>
                    <a:pt x="1075" y="336"/>
                    <a:pt x="1076" y="339"/>
                    <a:pt x="1078" y="337"/>
                  </a:cubicBezTo>
                  <a:cubicBezTo>
                    <a:pt x="1079" y="336"/>
                    <a:pt x="1084" y="335"/>
                    <a:pt x="1086" y="335"/>
                  </a:cubicBezTo>
                  <a:cubicBezTo>
                    <a:pt x="1088" y="335"/>
                    <a:pt x="1086" y="333"/>
                    <a:pt x="1083" y="333"/>
                  </a:cubicBezTo>
                  <a:cubicBezTo>
                    <a:pt x="1079" y="333"/>
                    <a:pt x="1079" y="331"/>
                    <a:pt x="1082" y="326"/>
                  </a:cubicBezTo>
                  <a:cubicBezTo>
                    <a:pt x="1085" y="321"/>
                    <a:pt x="1090" y="319"/>
                    <a:pt x="1094" y="316"/>
                  </a:cubicBezTo>
                  <a:cubicBezTo>
                    <a:pt x="1097" y="313"/>
                    <a:pt x="1100" y="314"/>
                    <a:pt x="1100" y="312"/>
                  </a:cubicBezTo>
                  <a:cubicBezTo>
                    <a:pt x="1100" y="310"/>
                    <a:pt x="1101" y="305"/>
                    <a:pt x="1104" y="305"/>
                  </a:cubicBezTo>
                  <a:cubicBezTo>
                    <a:pt x="1107" y="305"/>
                    <a:pt x="1113" y="306"/>
                    <a:pt x="1117" y="304"/>
                  </a:cubicBezTo>
                  <a:cubicBezTo>
                    <a:pt x="1121" y="301"/>
                    <a:pt x="1121" y="305"/>
                    <a:pt x="1123" y="306"/>
                  </a:cubicBezTo>
                  <a:cubicBezTo>
                    <a:pt x="1124" y="306"/>
                    <a:pt x="1127" y="302"/>
                    <a:pt x="1128" y="304"/>
                  </a:cubicBezTo>
                  <a:cubicBezTo>
                    <a:pt x="1130" y="305"/>
                    <a:pt x="1126" y="308"/>
                    <a:pt x="1125" y="311"/>
                  </a:cubicBezTo>
                  <a:cubicBezTo>
                    <a:pt x="1123" y="315"/>
                    <a:pt x="1127" y="313"/>
                    <a:pt x="1129" y="314"/>
                  </a:cubicBezTo>
                  <a:cubicBezTo>
                    <a:pt x="1131" y="315"/>
                    <a:pt x="1126" y="317"/>
                    <a:pt x="1127" y="317"/>
                  </a:cubicBezTo>
                  <a:cubicBezTo>
                    <a:pt x="1127" y="318"/>
                    <a:pt x="1131" y="318"/>
                    <a:pt x="1137" y="313"/>
                  </a:cubicBezTo>
                  <a:cubicBezTo>
                    <a:pt x="1142" y="308"/>
                    <a:pt x="1147" y="307"/>
                    <a:pt x="1150" y="307"/>
                  </a:cubicBezTo>
                  <a:cubicBezTo>
                    <a:pt x="1153" y="307"/>
                    <a:pt x="1151" y="304"/>
                    <a:pt x="1152" y="299"/>
                  </a:cubicBezTo>
                  <a:cubicBezTo>
                    <a:pt x="1152" y="294"/>
                    <a:pt x="1162" y="293"/>
                    <a:pt x="1165" y="294"/>
                  </a:cubicBezTo>
                  <a:cubicBezTo>
                    <a:pt x="1169" y="296"/>
                    <a:pt x="1169" y="297"/>
                    <a:pt x="1165" y="296"/>
                  </a:cubicBezTo>
                  <a:cubicBezTo>
                    <a:pt x="1162" y="295"/>
                    <a:pt x="1159" y="298"/>
                    <a:pt x="1159" y="302"/>
                  </a:cubicBezTo>
                  <a:cubicBezTo>
                    <a:pt x="1159" y="306"/>
                    <a:pt x="1156" y="308"/>
                    <a:pt x="1158" y="309"/>
                  </a:cubicBezTo>
                  <a:cubicBezTo>
                    <a:pt x="1159" y="311"/>
                    <a:pt x="1156" y="311"/>
                    <a:pt x="1156" y="313"/>
                  </a:cubicBezTo>
                  <a:cubicBezTo>
                    <a:pt x="1155" y="314"/>
                    <a:pt x="1156" y="316"/>
                    <a:pt x="1153" y="316"/>
                  </a:cubicBezTo>
                  <a:cubicBezTo>
                    <a:pt x="1151" y="317"/>
                    <a:pt x="1143" y="318"/>
                    <a:pt x="1143" y="321"/>
                  </a:cubicBezTo>
                  <a:cubicBezTo>
                    <a:pt x="1142" y="324"/>
                    <a:pt x="1138" y="324"/>
                    <a:pt x="1136" y="328"/>
                  </a:cubicBezTo>
                  <a:cubicBezTo>
                    <a:pt x="1134" y="332"/>
                    <a:pt x="1126" y="334"/>
                    <a:pt x="1121" y="342"/>
                  </a:cubicBezTo>
                  <a:cubicBezTo>
                    <a:pt x="1116" y="349"/>
                    <a:pt x="1108" y="349"/>
                    <a:pt x="1108" y="351"/>
                  </a:cubicBezTo>
                  <a:cubicBezTo>
                    <a:pt x="1108" y="352"/>
                    <a:pt x="1102" y="352"/>
                    <a:pt x="1101" y="352"/>
                  </a:cubicBezTo>
                  <a:cubicBezTo>
                    <a:pt x="1099" y="353"/>
                    <a:pt x="1102" y="357"/>
                    <a:pt x="1098" y="362"/>
                  </a:cubicBezTo>
                  <a:cubicBezTo>
                    <a:pt x="1093" y="367"/>
                    <a:pt x="1090" y="374"/>
                    <a:pt x="1090" y="381"/>
                  </a:cubicBezTo>
                  <a:cubicBezTo>
                    <a:pt x="1091" y="387"/>
                    <a:pt x="1093" y="407"/>
                    <a:pt x="1095" y="410"/>
                  </a:cubicBezTo>
                  <a:cubicBezTo>
                    <a:pt x="1097" y="414"/>
                    <a:pt x="1096" y="422"/>
                    <a:pt x="1097" y="424"/>
                  </a:cubicBezTo>
                  <a:cubicBezTo>
                    <a:pt x="1099" y="426"/>
                    <a:pt x="1098" y="429"/>
                    <a:pt x="1099" y="430"/>
                  </a:cubicBezTo>
                  <a:cubicBezTo>
                    <a:pt x="1101" y="431"/>
                    <a:pt x="1105" y="425"/>
                    <a:pt x="1108" y="423"/>
                  </a:cubicBezTo>
                  <a:cubicBezTo>
                    <a:pt x="1111" y="420"/>
                    <a:pt x="1110" y="419"/>
                    <a:pt x="1112" y="418"/>
                  </a:cubicBezTo>
                  <a:cubicBezTo>
                    <a:pt x="1114" y="417"/>
                    <a:pt x="1113" y="411"/>
                    <a:pt x="1114" y="410"/>
                  </a:cubicBezTo>
                  <a:cubicBezTo>
                    <a:pt x="1114" y="408"/>
                    <a:pt x="1118" y="408"/>
                    <a:pt x="1119" y="406"/>
                  </a:cubicBezTo>
                  <a:cubicBezTo>
                    <a:pt x="1120" y="405"/>
                    <a:pt x="1123" y="405"/>
                    <a:pt x="1125" y="405"/>
                  </a:cubicBezTo>
                  <a:cubicBezTo>
                    <a:pt x="1127" y="404"/>
                    <a:pt x="1125" y="400"/>
                    <a:pt x="1124" y="398"/>
                  </a:cubicBezTo>
                  <a:cubicBezTo>
                    <a:pt x="1124" y="396"/>
                    <a:pt x="1129" y="393"/>
                    <a:pt x="1132" y="391"/>
                  </a:cubicBezTo>
                  <a:cubicBezTo>
                    <a:pt x="1135" y="389"/>
                    <a:pt x="1139" y="392"/>
                    <a:pt x="1142" y="389"/>
                  </a:cubicBezTo>
                  <a:cubicBezTo>
                    <a:pt x="1145" y="386"/>
                    <a:pt x="1142" y="383"/>
                    <a:pt x="1140" y="381"/>
                  </a:cubicBezTo>
                  <a:cubicBezTo>
                    <a:pt x="1139" y="380"/>
                    <a:pt x="1144" y="372"/>
                    <a:pt x="1146" y="371"/>
                  </a:cubicBezTo>
                  <a:cubicBezTo>
                    <a:pt x="1149" y="371"/>
                    <a:pt x="1150" y="373"/>
                    <a:pt x="1152" y="371"/>
                  </a:cubicBezTo>
                  <a:cubicBezTo>
                    <a:pt x="1155" y="369"/>
                    <a:pt x="1150" y="365"/>
                    <a:pt x="1148" y="366"/>
                  </a:cubicBezTo>
                  <a:cubicBezTo>
                    <a:pt x="1147" y="366"/>
                    <a:pt x="1146" y="360"/>
                    <a:pt x="1150" y="357"/>
                  </a:cubicBezTo>
                  <a:cubicBezTo>
                    <a:pt x="1154" y="354"/>
                    <a:pt x="1152" y="353"/>
                    <a:pt x="1150" y="352"/>
                  </a:cubicBezTo>
                  <a:cubicBezTo>
                    <a:pt x="1147" y="352"/>
                    <a:pt x="1147" y="353"/>
                    <a:pt x="1145" y="353"/>
                  </a:cubicBezTo>
                  <a:cubicBezTo>
                    <a:pt x="1143" y="353"/>
                    <a:pt x="1141" y="349"/>
                    <a:pt x="1144" y="344"/>
                  </a:cubicBezTo>
                  <a:cubicBezTo>
                    <a:pt x="1147" y="340"/>
                    <a:pt x="1150" y="341"/>
                    <a:pt x="1151" y="337"/>
                  </a:cubicBezTo>
                  <a:cubicBezTo>
                    <a:pt x="1151" y="334"/>
                    <a:pt x="1156" y="329"/>
                    <a:pt x="1157" y="327"/>
                  </a:cubicBezTo>
                  <a:cubicBezTo>
                    <a:pt x="1158" y="325"/>
                    <a:pt x="1162" y="327"/>
                    <a:pt x="1164" y="327"/>
                  </a:cubicBezTo>
                  <a:cubicBezTo>
                    <a:pt x="1165" y="326"/>
                    <a:pt x="1165" y="330"/>
                    <a:pt x="1167" y="328"/>
                  </a:cubicBezTo>
                  <a:cubicBezTo>
                    <a:pt x="1169" y="326"/>
                    <a:pt x="1172" y="320"/>
                    <a:pt x="1175" y="320"/>
                  </a:cubicBezTo>
                  <a:cubicBezTo>
                    <a:pt x="1178" y="320"/>
                    <a:pt x="1176" y="325"/>
                    <a:pt x="1176" y="327"/>
                  </a:cubicBezTo>
                  <a:cubicBezTo>
                    <a:pt x="1177" y="330"/>
                    <a:pt x="1179" y="327"/>
                    <a:pt x="1184" y="323"/>
                  </a:cubicBezTo>
                  <a:cubicBezTo>
                    <a:pt x="1189" y="320"/>
                    <a:pt x="1201" y="320"/>
                    <a:pt x="1204" y="322"/>
                  </a:cubicBezTo>
                  <a:cubicBezTo>
                    <a:pt x="1208" y="323"/>
                    <a:pt x="1208" y="327"/>
                    <a:pt x="1210" y="327"/>
                  </a:cubicBezTo>
                  <a:cubicBezTo>
                    <a:pt x="1213" y="326"/>
                    <a:pt x="1210" y="323"/>
                    <a:pt x="1213" y="322"/>
                  </a:cubicBezTo>
                  <a:cubicBezTo>
                    <a:pt x="1216" y="321"/>
                    <a:pt x="1221" y="318"/>
                    <a:pt x="1225" y="315"/>
                  </a:cubicBezTo>
                  <a:cubicBezTo>
                    <a:pt x="1229" y="313"/>
                    <a:pt x="1228" y="315"/>
                    <a:pt x="1230" y="312"/>
                  </a:cubicBezTo>
                  <a:cubicBezTo>
                    <a:pt x="1232" y="310"/>
                    <a:pt x="1234" y="311"/>
                    <a:pt x="1234" y="309"/>
                  </a:cubicBezTo>
                  <a:cubicBezTo>
                    <a:pt x="1235" y="308"/>
                    <a:pt x="1240" y="305"/>
                    <a:pt x="1248" y="303"/>
                  </a:cubicBezTo>
                  <a:cubicBezTo>
                    <a:pt x="1255" y="301"/>
                    <a:pt x="1265" y="296"/>
                    <a:pt x="1265" y="295"/>
                  </a:cubicBezTo>
                  <a:cubicBezTo>
                    <a:pt x="1264" y="293"/>
                    <a:pt x="1268" y="293"/>
                    <a:pt x="1268" y="294"/>
                  </a:cubicBezTo>
                  <a:cubicBezTo>
                    <a:pt x="1268" y="296"/>
                    <a:pt x="1271" y="295"/>
                    <a:pt x="1275" y="296"/>
                  </a:cubicBezTo>
                  <a:cubicBezTo>
                    <a:pt x="1279" y="297"/>
                    <a:pt x="1281" y="298"/>
                    <a:pt x="1284" y="295"/>
                  </a:cubicBezTo>
                  <a:cubicBezTo>
                    <a:pt x="1287" y="292"/>
                    <a:pt x="1283" y="291"/>
                    <a:pt x="1284" y="289"/>
                  </a:cubicBezTo>
                  <a:cubicBezTo>
                    <a:pt x="1284" y="286"/>
                    <a:pt x="1278" y="284"/>
                    <a:pt x="1279" y="281"/>
                  </a:cubicBezTo>
                  <a:cubicBezTo>
                    <a:pt x="1280" y="279"/>
                    <a:pt x="1275" y="272"/>
                    <a:pt x="1274" y="274"/>
                  </a:cubicBezTo>
                  <a:cubicBezTo>
                    <a:pt x="1272" y="275"/>
                    <a:pt x="1269" y="272"/>
                    <a:pt x="1269" y="271"/>
                  </a:cubicBezTo>
                  <a:cubicBezTo>
                    <a:pt x="1269" y="269"/>
                    <a:pt x="1269" y="266"/>
                    <a:pt x="1266" y="268"/>
                  </a:cubicBezTo>
                  <a:cubicBezTo>
                    <a:pt x="1264" y="269"/>
                    <a:pt x="1260" y="269"/>
                    <a:pt x="1259" y="266"/>
                  </a:cubicBezTo>
                  <a:cubicBezTo>
                    <a:pt x="1259" y="264"/>
                    <a:pt x="1264" y="263"/>
                    <a:pt x="1267" y="264"/>
                  </a:cubicBezTo>
                  <a:cubicBezTo>
                    <a:pt x="1271" y="266"/>
                    <a:pt x="1270" y="267"/>
                    <a:pt x="1272" y="268"/>
                  </a:cubicBezTo>
                  <a:cubicBezTo>
                    <a:pt x="1274" y="269"/>
                    <a:pt x="1278" y="269"/>
                    <a:pt x="1281" y="267"/>
                  </a:cubicBezTo>
                  <a:cubicBezTo>
                    <a:pt x="1283" y="266"/>
                    <a:pt x="1290" y="264"/>
                    <a:pt x="1292" y="262"/>
                  </a:cubicBezTo>
                  <a:cubicBezTo>
                    <a:pt x="1293" y="260"/>
                    <a:pt x="1291" y="259"/>
                    <a:pt x="1294" y="258"/>
                  </a:cubicBezTo>
                  <a:cubicBezTo>
                    <a:pt x="1296" y="257"/>
                    <a:pt x="1294" y="254"/>
                    <a:pt x="1292" y="253"/>
                  </a:cubicBezTo>
                  <a:cubicBezTo>
                    <a:pt x="1290" y="252"/>
                    <a:pt x="1291" y="249"/>
                    <a:pt x="1293" y="249"/>
                  </a:cubicBezTo>
                  <a:cubicBezTo>
                    <a:pt x="1295" y="249"/>
                    <a:pt x="1295" y="247"/>
                    <a:pt x="1296" y="247"/>
                  </a:cubicBezTo>
                  <a:cubicBezTo>
                    <a:pt x="1297" y="246"/>
                    <a:pt x="1298" y="248"/>
                    <a:pt x="1300" y="246"/>
                  </a:cubicBezTo>
                  <a:cubicBezTo>
                    <a:pt x="1303" y="245"/>
                    <a:pt x="1300" y="248"/>
                    <a:pt x="1299" y="251"/>
                  </a:cubicBezTo>
                  <a:cubicBezTo>
                    <a:pt x="1298" y="253"/>
                    <a:pt x="1302" y="255"/>
                    <a:pt x="1302" y="256"/>
                  </a:cubicBezTo>
                  <a:cubicBezTo>
                    <a:pt x="1302" y="257"/>
                    <a:pt x="1308" y="258"/>
                    <a:pt x="1310" y="256"/>
                  </a:cubicBezTo>
                  <a:cubicBezTo>
                    <a:pt x="1313" y="255"/>
                    <a:pt x="1322" y="258"/>
                    <a:pt x="1323" y="260"/>
                  </a:cubicBezTo>
                  <a:cubicBezTo>
                    <a:pt x="1324" y="263"/>
                    <a:pt x="1325" y="265"/>
                    <a:pt x="1329" y="267"/>
                  </a:cubicBezTo>
                  <a:cubicBezTo>
                    <a:pt x="1332" y="269"/>
                    <a:pt x="1336" y="268"/>
                    <a:pt x="1337" y="270"/>
                  </a:cubicBezTo>
                  <a:cubicBezTo>
                    <a:pt x="1337" y="272"/>
                    <a:pt x="1339" y="273"/>
                    <a:pt x="1341" y="272"/>
                  </a:cubicBezTo>
                  <a:cubicBezTo>
                    <a:pt x="1343" y="272"/>
                    <a:pt x="1344" y="274"/>
                    <a:pt x="1346" y="273"/>
                  </a:cubicBezTo>
                  <a:cubicBezTo>
                    <a:pt x="1347" y="271"/>
                    <a:pt x="1348" y="274"/>
                    <a:pt x="1350" y="272"/>
                  </a:cubicBezTo>
                  <a:cubicBezTo>
                    <a:pt x="1352" y="270"/>
                    <a:pt x="1346" y="269"/>
                    <a:pt x="1347" y="268"/>
                  </a:cubicBezTo>
                  <a:cubicBezTo>
                    <a:pt x="1347" y="266"/>
                    <a:pt x="1349" y="269"/>
                    <a:pt x="1351" y="269"/>
                  </a:cubicBezTo>
                  <a:cubicBezTo>
                    <a:pt x="1352" y="268"/>
                    <a:pt x="1350" y="265"/>
                    <a:pt x="1351" y="265"/>
                  </a:cubicBezTo>
                  <a:cubicBezTo>
                    <a:pt x="1353" y="264"/>
                    <a:pt x="1352" y="257"/>
                    <a:pt x="1350" y="257"/>
                  </a:cubicBezTo>
                  <a:cubicBezTo>
                    <a:pt x="1349" y="256"/>
                    <a:pt x="1350" y="254"/>
                    <a:pt x="1353" y="256"/>
                  </a:cubicBezTo>
                  <a:cubicBezTo>
                    <a:pt x="1355" y="258"/>
                    <a:pt x="1360" y="258"/>
                    <a:pt x="1362" y="258"/>
                  </a:cubicBezTo>
                  <a:cubicBezTo>
                    <a:pt x="1364" y="258"/>
                    <a:pt x="1362" y="256"/>
                    <a:pt x="1360" y="255"/>
                  </a:cubicBezTo>
                  <a:cubicBezTo>
                    <a:pt x="1358" y="255"/>
                    <a:pt x="1360" y="253"/>
                    <a:pt x="1362" y="255"/>
                  </a:cubicBezTo>
                  <a:cubicBezTo>
                    <a:pt x="1363" y="256"/>
                    <a:pt x="1366" y="257"/>
                    <a:pt x="1366" y="255"/>
                  </a:cubicBezTo>
                  <a:cubicBezTo>
                    <a:pt x="1366" y="254"/>
                    <a:pt x="1368" y="251"/>
                    <a:pt x="1370" y="251"/>
                  </a:cubicBezTo>
                  <a:cubicBezTo>
                    <a:pt x="1373" y="251"/>
                    <a:pt x="1373" y="249"/>
                    <a:pt x="1371" y="249"/>
                  </a:cubicBezTo>
                  <a:close/>
                  <a:moveTo>
                    <a:pt x="708" y="405"/>
                  </a:moveTo>
                  <a:cubicBezTo>
                    <a:pt x="701" y="411"/>
                    <a:pt x="688" y="412"/>
                    <a:pt x="688" y="417"/>
                  </a:cubicBezTo>
                  <a:cubicBezTo>
                    <a:pt x="688" y="422"/>
                    <a:pt x="671" y="425"/>
                    <a:pt x="670" y="422"/>
                  </a:cubicBezTo>
                  <a:cubicBezTo>
                    <a:pt x="669" y="420"/>
                    <a:pt x="682" y="420"/>
                    <a:pt x="685" y="413"/>
                  </a:cubicBezTo>
                  <a:cubicBezTo>
                    <a:pt x="688" y="406"/>
                    <a:pt x="701" y="402"/>
                    <a:pt x="707" y="392"/>
                  </a:cubicBezTo>
                  <a:cubicBezTo>
                    <a:pt x="711" y="386"/>
                    <a:pt x="714" y="375"/>
                    <a:pt x="717" y="376"/>
                  </a:cubicBezTo>
                  <a:cubicBezTo>
                    <a:pt x="719" y="377"/>
                    <a:pt x="715" y="398"/>
                    <a:pt x="708" y="405"/>
                  </a:cubicBezTo>
                  <a:close/>
                  <a:moveTo>
                    <a:pt x="738" y="125"/>
                  </a:moveTo>
                  <a:cubicBezTo>
                    <a:pt x="737" y="127"/>
                    <a:pt x="732" y="127"/>
                    <a:pt x="733" y="129"/>
                  </a:cubicBezTo>
                  <a:cubicBezTo>
                    <a:pt x="736" y="132"/>
                    <a:pt x="748" y="130"/>
                    <a:pt x="748" y="127"/>
                  </a:cubicBezTo>
                  <a:cubicBezTo>
                    <a:pt x="748" y="123"/>
                    <a:pt x="739" y="123"/>
                    <a:pt x="738" y="125"/>
                  </a:cubicBezTo>
                  <a:close/>
                  <a:moveTo>
                    <a:pt x="305" y="8"/>
                  </a:moveTo>
                  <a:cubicBezTo>
                    <a:pt x="311" y="8"/>
                    <a:pt x="309" y="4"/>
                    <a:pt x="313" y="5"/>
                  </a:cubicBezTo>
                  <a:cubicBezTo>
                    <a:pt x="317" y="5"/>
                    <a:pt x="322" y="5"/>
                    <a:pt x="320" y="3"/>
                  </a:cubicBezTo>
                  <a:cubicBezTo>
                    <a:pt x="318" y="0"/>
                    <a:pt x="304" y="1"/>
                    <a:pt x="306" y="3"/>
                  </a:cubicBezTo>
                  <a:cubicBezTo>
                    <a:pt x="307" y="5"/>
                    <a:pt x="295" y="4"/>
                    <a:pt x="295" y="5"/>
                  </a:cubicBezTo>
                  <a:cubicBezTo>
                    <a:pt x="295" y="6"/>
                    <a:pt x="299" y="8"/>
                    <a:pt x="305" y="8"/>
                  </a:cubicBezTo>
                  <a:close/>
                  <a:moveTo>
                    <a:pt x="276" y="24"/>
                  </a:moveTo>
                  <a:cubicBezTo>
                    <a:pt x="276" y="20"/>
                    <a:pt x="263" y="24"/>
                    <a:pt x="266" y="25"/>
                  </a:cubicBezTo>
                  <a:cubicBezTo>
                    <a:pt x="268" y="26"/>
                    <a:pt x="276" y="28"/>
                    <a:pt x="276" y="24"/>
                  </a:cubicBezTo>
                  <a:close/>
                  <a:moveTo>
                    <a:pt x="306" y="21"/>
                  </a:moveTo>
                  <a:cubicBezTo>
                    <a:pt x="307" y="23"/>
                    <a:pt x="305" y="23"/>
                    <a:pt x="300" y="23"/>
                  </a:cubicBezTo>
                  <a:cubicBezTo>
                    <a:pt x="296" y="23"/>
                    <a:pt x="293" y="25"/>
                    <a:pt x="296" y="28"/>
                  </a:cubicBezTo>
                  <a:cubicBezTo>
                    <a:pt x="299" y="30"/>
                    <a:pt x="311" y="29"/>
                    <a:pt x="313" y="26"/>
                  </a:cubicBezTo>
                  <a:cubicBezTo>
                    <a:pt x="315" y="23"/>
                    <a:pt x="321" y="26"/>
                    <a:pt x="322" y="23"/>
                  </a:cubicBezTo>
                  <a:cubicBezTo>
                    <a:pt x="323" y="20"/>
                    <a:pt x="306" y="19"/>
                    <a:pt x="306" y="21"/>
                  </a:cubicBezTo>
                  <a:close/>
                  <a:moveTo>
                    <a:pt x="347" y="16"/>
                  </a:moveTo>
                  <a:cubicBezTo>
                    <a:pt x="349" y="14"/>
                    <a:pt x="344" y="14"/>
                    <a:pt x="343" y="12"/>
                  </a:cubicBezTo>
                  <a:cubicBezTo>
                    <a:pt x="343" y="10"/>
                    <a:pt x="330" y="9"/>
                    <a:pt x="330" y="12"/>
                  </a:cubicBezTo>
                  <a:cubicBezTo>
                    <a:pt x="331" y="14"/>
                    <a:pt x="321" y="17"/>
                    <a:pt x="324" y="19"/>
                  </a:cubicBezTo>
                  <a:cubicBezTo>
                    <a:pt x="330" y="23"/>
                    <a:pt x="345" y="18"/>
                    <a:pt x="347" y="16"/>
                  </a:cubicBezTo>
                  <a:close/>
                  <a:moveTo>
                    <a:pt x="309" y="12"/>
                  </a:moveTo>
                  <a:cubicBezTo>
                    <a:pt x="310" y="7"/>
                    <a:pt x="302" y="11"/>
                    <a:pt x="295" y="9"/>
                  </a:cubicBezTo>
                  <a:cubicBezTo>
                    <a:pt x="289" y="6"/>
                    <a:pt x="286" y="6"/>
                    <a:pt x="290" y="10"/>
                  </a:cubicBezTo>
                  <a:cubicBezTo>
                    <a:pt x="292" y="12"/>
                    <a:pt x="279" y="13"/>
                    <a:pt x="281" y="15"/>
                  </a:cubicBezTo>
                  <a:cubicBezTo>
                    <a:pt x="286" y="19"/>
                    <a:pt x="309" y="17"/>
                    <a:pt x="309" y="12"/>
                  </a:cubicBezTo>
                  <a:close/>
                  <a:moveTo>
                    <a:pt x="274" y="144"/>
                  </a:moveTo>
                  <a:cubicBezTo>
                    <a:pt x="274" y="147"/>
                    <a:pt x="273" y="148"/>
                    <a:pt x="268" y="148"/>
                  </a:cubicBezTo>
                  <a:cubicBezTo>
                    <a:pt x="264" y="148"/>
                    <a:pt x="270" y="151"/>
                    <a:pt x="271" y="154"/>
                  </a:cubicBezTo>
                  <a:cubicBezTo>
                    <a:pt x="271" y="156"/>
                    <a:pt x="266" y="154"/>
                    <a:pt x="266" y="159"/>
                  </a:cubicBezTo>
                  <a:cubicBezTo>
                    <a:pt x="266" y="163"/>
                    <a:pt x="257" y="159"/>
                    <a:pt x="256" y="164"/>
                  </a:cubicBezTo>
                  <a:cubicBezTo>
                    <a:pt x="255" y="169"/>
                    <a:pt x="260" y="168"/>
                    <a:pt x="264" y="169"/>
                  </a:cubicBezTo>
                  <a:cubicBezTo>
                    <a:pt x="268" y="169"/>
                    <a:pt x="263" y="172"/>
                    <a:pt x="265" y="174"/>
                  </a:cubicBezTo>
                  <a:cubicBezTo>
                    <a:pt x="268" y="177"/>
                    <a:pt x="270" y="176"/>
                    <a:pt x="269" y="172"/>
                  </a:cubicBezTo>
                  <a:cubicBezTo>
                    <a:pt x="267" y="168"/>
                    <a:pt x="279" y="173"/>
                    <a:pt x="275" y="176"/>
                  </a:cubicBezTo>
                  <a:cubicBezTo>
                    <a:pt x="271" y="179"/>
                    <a:pt x="281" y="182"/>
                    <a:pt x="285" y="182"/>
                  </a:cubicBezTo>
                  <a:cubicBezTo>
                    <a:pt x="290" y="182"/>
                    <a:pt x="306" y="186"/>
                    <a:pt x="306" y="182"/>
                  </a:cubicBezTo>
                  <a:cubicBezTo>
                    <a:pt x="306" y="180"/>
                    <a:pt x="300" y="178"/>
                    <a:pt x="295" y="172"/>
                  </a:cubicBezTo>
                  <a:cubicBezTo>
                    <a:pt x="290" y="167"/>
                    <a:pt x="287" y="159"/>
                    <a:pt x="292" y="155"/>
                  </a:cubicBezTo>
                  <a:cubicBezTo>
                    <a:pt x="298" y="151"/>
                    <a:pt x="293" y="150"/>
                    <a:pt x="299" y="146"/>
                  </a:cubicBezTo>
                  <a:cubicBezTo>
                    <a:pt x="304" y="142"/>
                    <a:pt x="301" y="138"/>
                    <a:pt x="306" y="137"/>
                  </a:cubicBezTo>
                  <a:cubicBezTo>
                    <a:pt x="311" y="137"/>
                    <a:pt x="305" y="133"/>
                    <a:pt x="310" y="132"/>
                  </a:cubicBezTo>
                  <a:cubicBezTo>
                    <a:pt x="315" y="131"/>
                    <a:pt x="316" y="126"/>
                    <a:pt x="315" y="124"/>
                  </a:cubicBezTo>
                  <a:cubicBezTo>
                    <a:pt x="314" y="122"/>
                    <a:pt x="320" y="124"/>
                    <a:pt x="323" y="121"/>
                  </a:cubicBezTo>
                  <a:cubicBezTo>
                    <a:pt x="325" y="119"/>
                    <a:pt x="332" y="120"/>
                    <a:pt x="333" y="116"/>
                  </a:cubicBezTo>
                  <a:cubicBezTo>
                    <a:pt x="335" y="112"/>
                    <a:pt x="363" y="103"/>
                    <a:pt x="378" y="100"/>
                  </a:cubicBezTo>
                  <a:cubicBezTo>
                    <a:pt x="394" y="96"/>
                    <a:pt x="404" y="90"/>
                    <a:pt x="399" y="85"/>
                  </a:cubicBezTo>
                  <a:cubicBezTo>
                    <a:pt x="393" y="81"/>
                    <a:pt x="378" y="87"/>
                    <a:pt x="374" y="90"/>
                  </a:cubicBezTo>
                  <a:cubicBezTo>
                    <a:pt x="370" y="93"/>
                    <a:pt x="365" y="91"/>
                    <a:pt x="361" y="93"/>
                  </a:cubicBezTo>
                  <a:cubicBezTo>
                    <a:pt x="357" y="95"/>
                    <a:pt x="349" y="97"/>
                    <a:pt x="345" y="95"/>
                  </a:cubicBezTo>
                  <a:cubicBezTo>
                    <a:pt x="341" y="92"/>
                    <a:pt x="336" y="98"/>
                    <a:pt x="333" y="97"/>
                  </a:cubicBezTo>
                  <a:cubicBezTo>
                    <a:pt x="330" y="97"/>
                    <a:pt x="327" y="101"/>
                    <a:pt x="323" y="100"/>
                  </a:cubicBezTo>
                  <a:cubicBezTo>
                    <a:pt x="320" y="100"/>
                    <a:pt x="313" y="103"/>
                    <a:pt x="313" y="105"/>
                  </a:cubicBezTo>
                  <a:cubicBezTo>
                    <a:pt x="312" y="107"/>
                    <a:pt x="307" y="106"/>
                    <a:pt x="307" y="109"/>
                  </a:cubicBezTo>
                  <a:cubicBezTo>
                    <a:pt x="307" y="111"/>
                    <a:pt x="302" y="113"/>
                    <a:pt x="300" y="111"/>
                  </a:cubicBezTo>
                  <a:cubicBezTo>
                    <a:pt x="297" y="109"/>
                    <a:pt x="295" y="113"/>
                    <a:pt x="298" y="116"/>
                  </a:cubicBezTo>
                  <a:cubicBezTo>
                    <a:pt x="301" y="120"/>
                    <a:pt x="292" y="120"/>
                    <a:pt x="293" y="122"/>
                  </a:cubicBezTo>
                  <a:cubicBezTo>
                    <a:pt x="295" y="124"/>
                    <a:pt x="290" y="125"/>
                    <a:pt x="291" y="127"/>
                  </a:cubicBezTo>
                  <a:cubicBezTo>
                    <a:pt x="292" y="129"/>
                    <a:pt x="288" y="130"/>
                    <a:pt x="284" y="130"/>
                  </a:cubicBezTo>
                  <a:cubicBezTo>
                    <a:pt x="280" y="131"/>
                    <a:pt x="279" y="136"/>
                    <a:pt x="283" y="136"/>
                  </a:cubicBezTo>
                  <a:cubicBezTo>
                    <a:pt x="288" y="136"/>
                    <a:pt x="280" y="137"/>
                    <a:pt x="281" y="141"/>
                  </a:cubicBezTo>
                  <a:cubicBezTo>
                    <a:pt x="281" y="144"/>
                    <a:pt x="274" y="142"/>
                    <a:pt x="274" y="14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750" name="Google Shape;750;p30"/>
            <p:cNvGrpSpPr/>
            <p:nvPr/>
          </p:nvGrpSpPr>
          <p:grpSpPr>
            <a:xfrm>
              <a:off x="2235200" y="1676289"/>
              <a:ext cx="8248805" cy="4068623"/>
              <a:chOff x="1785409" y="1960529"/>
              <a:chExt cx="6680161" cy="3294909"/>
            </a:xfrm>
          </p:grpSpPr>
          <p:sp>
            <p:nvSpPr>
              <p:cNvPr id="751" name="Google Shape;751;p30"/>
              <p:cNvSpPr/>
              <p:nvPr/>
            </p:nvSpPr>
            <p:spPr>
              <a:xfrm>
                <a:off x="5139291" y="4409753"/>
                <a:ext cx="235888" cy="234634"/>
              </a:xfrm>
              <a:custGeom>
                <a:avLst/>
                <a:gdLst/>
                <a:ahLst/>
                <a:cxnLst/>
                <a:rect l="l" t="t" r="r" b="b"/>
                <a:pathLst>
                  <a:path w="102" h="102" extrusionOk="0">
                    <a:moveTo>
                      <a:pt x="38" y="98"/>
                    </a:moveTo>
                    <a:cubicBezTo>
                      <a:pt x="38" y="96"/>
                      <a:pt x="41" y="93"/>
                      <a:pt x="43" y="95"/>
                    </a:cubicBezTo>
                    <a:cubicBezTo>
                      <a:pt x="44" y="98"/>
                      <a:pt x="44" y="101"/>
                      <a:pt x="47" y="101"/>
                    </a:cubicBezTo>
                    <a:cubicBezTo>
                      <a:pt x="50" y="101"/>
                      <a:pt x="56" y="102"/>
                      <a:pt x="57" y="101"/>
                    </a:cubicBezTo>
                    <a:cubicBezTo>
                      <a:pt x="58" y="99"/>
                      <a:pt x="62" y="98"/>
                      <a:pt x="62" y="95"/>
                    </a:cubicBezTo>
                    <a:cubicBezTo>
                      <a:pt x="62" y="93"/>
                      <a:pt x="62" y="44"/>
                      <a:pt x="62" y="42"/>
                    </a:cubicBezTo>
                    <a:cubicBezTo>
                      <a:pt x="62" y="40"/>
                      <a:pt x="70" y="42"/>
                      <a:pt x="70" y="39"/>
                    </a:cubicBezTo>
                    <a:cubicBezTo>
                      <a:pt x="70" y="36"/>
                      <a:pt x="70" y="12"/>
                      <a:pt x="70" y="12"/>
                    </a:cubicBezTo>
                    <a:cubicBezTo>
                      <a:pt x="70" y="12"/>
                      <a:pt x="76" y="11"/>
                      <a:pt x="78" y="11"/>
                    </a:cubicBezTo>
                    <a:cubicBezTo>
                      <a:pt x="80" y="10"/>
                      <a:pt x="86" y="7"/>
                      <a:pt x="87" y="8"/>
                    </a:cubicBezTo>
                    <a:cubicBezTo>
                      <a:pt x="89" y="9"/>
                      <a:pt x="90" y="12"/>
                      <a:pt x="91" y="11"/>
                    </a:cubicBezTo>
                    <a:cubicBezTo>
                      <a:pt x="92" y="10"/>
                      <a:pt x="95" y="8"/>
                      <a:pt x="97" y="8"/>
                    </a:cubicBezTo>
                    <a:cubicBezTo>
                      <a:pt x="98" y="8"/>
                      <a:pt x="100" y="7"/>
                      <a:pt x="102" y="7"/>
                    </a:cubicBezTo>
                    <a:cubicBezTo>
                      <a:pt x="102" y="6"/>
                      <a:pt x="102" y="5"/>
                      <a:pt x="102" y="5"/>
                    </a:cubicBezTo>
                    <a:cubicBezTo>
                      <a:pt x="102" y="3"/>
                      <a:pt x="87" y="5"/>
                      <a:pt x="85" y="6"/>
                    </a:cubicBezTo>
                    <a:cubicBezTo>
                      <a:pt x="83" y="7"/>
                      <a:pt x="75" y="8"/>
                      <a:pt x="72" y="7"/>
                    </a:cubicBezTo>
                    <a:cubicBezTo>
                      <a:pt x="70" y="6"/>
                      <a:pt x="55" y="7"/>
                      <a:pt x="55" y="7"/>
                    </a:cubicBezTo>
                    <a:cubicBezTo>
                      <a:pt x="52" y="4"/>
                      <a:pt x="52" y="4"/>
                      <a:pt x="52" y="4"/>
                    </a:cubicBezTo>
                    <a:cubicBezTo>
                      <a:pt x="52" y="4"/>
                      <a:pt x="27" y="4"/>
                      <a:pt x="24" y="4"/>
                    </a:cubicBezTo>
                    <a:cubicBezTo>
                      <a:pt x="21" y="4"/>
                      <a:pt x="19" y="4"/>
                      <a:pt x="17" y="2"/>
                    </a:cubicBezTo>
                    <a:cubicBezTo>
                      <a:pt x="15" y="0"/>
                      <a:pt x="12" y="0"/>
                      <a:pt x="9" y="2"/>
                    </a:cubicBezTo>
                    <a:cubicBezTo>
                      <a:pt x="7" y="3"/>
                      <a:pt x="8" y="0"/>
                      <a:pt x="6" y="0"/>
                    </a:cubicBezTo>
                    <a:cubicBezTo>
                      <a:pt x="4" y="0"/>
                      <a:pt x="3" y="2"/>
                      <a:pt x="3" y="2"/>
                    </a:cubicBezTo>
                    <a:cubicBezTo>
                      <a:pt x="0" y="3"/>
                      <a:pt x="0" y="3"/>
                      <a:pt x="0" y="3"/>
                    </a:cubicBezTo>
                    <a:cubicBezTo>
                      <a:pt x="0" y="5"/>
                      <a:pt x="2" y="10"/>
                      <a:pt x="5" y="13"/>
                    </a:cubicBezTo>
                    <a:cubicBezTo>
                      <a:pt x="8" y="17"/>
                      <a:pt x="11" y="24"/>
                      <a:pt x="13" y="30"/>
                    </a:cubicBezTo>
                    <a:cubicBezTo>
                      <a:pt x="15" y="35"/>
                      <a:pt x="20" y="42"/>
                      <a:pt x="21" y="46"/>
                    </a:cubicBezTo>
                    <a:cubicBezTo>
                      <a:pt x="22" y="51"/>
                      <a:pt x="20" y="57"/>
                      <a:pt x="21" y="60"/>
                    </a:cubicBezTo>
                    <a:cubicBezTo>
                      <a:pt x="23" y="63"/>
                      <a:pt x="23" y="68"/>
                      <a:pt x="24" y="72"/>
                    </a:cubicBezTo>
                    <a:cubicBezTo>
                      <a:pt x="25" y="77"/>
                      <a:pt x="25" y="88"/>
                      <a:pt x="30" y="92"/>
                    </a:cubicBezTo>
                    <a:cubicBezTo>
                      <a:pt x="31" y="94"/>
                      <a:pt x="33" y="96"/>
                      <a:pt x="35" y="98"/>
                    </a:cubicBezTo>
                    <a:cubicBezTo>
                      <a:pt x="37" y="99"/>
                      <a:pt x="38" y="99"/>
                      <a:pt x="38" y="9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2" name="Google Shape;752;p30"/>
              <p:cNvSpPr/>
              <p:nvPr/>
            </p:nvSpPr>
            <p:spPr>
              <a:xfrm>
                <a:off x="5375180" y="4383404"/>
                <a:ext cx="149312" cy="129237"/>
              </a:xfrm>
              <a:custGeom>
                <a:avLst/>
                <a:gdLst/>
                <a:ahLst/>
                <a:cxnLst/>
                <a:rect l="l" t="t" r="r" b="b"/>
                <a:pathLst>
                  <a:path w="65" h="56" extrusionOk="0">
                    <a:moveTo>
                      <a:pt x="43" y="2"/>
                    </a:moveTo>
                    <a:cubicBezTo>
                      <a:pt x="42" y="0"/>
                      <a:pt x="42" y="0"/>
                      <a:pt x="42" y="0"/>
                    </a:cubicBezTo>
                    <a:cubicBezTo>
                      <a:pt x="35" y="0"/>
                      <a:pt x="35" y="0"/>
                      <a:pt x="35" y="0"/>
                    </a:cubicBezTo>
                    <a:cubicBezTo>
                      <a:pt x="31" y="1"/>
                      <a:pt x="31" y="2"/>
                      <a:pt x="31" y="4"/>
                    </a:cubicBezTo>
                    <a:cubicBezTo>
                      <a:pt x="31" y="5"/>
                      <a:pt x="26" y="9"/>
                      <a:pt x="23" y="10"/>
                    </a:cubicBezTo>
                    <a:cubicBezTo>
                      <a:pt x="20" y="11"/>
                      <a:pt x="17" y="18"/>
                      <a:pt x="15" y="19"/>
                    </a:cubicBezTo>
                    <a:cubicBezTo>
                      <a:pt x="13" y="20"/>
                      <a:pt x="6" y="17"/>
                      <a:pt x="5" y="17"/>
                    </a:cubicBezTo>
                    <a:cubicBezTo>
                      <a:pt x="4" y="17"/>
                      <a:pt x="2" y="17"/>
                      <a:pt x="0" y="18"/>
                    </a:cubicBezTo>
                    <a:cubicBezTo>
                      <a:pt x="2" y="20"/>
                      <a:pt x="4" y="22"/>
                      <a:pt x="5" y="22"/>
                    </a:cubicBezTo>
                    <a:cubicBezTo>
                      <a:pt x="6" y="22"/>
                      <a:pt x="7" y="31"/>
                      <a:pt x="9" y="32"/>
                    </a:cubicBezTo>
                    <a:cubicBezTo>
                      <a:pt x="12" y="33"/>
                      <a:pt x="18" y="36"/>
                      <a:pt x="18" y="37"/>
                    </a:cubicBezTo>
                    <a:cubicBezTo>
                      <a:pt x="18" y="39"/>
                      <a:pt x="21" y="41"/>
                      <a:pt x="21" y="44"/>
                    </a:cubicBezTo>
                    <a:cubicBezTo>
                      <a:pt x="21" y="46"/>
                      <a:pt x="24" y="49"/>
                      <a:pt x="26" y="49"/>
                    </a:cubicBezTo>
                    <a:cubicBezTo>
                      <a:pt x="32" y="49"/>
                      <a:pt x="32" y="51"/>
                      <a:pt x="32" y="53"/>
                    </a:cubicBezTo>
                    <a:cubicBezTo>
                      <a:pt x="32" y="54"/>
                      <a:pt x="39" y="53"/>
                      <a:pt x="40" y="54"/>
                    </a:cubicBezTo>
                    <a:cubicBezTo>
                      <a:pt x="41" y="55"/>
                      <a:pt x="47" y="55"/>
                      <a:pt x="49" y="56"/>
                    </a:cubicBezTo>
                    <a:cubicBezTo>
                      <a:pt x="52" y="53"/>
                      <a:pt x="56" y="49"/>
                      <a:pt x="57" y="48"/>
                    </a:cubicBezTo>
                    <a:cubicBezTo>
                      <a:pt x="59" y="45"/>
                      <a:pt x="57" y="41"/>
                      <a:pt x="59" y="40"/>
                    </a:cubicBezTo>
                    <a:cubicBezTo>
                      <a:pt x="61" y="39"/>
                      <a:pt x="65" y="34"/>
                      <a:pt x="63" y="34"/>
                    </a:cubicBezTo>
                    <a:cubicBezTo>
                      <a:pt x="62" y="33"/>
                      <a:pt x="63" y="30"/>
                      <a:pt x="61" y="28"/>
                    </a:cubicBezTo>
                    <a:cubicBezTo>
                      <a:pt x="59" y="25"/>
                      <a:pt x="63" y="24"/>
                      <a:pt x="63" y="20"/>
                    </a:cubicBezTo>
                    <a:cubicBezTo>
                      <a:pt x="63" y="17"/>
                      <a:pt x="64" y="9"/>
                      <a:pt x="63" y="8"/>
                    </a:cubicBezTo>
                    <a:cubicBezTo>
                      <a:pt x="62" y="7"/>
                      <a:pt x="57" y="7"/>
                      <a:pt x="53" y="5"/>
                    </a:cubicBezTo>
                    <a:cubicBezTo>
                      <a:pt x="50" y="3"/>
                      <a:pt x="43" y="2"/>
                      <a:pt x="43"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3" name="Google Shape;753;p30"/>
              <p:cNvSpPr/>
              <p:nvPr/>
            </p:nvSpPr>
            <p:spPr>
              <a:xfrm>
                <a:off x="5282330" y="4424810"/>
                <a:ext cx="165624" cy="178171"/>
              </a:xfrm>
              <a:custGeom>
                <a:avLst/>
                <a:gdLst/>
                <a:ahLst/>
                <a:cxnLst/>
                <a:rect l="l" t="t" r="r" b="b"/>
                <a:pathLst>
                  <a:path w="72" h="77" extrusionOk="0">
                    <a:moveTo>
                      <a:pt x="66" y="31"/>
                    </a:moveTo>
                    <a:cubicBezTo>
                      <a:pt x="64" y="31"/>
                      <a:pt x="61" y="28"/>
                      <a:pt x="61" y="26"/>
                    </a:cubicBezTo>
                    <a:cubicBezTo>
                      <a:pt x="61" y="23"/>
                      <a:pt x="58" y="21"/>
                      <a:pt x="58" y="19"/>
                    </a:cubicBezTo>
                    <a:cubicBezTo>
                      <a:pt x="58" y="18"/>
                      <a:pt x="52" y="15"/>
                      <a:pt x="49" y="14"/>
                    </a:cubicBezTo>
                    <a:cubicBezTo>
                      <a:pt x="47" y="13"/>
                      <a:pt x="46" y="4"/>
                      <a:pt x="45" y="4"/>
                    </a:cubicBezTo>
                    <a:cubicBezTo>
                      <a:pt x="44" y="4"/>
                      <a:pt x="42" y="2"/>
                      <a:pt x="40" y="0"/>
                    </a:cubicBezTo>
                    <a:cubicBezTo>
                      <a:pt x="38" y="0"/>
                      <a:pt x="36" y="1"/>
                      <a:pt x="35" y="1"/>
                    </a:cubicBezTo>
                    <a:cubicBezTo>
                      <a:pt x="33" y="1"/>
                      <a:pt x="30" y="3"/>
                      <a:pt x="29" y="4"/>
                    </a:cubicBezTo>
                    <a:cubicBezTo>
                      <a:pt x="28" y="5"/>
                      <a:pt x="27" y="2"/>
                      <a:pt x="25" y="1"/>
                    </a:cubicBezTo>
                    <a:cubicBezTo>
                      <a:pt x="24" y="0"/>
                      <a:pt x="18" y="3"/>
                      <a:pt x="16" y="4"/>
                    </a:cubicBezTo>
                    <a:cubicBezTo>
                      <a:pt x="14" y="4"/>
                      <a:pt x="8" y="5"/>
                      <a:pt x="8" y="5"/>
                    </a:cubicBezTo>
                    <a:cubicBezTo>
                      <a:pt x="8" y="5"/>
                      <a:pt x="8" y="29"/>
                      <a:pt x="8" y="32"/>
                    </a:cubicBezTo>
                    <a:cubicBezTo>
                      <a:pt x="8" y="35"/>
                      <a:pt x="0" y="33"/>
                      <a:pt x="0" y="35"/>
                    </a:cubicBezTo>
                    <a:cubicBezTo>
                      <a:pt x="0" y="36"/>
                      <a:pt x="0" y="47"/>
                      <a:pt x="0" y="59"/>
                    </a:cubicBezTo>
                    <a:cubicBezTo>
                      <a:pt x="2" y="60"/>
                      <a:pt x="4" y="61"/>
                      <a:pt x="4" y="62"/>
                    </a:cubicBezTo>
                    <a:cubicBezTo>
                      <a:pt x="5" y="64"/>
                      <a:pt x="7" y="69"/>
                      <a:pt x="7" y="71"/>
                    </a:cubicBezTo>
                    <a:cubicBezTo>
                      <a:pt x="6" y="72"/>
                      <a:pt x="5" y="71"/>
                      <a:pt x="5" y="72"/>
                    </a:cubicBezTo>
                    <a:cubicBezTo>
                      <a:pt x="5" y="74"/>
                      <a:pt x="4" y="76"/>
                      <a:pt x="7" y="76"/>
                    </a:cubicBezTo>
                    <a:cubicBezTo>
                      <a:pt x="9" y="76"/>
                      <a:pt x="13" y="77"/>
                      <a:pt x="15" y="76"/>
                    </a:cubicBezTo>
                    <a:cubicBezTo>
                      <a:pt x="16" y="74"/>
                      <a:pt x="22" y="69"/>
                      <a:pt x="22" y="67"/>
                    </a:cubicBezTo>
                    <a:cubicBezTo>
                      <a:pt x="22" y="65"/>
                      <a:pt x="23" y="60"/>
                      <a:pt x="27" y="63"/>
                    </a:cubicBezTo>
                    <a:cubicBezTo>
                      <a:pt x="32" y="66"/>
                      <a:pt x="32" y="66"/>
                      <a:pt x="37" y="66"/>
                    </a:cubicBezTo>
                    <a:cubicBezTo>
                      <a:pt x="42" y="66"/>
                      <a:pt x="44" y="66"/>
                      <a:pt x="45" y="62"/>
                    </a:cubicBezTo>
                    <a:cubicBezTo>
                      <a:pt x="46" y="59"/>
                      <a:pt x="45" y="57"/>
                      <a:pt x="48" y="57"/>
                    </a:cubicBezTo>
                    <a:cubicBezTo>
                      <a:pt x="51" y="57"/>
                      <a:pt x="55" y="54"/>
                      <a:pt x="55" y="52"/>
                    </a:cubicBezTo>
                    <a:cubicBezTo>
                      <a:pt x="55" y="49"/>
                      <a:pt x="56" y="46"/>
                      <a:pt x="58" y="46"/>
                    </a:cubicBezTo>
                    <a:cubicBezTo>
                      <a:pt x="60" y="46"/>
                      <a:pt x="64" y="44"/>
                      <a:pt x="64" y="41"/>
                    </a:cubicBezTo>
                    <a:cubicBezTo>
                      <a:pt x="65" y="39"/>
                      <a:pt x="68" y="40"/>
                      <a:pt x="69" y="38"/>
                    </a:cubicBezTo>
                    <a:cubicBezTo>
                      <a:pt x="70" y="38"/>
                      <a:pt x="71" y="36"/>
                      <a:pt x="72" y="35"/>
                    </a:cubicBezTo>
                    <a:cubicBezTo>
                      <a:pt x="72" y="35"/>
                      <a:pt x="72" y="35"/>
                      <a:pt x="72" y="35"/>
                    </a:cubicBezTo>
                    <a:cubicBezTo>
                      <a:pt x="72" y="33"/>
                      <a:pt x="72" y="31"/>
                      <a:pt x="66" y="3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4" name="Google Shape;754;p30"/>
              <p:cNvSpPr/>
              <p:nvPr/>
            </p:nvSpPr>
            <p:spPr>
              <a:xfrm>
                <a:off x="5478067" y="4580396"/>
                <a:ext cx="25095" cy="28859"/>
              </a:xfrm>
              <a:custGeom>
                <a:avLst/>
                <a:gdLst/>
                <a:ahLst/>
                <a:cxnLst/>
                <a:rect l="l" t="t" r="r" b="b"/>
                <a:pathLst>
                  <a:path w="11" h="13" extrusionOk="0">
                    <a:moveTo>
                      <a:pt x="5" y="0"/>
                    </a:moveTo>
                    <a:cubicBezTo>
                      <a:pt x="3" y="0"/>
                      <a:pt x="0" y="4"/>
                      <a:pt x="0" y="5"/>
                    </a:cubicBezTo>
                    <a:cubicBezTo>
                      <a:pt x="0" y="6"/>
                      <a:pt x="2" y="13"/>
                      <a:pt x="5" y="13"/>
                    </a:cubicBezTo>
                    <a:cubicBezTo>
                      <a:pt x="7" y="13"/>
                      <a:pt x="9" y="13"/>
                      <a:pt x="9" y="11"/>
                    </a:cubicBezTo>
                    <a:cubicBezTo>
                      <a:pt x="9" y="10"/>
                      <a:pt x="10" y="9"/>
                      <a:pt x="11" y="9"/>
                    </a:cubicBezTo>
                    <a:cubicBezTo>
                      <a:pt x="10" y="7"/>
                      <a:pt x="10" y="4"/>
                      <a:pt x="10" y="2"/>
                    </a:cubicBezTo>
                    <a:cubicBezTo>
                      <a:pt x="8" y="1"/>
                      <a:pt x="7" y="0"/>
                      <a:pt x="5"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5" name="Google Shape;755;p30"/>
              <p:cNvSpPr/>
              <p:nvPr/>
            </p:nvSpPr>
            <p:spPr>
              <a:xfrm>
                <a:off x="5411567" y="4633094"/>
                <a:ext cx="41406" cy="43915"/>
              </a:xfrm>
              <a:custGeom>
                <a:avLst/>
                <a:gdLst/>
                <a:ahLst/>
                <a:cxnLst/>
                <a:rect l="l" t="t" r="r" b="b"/>
                <a:pathLst>
                  <a:path w="18" h="19" extrusionOk="0">
                    <a:moveTo>
                      <a:pt x="13" y="2"/>
                    </a:moveTo>
                    <a:cubicBezTo>
                      <a:pt x="12" y="0"/>
                      <a:pt x="5" y="3"/>
                      <a:pt x="5" y="5"/>
                    </a:cubicBezTo>
                    <a:cubicBezTo>
                      <a:pt x="4" y="7"/>
                      <a:pt x="0" y="12"/>
                      <a:pt x="0" y="12"/>
                    </a:cubicBezTo>
                    <a:cubicBezTo>
                      <a:pt x="5" y="19"/>
                      <a:pt x="5" y="19"/>
                      <a:pt x="5" y="19"/>
                    </a:cubicBezTo>
                    <a:cubicBezTo>
                      <a:pt x="8" y="19"/>
                      <a:pt x="8" y="19"/>
                      <a:pt x="8" y="19"/>
                    </a:cubicBezTo>
                    <a:cubicBezTo>
                      <a:pt x="8" y="19"/>
                      <a:pt x="9" y="17"/>
                      <a:pt x="10" y="15"/>
                    </a:cubicBezTo>
                    <a:cubicBezTo>
                      <a:pt x="11" y="13"/>
                      <a:pt x="15" y="15"/>
                      <a:pt x="15" y="13"/>
                    </a:cubicBezTo>
                    <a:cubicBezTo>
                      <a:pt x="15" y="11"/>
                      <a:pt x="18" y="10"/>
                      <a:pt x="18" y="8"/>
                    </a:cubicBezTo>
                    <a:cubicBezTo>
                      <a:pt x="18" y="6"/>
                      <a:pt x="14" y="3"/>
                      <a:pt x="13"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6" name="Google Shape;756;p30"/>
              <p:cNvSpPr/>
              <p:nvPr/>
            </p:nvSpPr>
            <p:spPr>
              <a:xfrm>
                <a:off x="5220849" y="4506367"/>
                <a:ext cx="297370" cy="259728"/>
              </a:xfrm>
              <a:custGeom>
                <a:avLst/>
                <a:gdLst/>
                <a:ahLst/>
                <a:cxnLst/>
                <a:rect l="l" t="t" r="r" b="b"/>
                <a:pathLst>
                  <a:path w="129" h="113" extrusionOk="0">
                    <a:moveTo>
                      <a:pt x="123" y="42"/>
                    </a:moveTo>
                    <a:cubicBezTo>
                      <a:pt x="123" y="42"/>
                      <a:pt x="123" y="41"/>
                      <a:pt x="123" y="41"/>
                    </a:cubicBezTo>
                    <a:cubicBezTo>
                      <a:pt x="122" y="41"/>
                      <a:pt x="121" y="42"/>
                      <a:pt x="121" y="43"/>
                    </a:cubicBezTo>
                    <a:cubicBezTo>
                      <a:pt x="121" y="45"/>
                      <a:pt x="119" y="45"/>
                      <a:pt x="117" y="45"/>
                    </a:cubicBezTo>
                    <a:cubicBezTo>
                      <a:pt x="114" y="45"/>
                      <a:pt x="112" y="38"/>
                      <a:pt x="112" y="37"/>
                    </a:cubicBezTo>
                    <a:cubicBezTo>
                      <a:pt x="112" y="36"/>
                      <a:pt x="115" y="32"/>
                      <a:pt x="117" y="32"/>
                    </a:cubicBezTo>
                    <a:cubicBezTo>
                      <a:pt x="119" y="32"/>
                      <a:pt x="120" y="33"/>
                      <a:pt x="122" y="34"/>
                    </a:cubicBezTo>
                    <a:cubicBezTo>
                      <a:pt x="122" y="33"/>
                      <a:pt x="122" y="33"/>
                      <a:pt x="122" y="33"/>
                    </a:cubicBezTo>
                    <a:cubicBezTo>
                      <a:pt x="122" y="31"/>
                      <a:pt x="123" y="19"/>
                      <a:pt x="121" y="18"/>
                    </a:cubicBezTo>
                    <a:cubicBezTo>
                      <a:pt x="119" y="17"/>
                      <a:pt x="117" y="4"/>
                      <a:pt x="116" y="3"/>
                    </a:cubicBezTo>
                    <a:cubicBezTo>
                      <a:pt x="115" y="2"/>
                      <a:pt x="108" y="2"/>
                      <a:pt x="107" y="1"/>
                    </a:cubicBezTo>
                    <a:cubicBezTo>
                      <a:pt x="106" y="0"/>
                      <a:pt x="99" y="1"/>
                      <a:pt x="99" y="0"/>
                    </a:cubicBezTo>
                    <a:cubicBezTo>
                      <a:pt x="98" y="1"/>
                      <a:pt x="97" y="3"/>
                      <a:pt x="96" y="3"/>
                    </a:cubicBezTo>
                    <a:cubicBezTo>
                      <a:pt x="95" y="5"/>
                      <a:pt x="92" y="4"/>
                      <a:pt x="91" y="6"/>
                    </a:cubicBezTo>
                    <a:cubicBezTo>
                      <a:pt x="91" y="9"/>
                      <a:pt x="87" y="11"/>
                      <a:pt x="85" y="11"/>
                    </a:cubicBezTo>
                    <a:cubicBezTo>
                      <a:pt x="83" y="11"/>
                      <a:pt x="82" y="14"/>
                      <a:pt x="82" y="17"/>
                    </a:cubicBezTo>
                    <a:cubicBezTo>
                      <a:pt x="82" y="19"/>
                      <a:pt x="78" y="22"/>
                      <a:pt x="75" y="22"/>
                    </a:cubicBezTo>
                    <a:cubicBezTo>
                      <a:pt x="72" y="22"/>
                      <a:pt x="73" y="24"/>
                      <a:pt x="72" y="27"/>
                    </a:cubicBezTo>
                    <a:cubicBezTo>
                      <a:pt x="71" y="31"/>
                      <a:pt x="69" y="31"/>
                      <a:pt x="64" y="31"/>
                    </a:cubicBezTo>
                    <a:cubicBezTo>
                      <a:pt x="59" y="31"/>
                      <a:pt x="59" y="31"/>
                      <a:pt x="54" y="28"/>
                    </a:cubicBezTo>
                    <a:cubicBezTo>
                      <a:pt x="50" y="25"/>
                      <a:pt x="49" y="30"/>
                      <a:pt x="49" y="32"/>
                    </a:cubicBezTo>
                    <a:cubicBezTo>
                      <a:pt x="49" y="34"/>
                      <a:pt x="43" y="39"/>
                      <a:pt x="42" y="41"/>
                    </a:cubicBezTo>
                    <a:cubicBezTo>
                      <a:pt x="40" y="42"/>
                      <a:pt x="36" y="41"/>
                      <a:pt x="34" y="41"/>
                    </a:cubicBezTo>
                    <a:cubicBezTo>
                      <a:pt x="31" y="41"/>
                      <a:pt x="32" y="39"/>
                      <a:pt x="32" y="37"/>
                    </a:cubicBezTo>
                    <a:cubicBezTo>
                      <a:pt x="32" y="36"/>
                      <a:pt x="33" y="37"/>
                      <a:pt x="34" y="36"/>
                    </a:cubicBezTo>
                    <a:cubicBezTo>
                      <a:pt x="34" y="34"/>
                      <a:pt x="32" y="29"/>
                      <a:pt x="31" y="27"/>
                    </a:cubicBezTo>
                    <a:cubicBezTo>
                      <a:pt x="31" y="26"/>
                      <a:pt x="29" y="25"/>
                      <a:pt x="27" y="24"/>
                    </a:cubicBezTo>
                    <a:cubicBezTo>
                      <a:pt x="27" y="38"/>
                      <a:pt x="27" y="52"/>
                      <a:pt x="27" y="53"/>
                    </a:cubicBezTo>
                    <a:cubicBezTo>
                      <a:pt x="27" y="56"/>
                      <a:pt x="23" y="57"/>
                      <a:pt x="22" y="59"/>
                    </a:cubicBezTo>
                    <a:cubicBezTo>
                      <a:pt x="21" y="60"/>
                      <a:pt x="15" y="59"/>
                      <a:pt x="12" y="59"/>
                    </a:cubicBezTo>
                    <a:cubicBezTo>
                      <a:pt x="9" y="59"/>
                      <a:pt x="9" y="56"/>
                      <a:pt x="8" y="53"/>
                    </a:cubicBezTo>
                    <a:cubicBezTo>
                      <a:pt x="6" y="51"/>
                      <a:pt x="3" y="54"/>
                      <a:pt x="3" y="56"/>
                    </a:cubicBezTo>
                    <a:cubicBezTo>
                      <a:pt x="3" y="57"/>
                      <a:pt x="2" y="57"/>
                      <a:pt x="0" y="56"/>
                    </a:cubicBezTo>
                    <a:cubicBezTo>
                      <a:pt x="2" y="61"/>
                      <a:pt x="5" y="65"/>
                      <a:pt x="6" y="69"/>
                    </a:cubicBezTo>
                    <a:cubicBezTo>
                      <a:pt x="8" y="76"/>
                      <a:pt x="12" y="81"/>
                      <a:pt x="13" y="85"/>
                    </a:cubicBezTo>
                    <a:cubicBezTo>
                      <a:pt x="15" y="89"/>
                      <a:pt x="16" y="92"/>
                      <a:pt x="13" y="93"/>
                    </a:cubicBezTo>
                    <a:cubicBezTo>
                      <a:pt x="11" y="93"/>
                      <a:pt x="11" y="95"/>
                      <a:pt x="14" y="99"/>
                    </a:cubicBezTo>
                    <a:cubicBezTo>
                      <a:pt x="16" y="103"/>
                      <a:pt x="14" y="106"/>
                      <a:pt x="16" y="106"/>
                    </a:cubicBezTo>
                    <a:cubicBezTo>
                      <a:pt x="18" y="107"/>
                      <a:pt x="18" y="108"/>
                      <a:pt x="20" y="108"/>
                    </a:cubicBezTo>
                    <a:cubicBezTo>
                      <a:pt x="21" y="108"/>
                      <a:pt x="23" y="110"/>
                      <a:pt x="24" y="112"/>
                    </a:cubicBezTo>
                    <a:cubicBezTo>
                      <a:pt x="25" y="113"/>
                      <a:pt x="28" y="113"/>
                      <a:pt x="29" y="111"/>
                    </a:cubicBezTo>
                    <a:cubicBezTo>
                      <a:pt x="30" y="109"/>
                      <a:pt x="34" y="109"/>
                      <a:pt x="39" y="109"/>
                    </a:cubicBezTo>
                    <a:cubicBezTo>
                      <a:pt x="43" y="109"/>
                      <a:pt x="42" y="107"/>
                      <a:pt x="46" y="106"/>
                    </a:cubicBezTo>
                    <a:cubicBezTo>
                      <a:pt x="50" y="105"/>
                      <a:pt x="55" y="104"/>
                      <a:pt x="58" y="106"/>
                    </a:cubicBezTo>
                    <a:cubicBezTo>
                      <a:pt x="62" y="107"/>
                      <a:pt x="64" y="106"/>
                      <a:pt x="66" y="105"/>
                    </a:cubicBezTo>
                    <a:cubicBezTo>
                      <a:pt x="68" y="104"/>
                      <a:pt x="71" y="106"/>
                      <a:pt x="71" y="104"/>
                    </a:cubicBezTo>
                    <a:cubicBezTo>
                      <a:pt x="71" y="101"/>
                      <a:pt x="75" y="101"/>
                      <a:pt x="78" y="101"/>
                    </a:cubicBezTo>
                    <a:cubicBezTo>
                      <a:pt x="81" y="101"/>
                      <a:pt x="88" y="96"/>
                      <a:pt x="94" y="91"/>
                    </a:cubicBezTo>
                    <a:cubicBezTo>
                      <a:pt x="100" y="85"/>
                      <a:pt x="110" y="73"/>
                      <a:pt x="113" y="67"/>
                    </a:cubicBezTo>
                    <a:cubicBezTo>
                      <a:pt x="117" y="62"/>
                      <a:pt x="122" y="57"/>
                      <a:pt x="125" y="55"/>
                    </a:cubicBezTo>
                    <a:cubicBezTo>
                      <a:pt x="127" y="53"/>
                      <a:pt x="128" y="46"/>
                      <a:pt x="129" y="41"/>
                    </a:cubicBezTo>
                    <a:cubicBezTo>
                      <a:pt x="126" y="41"/>
                      <a:pt x="123" y="42"/>
                      <a:pt x="123" y="42"/>
                    </a:cubicBezTo>
                    <a:close/>
                    <a:moveTo>
                      <a:pt x="98" y="68"/>
                    </a:moveTo>
                    <a:cubicBezTo>
                      <a:pt x="98" y="70"/>
                      <a:pt x="94" y="68"/>
                      <a:pt x="93" y="70"/>
                    </a:cubicBezTo>
                    <a:cubicBezTo>
                      <a:pt x="92" y="72"/>
                      <a:pt x="91" y="74"/>
                      <a:pt x="91" y="74"/>
                    </a:cubicBezTo>
                    <a:cubicBezTo>
                      <a:pt x="88" y="74"/>
                      <a:pt x="88" y="74"/>
                      <a:pt x="88" y="74"/>
                    </a:cubicBezTo>
                    <a:cubicBezTo>
                      <a:pt x="83" y="67"/>
                      <a:pt x="83" y="67"/>
                      <a:pt x="83" y="67"/>
                    </a:cubicBezTo>
                    <a:cubicBezTo>
                      <a:pt x="83" y="67"/>
                      <a:pt x="87" y="62"/>
                      <a:pt x="88" y="60"/>
                    </a:cubicBezTo>
                    <a:cubicBezTo>
                      <a:pt x="88" y="58"/>
                      <a:pt x="95" y="55"/>
                      <a:pt x="96" y="57"/>
                    </a:cubicBezTo>
                    <a:cubicBezTo>
                      <a:pt x="97" y="58"/>
                      <a:pt x="101" y="61"/>
                      <a:pt x="101" y="63"/>
                    </a:cubicBezTo>
                    <a:cubicBezTo>
                      <a:pt x="101" y="65"/>
                      <a:pt x="98" y="66"/>
                      <a:pt x="98" y="6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7" name="Google Shape;757;p30"/>
              <p:cNvSpPr/>
              <p:nvPr/>
            </p:nvSpPr>
            <p:spPr>
              <a:xfrm>
                <a:off x="5139291" y="4197704"/>
                <a:ext cx="217068" cy="229615"/>
              </a:xfrm>
              <a:custGeom>
                <a:avLst/>
                <a:gdLst/>
                <a:ahLst/>
                <a:cxnLst/>
                <a:rect l="l" t="t" r="r" b="b"/>
                <a:pathLst>
                  <a:path w="94" h="100" extrusionOk="0">
                    <a:moveTo>
                      <a:pt x="6" y="92"/>
                    </a:moveTo>
                    <a:cubicBezTo>
                      <a:pt x="8" y="92"/>
                      <a:pt x="7" y="95"/>
                      <a:pt x="9" y="94"/>
                    </a:cubicBezTo>
                    <a:cubicBezTo>
                      <a:pt x="12" y="92"/>
                      <a:pt x="15" y="92"/>
                      <a:pt x="17" y="94"/>
                    </a:cubicBezTo>
                    <a:cubicBezTo>
                      <a:pt x="19" y="96"/>
                      <a:pt x="21" y="96"/>
                      <a:pt x="24" y="96"/>
                    </a:cubicBezTo>
                    <a:cubicBezTo>
                      <a:pt x="27" y="96"/>
                      <a:pt x="52" y="96"/>
                      <a:pt x="52" y="96"/>
                    </a:cubicBezTo>
                    <a:cubicBezTo>
                      <a:pt x="55" y="99"/>
                      <a:pt x="55" y="99"/>
                      <a:pt x="55" y="99"/>
                    </a:cubicBezTo>
                    <a:cubicBezTo>
                      <a:pt x="55" y="99"/>
                      <a:pt x="70" y="98"/>
                      <a:pt x="72" y="99"/>
                    </a:cubicBezTo>
                    <a:cubicBezTo>
                      <a:pt x="75" y="100"/>
                      <a:pt x="83" y="99"/>
                      <a:pt x="85" y="98"/>
                    </a:cubicBezTo>
                    <a:cubicBezTo>
                      <a:pt x="85" y="98"/>
                      <a:pt x="86" y="98"/>
                      <a:pt x="87" y="97"/>
                    </a:cubicBezTo>
                    <a:cubicBezTo>
                      <a:pt x="78" y="85"/>
                      <a:pt x="78" y="85"/>
                      <a:pt x="78" y="85"/>
                    </a:cubicBezTo>
                    <a:cubicBezTo>
                      <a:pt x="79" y="58"/>
                      <a:pt x="79" y="58"/>
                      <a:pt x="79" y="58"/>
                    </a:cubicBezTo>
                    <a:cubicBezTo>
                      <a:pt x="91" y="59"/>
                      <a:pt x="91" y="59"/>
                      <a:pt x="91" y="59"/>
                    </a:cubicBezTo>
                    <a:cubicBezTo>
                      <a:pt x="93" y="57"/>
                      <a:pt x="93" y="57"/>
                      <a:pt x="93" y="57"/>
                    </a:cubicBezTo>
                    <a:cubicBezTo>
                      <a:pt x="94" y="41"/>
                      <a:pt x="94" y="41"/>
                      <a:pt x="94" y="41"/>
                    </a:cubicBezTo>
                    <a:cubicBezTo>
                      <a:pt x="94" y="40"/>
                      <a:pt x="93" y="40"/>
                      <a:pt x="92" y="40"/>
                    </a:cubicBezTo>
                    <a:cubicBezTo>
                      <a:pt x="90" y="42"/>
                      <a:pt x="88" y="41"/>
                      <a:pt x="85" y="41"/>
                    </a:cubicBezTo>
                    <a:cubicBezTo>
                      <a:pt x="83" y="41"/>
                      <a:pt x="82" y="44"/>
                      <a:pt x="81" y="43"/>
                    </a:cubicBezTo>
                    <a:cubicBezTo>
                      <a:pt x="79" y="43"/>
                      <a:pt x="81" y="39"/>
                      <a:pt x="81" y="37"/>
                    </a:cubicBezTo>
                    <a:cubicBezTo>
                      <a:pt x="81" y="35"/>
                      <a:pt x="79" y="32"/>
                      <a:pt x="77" y="30"/>
                    </a:cubicBezTo>
                    <a:cubicBezTo>
                      <a:pt x="75" y="29"/>
                      <a:pt x="79" y="20"/>
                      <a:pt x="78" y="19"/>
                    </a:cubicBezTo>
                    <a:cubicBezTo>
                      <a:pt x="77" y="18"/>
                      <a:pt x="77" y="15"/>
                      <a:pt x="77" y="13"/>
                    </a:cubicBezTo>
                    <a:cubicBezTo>
                      <a:pt x="77" y="10"/>
                      <a:pt x="75" y="12"/>
                      <a:pt x="71" y="12"/>
                    </a:cubicBezTo>
                    <a:cubicBezTo>
                      <a:pt x="68" y="12"/>
                      <a:pt x="67" y="10"/>
                      <a:pt x="67" y="10"/>
                    </a:cubicBezTo>
                    <a:cubicBezTo>
                      <a:pt x="67" y="10"/>
                      <a:pt x="63" y="9"/>
                      <a:pt x="61" y="10"/>
                    </a:cubicBezTo>
                    <a:cubicBezTo>
                      <a:pt x="59" y="11"/>
                      <a:pt x="59" y="17"/>
                      <a:pt x="58" y="17"/>
                    </a:cubicBezTo>
                    <a:cubicBezTo>
                      <a:pt x="56" y="17"/>
                      <a:pt x="52" y="17"/>
                      <a:pt x="48" y="18"/>
                    </a:cubicBezTo>
                    <a:cubicBezTo>
                      <a:pt x="45" y="19"/>
                      <a:pt x="43" y="18"/>
                      <a:pt x="42" y="13"/>
                    </a:cubicBezTo>
                    <a:cubicBezTo>
                      <a:pt x="40" y="9"/>
                      <a:pt x="38" y="10"/>
                      <a:pt x="38" y="7"/>
                    </a:cubicBezTo>
                    <a:cubicBezTo>
                      <a:pt x="39" y="4"/>
                      <a:pt x="37" y="1"/>
                      <a:pt x="37" y="1"/>
                    </a:cubicBezTo>
                    <a:cubicBezTo>
                      <a:pt x="37" y="1"/>
                      <a:pt x="13" y="0"/>
                      <a:pt x="11" y="1"/>
                    </a:cubicBezTo>
                    <a:cubicBezTo>
                      <a:pt x="10" y="1"/>
                      <a:pt x="8" y="2"/>
                      <a:pt x="6" y="3"/>
                    </a:cubicBezTo>
                    <a:cubicBezTo>
                      <a:pt x="8" y="8"/>
                      <a:pt x="12" y="18"/>
                      <a:pt x="13" y="20"/>
                    </a:cubicBezTo>
                    <a:cubicBezTo>
                      <a:pt x="15" y="22"/>
                      <a:pt x="12" y="24"/>
                      <a:pt x="12" y="28"/>
                    </a:cubicBezTo>
                    <a:cubicBezTo>
                      <a:pt x="12" y="32"/>
                      <a:pt x="17" y="40"/>
                      <a:pt x="17" y="45"/>
                    </a:cubicBezTo>
                    <a:cubicBezTo>
                      <a:pt x="18" y="50"/>
                      <a:pt x="14" y="53"/>
                      <a:pt x="11" y="57"/>
                    </a:cubicBezTo>
                    <a:cubicBezTo>
                      <a:pt x="9" y="60"/>
                      <a:pt x="6" y="68"/>
                      <a:pt x="6" y="72"/>
                    </a:cubicBezTo>
                    <a:cubicBezTo>
                      <a:pt x="6" y="77"/>
                      <a:pt x="1" y="81"/>
                      <a:pt x="1" y="83"/>
                    </a:cubicBezTo>
                    <a:cubicBezTo>
                      <a:pt x="2" y="86"/>
                      <a:pt x="1" y="92"/>
                      <a:pt x="0" y="94"/>
                    </a:cubicBezTo>
                    <a:cubicBezTo>
                      <a:pt x="0" y="94"/>
                      <a:pt x="0" y="95"/>
                      <a:pt x="0" y="95"/>
                    </a:cubicBezTo>
                    <a:cubicBezTo>
                      <a:pt x="3" y="94"/>
                      <a:pt x="3" y="94"/>
                      <a:pt x="3" y="94"/>
                    </a:cubicBezTo>
                    <a:cubicBezTo>
                      <a:pt x="3" y="94"/>
                      <a:pt x="4" y="92"/>
                      <a:pt x="6" y="9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8" name="Google Shape;758;p30"/>
              <p:cNvSpPr/>
              <p:nvPr/>
            </p:nvSpPr>
            <p:spPr>
              <a:xfrm>
                <a:off x="5319972" y="4240365"/>
                <a:ext cx="213303" cy="189464"/>
              </a:xfrm>
              <a:custGeom>
                <a:avLst/>
                <a:gdLst/>
                <a:ahLst/>
                <a:cxnLst/>
                <a:rect l="l" t="t" r="r" b="b"/>
                <a:pathLst>
                  <a:path w="93" h="82" extrusionOk="0">
                    <a:moveTo>
                      <a:pt x="71" y="3"/>
                    </a:moveTo>
                    <a:cubicBezTo>
                      <a:pt x="70" y="3"/>
                      <a:pt x="68" y="2"/>
                      <a:pt x="65" y="0"/>
                    </a:cubicBezTo>
                    <a:cubicBezTo>
                      <a:pt x="64" y="2"/>
                      <a:pt x="58" y="1"/>
                      <a:pt x="56" y="1"/>
                    </a:cubicBezTo>
                    <a:cubicBezTo>
                      <a:pt x="53" y="1"/>
                      <a:pt x="55" y="5"/>
                      <a:pt x="54" y="7"/>
                    </a:cubicBezTo>
                    <a:cubicBezTo>
                      <a:pt x="52" y="8"/>
                      <a:pt x="51" y="10"/>
                      <a:pt x="52" y="11"/>
                    </a:cubicBezTo>
                    <a:cubicBezTo>
                      <a:pt x="54" y="12"/>
                      <a:pt x="52" y="18"/>
                      <a:pt x="52" y="20"/>
                    </a:cubicBezTo>
                    <a:cubicBezTo>
                      <a:pt x="52" y="22"/>
                      <a:pt x="49" y="27"/>
                      <a:pt x="50" y="28"/>
                    </a:cubicBezTo>
                    <a:cubicBezTo>
                      <a:pt x="51" y="28"/>
                      <a:pt x="53" y="33"/>
                      <a:pt x="56" y="34"/>
                    </a:cubicBezTo>
                    <a:cubicBezTo>
                      <a:pt x="58" y="35"/>
                      <a:pt x="60" y="32"/>
                      <a:pt x="61" y="32"/>
                    </a:cubicBezTo>
                    <a:cubicBezTo>
                      <a:pt x="62" y="32"/>
                      <a:pt x="62" y="35"/>
                      <a:pt x="62" y="38"/>
                    </a:cubicBezTo>
                    <a:cubicBezTo>
                      <a:pt x="62" y="40"/>
                      <a:pt x="61" y="41"/>
                      <a:pt x="61" y="41"/>
                    </a:cubicBezTo>
                    <a:cubicBezTo>
                      <a:pt x="61" y="41"/>
                      <a:pt x="57" y="43"/>
                      <a:pt x="55" y="41"/>
                    </a:cubicBezTo>
                    <a:cubicBezTo>
                      <a:pt x="53" y="40"/>
                      <a:pt x="52" y="36"/>
                      <a:pt x="52" y="35"/>
                    </a:cubicBezTo>
                    <a:cubicBezTo>
                      <a:pt x="52" y="33"/>
                      <a:pt x="47" y="33"/>
                      <a:pt x="46" y="33"/>
                    </a:cubicBezTo>
                    <a:cubicBezTo>
                      <a:pt x="44" y="33"/>
                      <a:pt x="42" y="30"/>
                      <a:pt x="41" y="29"/>
                    </a:cubicBezTo>
                    <a:cubicBezTo>
                      <a:pt x="41" y="27"/>
                      <a:pt x="39" y="29"/>
                      <a:pt x="39" y="30"/>
                    </a:cubicBezTo>
                    <a:cubicBezTo>
                      <a:pt x="39" y="31"/>
                      <a:pt x="37" y="31"/>
                      <a:pt x="35" y="31"/>
                    </a:cubicBezTo>
                    <a:cubicBezTo>
                      <a:pt x="33" y="31"/>
                      <a:pt x="30" y="28"/>
                      <a:pt x="28" y="29"/>
                    </a:cubicBezTo>
                    <a:cubicBezTo>
                      <a:pt x="27" y="30"/>
                      <a:pt x="25" y="26"/>
                      <a:pt x="26" y="25"/>
                    </a:cubicBezTo>
                    <a:cubicBezTo>
                      <a:pt x="26" y="24"/>
                      <a:pt x="22" y="25"/>
                      <a:pt x="21" y="25"/>
                    </a:cubicBezTo>
                    <a:cubicBezTo>
                      <a:pt x="19" y="26"/>
                      <a:pt x="19" y="24"/>
                      <a:pt x="19" y="24"/>
                    </a:cubicBezTo>
                    <a:cubicBezTo>
                      <a:pt x="19" y="24"/>
                      <a:pt x="18" y="22"/>
                      <a:pt x="16" y="22"/>
                    </a:cubicBezTo>
                    <a:cubicBezTo>
                      <a:pt x="15" y="38"/>
                      <a:pt x="15" y="38"/>
                      <a:pt x="15" y="38"/>
                    </a:cubicBezTo>
                    <a:cubicBezTo>
                      <a:pt x="13" y="40"/>
                      <a:pt x="13" y="40"/>
                      <a:pt x="13" y="40"/>
                    </a:cubicBezTo>
                    <a:cubicBezTo>
                      <a:pt x="1" y="39"/>
                      <a:pt x="1" y="39"/>
                      <a:pt x="1" y="39"/>
                    </a:cubicBezTo>
                    <a:cubicBezTo>
                      <a:pt x="0" y="66"/>
                      <a:pt x="0" y="66"/>
                      <a:pt x="0" y="66"/>
                    </a:cubicBezTo>
                    <a:cubicBezTo>
                      <a:pt x="9" y="78"/>
                      <a:pt x="9" y="78"/>
                      <a:pt x="9" y="78"/>
                    </a:cubicBezTo>
                    <a:cubicBezTo>
                      <a:pt x="14" y="77"/>
                      <a:pt x="24" y="76"/>
                      <a:pt x="24" y="78"/>
                    </a:cubicBezTo>
                    <a:cubicBezTo>
                      <a:pt x="24" y="78"/>
                      <a:pt x="24" y="79"/>
                      <a:pt x="24" y="80"/>
                    </a:cubicBezTo>
                    <a:cubicBezTo>
                      <a:pt x="26" y="79"/>
                      <a:pt x="28" y="79"/>
                      <a:pt x="29" y="79"/>
                    </a:cubicBezTo>
                    <a:cubicBezTo>
                      <a:pt x="30" y="79"/>
                      <a:pt x="37" y="82"/>
                      <a:pt x="39" y="81"/>
                    </a:cubicBezTo>
                    <a:cubicBezTo>
                      <a:pt x="41" y="80"/>
                      <a:pt x="44" y="73"/>
                      <a:pt x="47" y="72"/>
                    </a:cubicBezTo>
                    <a:cubicBezTo>
                      <a:pt x="50" y="71"/>
                      <a:pt x="55" y="67"/>
                      <a:pt x="55" y="66"/>
                    </a:cubicBezTo>
                    <a:cubicBezTo>
                      <a:pt x="55" y="64"/>
                      <a:pt x="55" y="63"/>
                      <a:pt x="59" y="62"/>
                    </a:cubicBezTo>
                    <a:cubicBezTo>
                      <a:pt x="66" y="62"/>
                      <a:pt x="66" y="62"/>
                      <a:pt x="66" y="62"/>
                    </a:cubicBezTo>
                    <a:cubicBezTo>
                      <a:pt x="66" y="62"/>
                      <a:pt x="66" y="62"/>
                      <a:pt x="66" y="62"/>
                    </a:cubicBezTo>
                    <a:cubicBezTo>
                      <a:pt x="65" y="56"/>
                      <a:pt x="65" y="56"/>
                      <a:pt x="65" y="56"/>
                    </a:cubicBezTo>
                    <a:cubicBezTo>
                      <a:pt x="65" y="56"/>
                      <a:pt x="86" y="48"/>
                      <a:pt x="87" y="48"/>
                    </a:cubicBezTo>
                    <a:cubicBezTo>
                      <a:pt x="86" y="46"/>
                      <a:pt x="85" y="44"/>
                      <a:pt x="86" y="44"/>
                    </a:cubicBezTo>
                    <a:cubicBezTo>
                      <a:pt x="86" y="44"/>
                      <a:pt x="87" y="38"/>
                      <a:pt x="87" y="36"/>
                    </a:cubicBezTo>
                    <a:cubicBezTo>
                      <a:pt x="87" y="35"/>
                      <a:pt x="92" y="36"/>
                      <a:pt x="90" y="34"/>
                    </a:cubicBezTo>
                    <a:cubicBezTo>
                      <a:pt x="88" y="33"/>
                      <a:pt x="89" y="23"/>
                      <a:pt x="90" y="21"/>
                    </a:cubicBezTo>
                    <a:cubicBezTo>
                      <a:pt x="91" y="19"/>
                      <a:pt x="93" y="21"/>
                      <a:pt x="93" y="19"/>
                    </a:cubicBezTo>
                    <a:cubicBezTo>
                      <a:pt x="93" y="18"/>
                      <a:pt x="90" y="12"/>
                      <a:pt x="89" y="11"/>
                    </a:cubicBezTo>
                    <a:cubicBezTo>
                      <a:pt x="88" y="10"/>
                      <a:pt x="81" y="7"/>
                      <a:pt x="79" y="6"/>
                    </a:cubicBezTo>
                    <a:cubicBezTo>
                      <a:pt x="77" y="6"/>
                      <a:pt x="73" y="3"/>
                      <a:pt x="71"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59" name="Google Shape;759;p30"/>
              <p:cNvSpPr/>
              <p:nvPr/>
            </p:nvSpPr>
            <p:spPr>
              <a:xfrm>
                <a:off x="5446699" y="4107364"/>
                <a:ext cx="36387" cy="32623"/>
              </a:xfrm>
              <a:custGeom>
                <a:avLst/>
                <a:gdLst/>
                <a:ahLst/>
                <a:cxnLst/>
                <a:rect l="l" t="t" r="r" b="b"/>
                <a:pathLst>
                  <a:path w="16" h="14" extrusionOk="0">
                    <a:moveTo>
                      <a:pt x="13" y="0"/>
                    </a:moveTo>
                    <a:cubicBezTo>
                      <a:pt x="11" y="1"/>
                      <a:pt x="9" y="1"/>
                      <a:pt x="8" y="2"/>
                    </a:cubicBezTo>
                    <a:cubicBezTo>
                      <a:pt x="7" y="2"/>
                      <a:pt x="7" y="3"/>
                      <a:pt x="4" y="2"/>
                    </a:cubicBezTo>
                    <a:cubicBezTo>
                      <a:pt x="4" y="3"/>
                      <a:pt x="4" y="3"/>
                      <a:pt x="3" y="3"/>
                    </a:cubicBezTo>
                    <a:cubicBezTo>
                      <a:pt x="1" y="4"/>
                      <a:pt x="2" y="8"/>
                      <a:pt x="2" y="8"/>
                    </a:cubicBezTo>
                    <a:cubicBezTo>
                      <a:pt x="2" y="8"/>
                      <a:pt x="0" y="8"/>
                      <a:pt x="0" y="11"/>
                    </a:cubicBezTo>
                    <a:cubicBezTo>
                      <a:pt x="0" y="12"/>
                      <a:pt x="1" y="13"/>
                      <a:pt x="2" y="13"/>
                    </a:cubicBezTo>
                    <a:cubicBezTo>
                      <a:pt x="3" y="13"/>
                      <a:pt x="4" y="13"/>
                      <a:pt x="4" y="13"/>
                    </a:cubicBezTo>
                    <a:cubicBezTo>
                      <a:pt x="9" y="14"/>
                      <a:pt x="8" y="11"/>
                      <a:pt x="8" y="11"/>
                    </a:cubicBezTo>
                    <a:cubicBezTo>
                      <a:pt x="8" y="11"/>
                      <a:pt x="15" y="11"/>
                      <a:pt x="15" y="9"/>
                    </a:cubicBezTo>
                    <a:cubicBezTo>
                      <a:pt x="16" y="7"/>
                      <a:pt x="14" y="4"/>
                      <a:pt x="14" y="4"/>
                    </a:cubicBezTo>
                    <a:lnTo>
                      <a:pt x="13" y="0"/>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0" name="Google Shape;760;p30"/>
              <p:cNvSpPr/>
              <p:nvPr/>
            </p:nvSpPr>
            <p:spPr>
              <a:xfrm>
                <a:off x="5670041" y="3857674"/>
                <a:ext cx="190718" cy="258473"/>
              </a:xfrm>
              <a:custGeom>
                <a:avLst/>
                <a:gdLst/>
                <a:ahLst/>
                <a:cxnLst/>
                <a:rect l="l" t="t" r="r" b="b"/>
                <a:pathLst>
                  <a:path w="83" h="112" extrusionOk="0">
                    <a:moveTo>
                      <a:pt x="19" y="21"/>
                    </a:moveTo>
                    <a:cubicBezTo>
                      <a:pt x="21" y="22"/>
                      <a:pt x="23" y="26"/>
                      <a:pt x="25" y="26"/>
                    </a:cubicBezTo>
                    <a:cubicBezTo>
                      <a:pt x="26" y="27"/>
                      <a:pt x="35" y="30"/>
                      <a:pt x="41" y="32"/>
                    </a:cubicBezTo>
                    <a:cubicBezTo>
                      <a:pt x="47" y="34"/>
                      <a:pt x="50" y="34"/>
                      <a:pt x="52" y="34"/>
                    </a:cubicBezTo>
                    <a:cubicBezTo>
                      <a:pt x="54" y="34"/>
                      <a:pt x="56" y="35"/>
                      <a:pt x="55" y="36"/>
                    </a:cubicBezTo>
                    <a:cubicBezTo>
                      <a:pt x="53" y="37"/>
                      <a:pt x="36" y="55"/>
                      <a:pt x="33" y="58"/>
                    </a:cubicBezTo>
                    <a:cubicBezTo>
                      <a:pt x="31" y="60"/>
                      <a:pt x="30" y="59"/>
                      <a:pt x="24" y="59"/>
                    </a:cubicBezTo>
                    <a:cubicBezTo>
                      <a:pt x="19" y="59"/>
                      <a:pt x="15" y="65"/>
                      <a:pt x="14" y="65"/>
                    </a:cubicBezTo>
                    <a:cubicBezTo>
                      <a:pt x="13" y="65"/>
                      <a:pt x="10" y="65"/>
                      <a:pt x="7" y="66"/>
                    </a:cubicBezTo>
                    <a:cubicBezTo>
                      <a:pt x="4" y="71"/>
                      <a:pt x="4" y="71"/>
                      <a:pt x="4"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5"/>
                      <a:pt x="36" y="83"/>
                    </a:cubicBezTo>
                    <a:cubicBezTo>
                      <a:pt x="40" y="81"/>
                      <a:pt x="50" y="71"/>
                      <a:pt x="56" y="63"/>
                    </a:cubicBezTo>
                    <a:cubicBezTo>
                      <a:pt x="60" y="58"/>
                      <a:pt x="65" y="52"/>
                      <a:pt x="65" y="48"/>
                    </a:cubicBezTo>
                    <a:cubicBezTo>
                      <a:pt x="66" y="44"/>
                      <a:pt x="70" y="39"/>
                      <a:pt x="73" y="36"/>
                    </a:cubicBezTo>
                    <a:cubicBezTo>
                      <a:pt x="75" y="32"/>
                      <a:pt x="80" y="23"/>
                      <a:pt x="80" y="20"/>
                    </a:cubicBezTo>
                    <a:cubicBezTo>
                      <a:pt x="80" y="17"/>
                      <a:pt x="83" y="11"/>
                      <a:pt x="83" y="6"/>
                    </a:cubicBezTo>
                    <a:cubicBezTo>
                      <a:pt x="83" y="1"/>
                      <a:pt x="79" y="0"/>
                      <a:pt x="78" y="3"/>
                    </a:cubicBezTo>
                    <a:cubicBezTo>
                      <a:pt x="76" y="6"/>
                      <a:pt x="66" y="8"/>
                      <a:pt x="60" y="8"/>
                    </a:cubicBezTo>
                    <a:cubicBezTo>
                      <a:pt x="53" y="8"/>
                      <a:pt x="49" y="9"/>
                      <a:pt x="47" y="11"/>
                    </a:cubicBezTo>
                    <a:cubicBezTo>
                      <a:pt x="44" y="13"/>
                      <a:pt x="38" y="10"/>
                      <a:pt x="36" y="13"/>
                    </a:cubicBezTo>
                    <a:cubicBezTo>
                      <a:pt x="34" y="15"/>
                      <a:pt x="26" y="17"/>
                      <a:pt x="23" y="12"/>
                    </a:cubicBezTo>
                    <a:cubicBezTo>
                      <a:pt x="22" y="9"/>
                      <a:pt x="20" y="8"/>
                      <a:pt x="19" y="7"/>
                    </a:cubicBezTo>
                    <a:cubicBezTo>
                      <a:pt x="17" y="9"/>
                      <a:pt x="14" y="13"/>
                      <a:pt x="14" y="14"/>
                    </a:cubicBezTo>
                    <a:cubicBezTo>
                      <a:pt x="15" y="16"/>
                      <a:pt x="18" y="21"/>
                      <a:pt x="19" y="2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1" name="Google Shape;761;p30"/>
              <p:cNvSpPr/>
              <p:nvPr/>
            </p:nvSpPr>
            <p:spPr>
              <a:xfrm>
                <a:off x="4678807" y="3385897"/>
                <a:ext cx="223341" cy="179426"/>
              </a:xfrm>
              <a:custGeom>
                <a:avLst/>
                <a:gdLst/>
                <a:ahLst/>
                <a:cxnLst/>
                <a:rect l="l" t="t" r="r" b="b"/>
                <a:pathLst>
                  <a:path w="97" h="78" extrusionOk="0">
                    <a:moveTo>
                      <a:pt x="36" y="78"/>
                    </a:moveTo>
                    <a:cubicBezTo>
                      <a:pt x="36" y="72"/>
                      <a:pt x="36" y="67"/>
                      <a:pt x="36" y="67"/>
                    </a:cubicBezTo>
                    <a:cubicBezTo>
                      <a:pt x="36" y="66"/>
                      <a:pt x="47" y="59"/>
                      <a:pt x="49" y="58"/>
                    </a:cubicBezTo>
                    <a:cubicBezTo>
                      <a:pt x="50" y="57"/>
                      <a:pt x="54" y="59"/>
                      <a:pt x="54" y="57"/>
                    </a:cubicBezTo>
                    <a:cubicBezTo>
                      <a:pt x="54" y="55"/>
                      <a:pt x="58" y="56"/>
                      <a:pt x="61" y="55"/>
                    </a:cubicBezTo>
                    <a:cubicBezTo>
                      <a:pt x="63" y="55"/>
                      <a:pt x="65" y="53"/>
                      <a:pt x="65" y="50"/>
                    </a:cubicBezTo>
                    <a:cubicBezTo>
                      <a:pt x="65" y="48"/>
                      <a:pt x="69" y="49"/>
                      <a:pt x="71" y="48"/>
                    </a:cubicBezTo>
                    <a:cubicBezTo>
                      <a:pt x="73" y="48"/>
                      <a:pt x="73" y="46"/>
                      <a:pt x="75" y="46"/>
                    </a:cubicBezTo>
                    <a:cubicBezTo>
                      <a:pt x="76" y="46"/>
                      <a:pt x="76" y="44"/>
                      <a:pt x="76" y="41"/>
                    </a:cubicBezTo>
                    <a:cubicBezTo>
                      <a:pt x="76" y="38"/>
                      <a:pt x="76" y="39"/>
                      <a:pt x="78" y="39"/>
                    </a:cubicBezTo>
                    <a:cubicBezTo>
                      <a:pt x="81" y="39"/>
                      <a:pt x="83" y="38"/>
                      <a:pt x="83" y="36"/>
                    </a:cubicBezTo>
                    <a:cubicBezTo>
                      <a:pt x="83" y="34"/>
                      <a:pt x="93" y="35"/>
                      <a:pt x="95" y="35"/>
                    </a:cubicBezTo>
                    <a:cubicBezTo>
                      <a:pt x="97" y="35"/>
                      <a:pt x="97" y="34"/>
                      <a:pt x="97" y="32"/>
                    </a:cubicBezTo>
                    <a:cubicBezTo>
                      <a:pt x="97" y="31"/>
                      <a:pt x="95" y="27"/>
                      <a:pt x="94" y="27"/>
                    </a:cubicBezTo>
                    <a:cubicBezTo>
                      <a:pt x="92" y="27"/>
                      <a:pt x="93" y="23"/>
                      <a:pt x="93" y="19"/>
                    </a:cubicBezTo>
                    <a:cubicBezTo>
                      <a:pt x="93" y="16"/>
                      <a:pt x="93" y="13"/>
                      <a:pt x="91" y="11"/>
                    </a:cubicBezTo>
                    <a:cubicBezTo>
                      <a:pt x="90" y="11"/>
                      <a:pt x="90" y="10"/>
                      <a:pt x="89" y="9"/>
                    </a:cubicBezTo>
                    <a:cubicBezTo>
                      <a:pt x="87" y="9"/>
                      <a:pt x="83" y="6"/>
                      <a:pt x="80" y="6"/>
                    </a:cubicBezTo>
                    <a:cubicBezTo>
                      <a:pt x="76" y="6"/>
                      <a:pt x="69" y="8"/>
                      <a:pt x="66" y="5"/>
                    </a:cubicBezTo>
                    <a:cubicBezTo>
                      <a:pt x="63" y="2"/>
                      <a:pt x="61" y="0"/>
                      <a:pt x="59" y="2"/>
                    </a:cubicBezTo>
                    <a:cubicBezTo>
                      <a:pt x="57" y="3"/>
                      <a:pt x="53" y="14"/>
                      <a:pt x="50" y="18"/>
                    </a:cubicBezTo>
                    <a:cubicBezTo>
                      <a:pt x="48" y="21"/>
                      <a:pt x="41" y="24"/>
                      <a:pt x="38" y="24"/>
                    </a:cubicBezTo>
                    <a:cubicBezTo>
                      <a:pt x="35" y="24"/>
                      <a:pt x="34" y="29"/>
                      <a:pt x="32" y="31"/>
                    </a:cubicBezTo>
                    <a:cubicBezTo>
                      <a:pt x="29" y="33"/>
                      <a:pt x="30" y="36"/>
                      <a:pt x="27" y="38"/>
                    </a:cubicBezTo>
                    <a:cubicBezTo>
                      <a:pt x="24" y="41"/>
                      <a:pt x="26" y="48"/>
                      <a:pt x="27" y="51"/>
                    </a:cubicBezTo>
                    <a:cubicBezTo>
                      <a:pt x="29" y="53"/>
                      <a:pt x="22" y="61"/>
                      <a:pt x="18" y="64"/>
                    </a:cubicBezTo>
                    <a:cubicBezTo>
                      <a:pt x="14" y="66"/>
                      <a:pt x="12" y="71"/>
                      <a:pt x="6" y="72"/>
                    </a:cubicBezTo>
                    <a:cubicBezTo>
                      <a:pt x="4" y="72"/>
                      <a:pt x="2" y="73"/>
                      <a:pt x="0" y="75"/>
                    </a:cubicBezTo>
                    <a:cubicBezTo>
                      <a:pt x="10" y="75"/>
                      <a:pt x="25" y="75"/>
                      <a:pt x="30" y="75"/>
                    </a:cubicBezTo>
                    <a:cubicBezTo>
                      <a:pt x="36" y="75"/>
                      <a:pt x="35" y="76"/>
                      <a:pt x="36" y="7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2" name="Google Shape;762;p30"/>
              <p:cNvSpPr/>
              <p:nvPr/>
            </p:nvSpPr>
            <p:spPr>
              <a:xfrm>
                <a:off x="5058989" y="3355784"/>
                <a:ext cx="80302" cy="149312"/>
              </a:xfrm>
              <a:custGeom>
                <a:avLst/>
                <a:gdLst/>
                <a:ahLst/>
                <a:cxnLst/>
                <a:rect l="l" t="t" r="r" b="b"/>
                <a:pathLst>
                  <a:path w="35" h="65" extrusionOk="0">
                    <a:moveTo>
                      <a:pt x="10" y="16"/>
                    </a:moveTo>
                    <a:cubicBezTo>
                      <a:pt x="12" y="19"/>
                      <a:pt x="9" y="24"/>
                      <a:pt x="7" y="25"/>
                    </a:cubicBezTo>
                    <a:cubicBezTo>
                      <a:pt x="5" y="26"/>
                      <a:pt x="4" y="30"/>
                      <a:pt x="2" y="30"/>
                    </a:cubicBezTo>
                    <a:cubicBezTo>
                      <a:pt x="0" y="30"/>
                      <a:pt x="2" y="37"/>
                      <a:pt x="5" y="39"/>
                    </a:cubicBezTo>
                    <a:cubicBezTo>
                      <a:pt x="9" y="40"/>
                      <a:pt x="9" y="42"/>
                      <a:pt x="9" y="44"/>
                    </a:cubicBezTo>
                    <a:cubicBezTo>
                      <a:pt x="9" y="45"/>
                      <a:pt x="13" y="47"/>
                      <a:pt x="15" y="49"/>
                    </a:cubicBezTo>
                    <a:cubicBezTo>
                      <a:pt x="16" y="50"/>
                      <a:pt x="19" y="59"/>
                      <a:pt x="19" y="63"/>
                    </a:cubicBezTo>
                    <a:cubicBezTo>
                      <a:pt x="19" y="64"/>
                      <a:pt x="19" y="64"/>
                      <a:pt x="19" y="65"/>
                    </a:cubicBezTo>
                    <a:cubicBezTo>
                      <a:pt x="21" y="64"/>
                      <a:pt x="22" y="63"/>
                      <a:pt x="23" y="62"/>
                    </a:cubicBezTo>
                    <a:cubicBezTo>
                      <a:pt x="24" y="60"/>
                      <a:pt x="25" y="56"/>
                      <a:pt x="24" y="56"/>
                    </a:cubicBezTo>
                    <a:cubicBezTo>
                      <a:pt x="24" y="55"/>
                      <a:pt x="24" y="53"/>
                      <a:pt x="25" y="52"/>
                    </a:cubicBezTo>
                    <a:cubicBezTo>
                      <a:pt x="26" y="51"/>
                      <a:pt x="30" y="47"/>
                      <a:pt x="31" y="46"/>
                    </a:cubicBezTo>
                    <a:cubicBezTo>
                      <a:pt x="32" y="46"/>
                      <a:pt x="35" y="46"/>
                      <a:pt x="34" y="44"/>
                    </a:cubicBezTo>
                    <a:cubicBezTo>
                      <a:pt x="34" y="43"/>
                      <a:pt x="35" y="41"/>
                      <a:pt x="35" y="39"/>
                    </a:cubicBezTo>
                    <a:cubicBezTo>
                      <a:pt x="33" y="38"/>
                      <a:pt x="32" y="37"/>
                      <a:pt x="32" y="36"/>
                    </a:cubicBezTo>
                    <a:cubicBezTo>
                      <a:pt x="32" y="35"/>
                      <a:pt x="29" y="32"/>
                      <a:pt x="28" y="33"/>
                    </a:cubicBezTo>
                    <a:cubicBezTo>
                      <a:pt x="27" y="35"/>
                      <a:pt x="23" y="34"/>
                      <a:pt x="22" y="31"/>
                    </a:cubicBezTo>
                    <a:cubicBezTo>
                      <a:pt x="21" y="28"/>
                      <a:pt x="25" y="28"/>
                      <a:pt x="28" y="25"/>
                    </a:cubicBezTo>
                    <a:cubicBezTo>
                      <a:pt x="32" y="22"/>
                      <a:pt x="32" y="17"/>
                      <a:pt x="29" y="14"/>
                    </a:cubicBezTo>
                    <a:cubicBezTo>
                      <a:pt x="25" y="11"/>
                      <a:pt x="27" y="10"/>
                      <a:pt x="30" y="7"/>
                    </a:cubicBezTo>
                    <a:cubicBezTo>
                      <a:pt x="32" y="5"/>
                      <a:pt x="30" y="3"/>
                      <a:pt x="29" y="4"/>
                    </a:cubicBezTo>
                    <a:cubicBezTo>
                      <a:pt x="28" y="5"/>
                      <a:pt x="25" y="6"/>
                      <a:pt x="25" y="3"/>
                    </a:cubicBezTo>
                    <a:cubicBezTo>
                      <a:pt x="25" y="0"/>
                      <a:pt x="17" y="0"/>
                      <a:pt x="14" y="2"/>
                    </a:cubicBezTo>
                    <a:cubicBezTo>
                      <a:pt x="13" y="3"/>
                      <a:pt x="11" y="4"/>
                      <a:pt x="10" y="4"/>
                    </a:cubicBezTo>
                    <a:cubicBezTo>
                      <a:pt x="9" y="8"/>
                      <a:pt x="8" y="14"/>
                      <a:pt x="10" y="1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3" name="Google Shape;763;p30"/>
              <p:cNvSpPr/>
              <p:nvPr/>
            </p:nvSpPr>
            <p:spPr>
              <a:xfrm>
                <a:off x="4761619" y="3360803"/>
                <a:ext cx="385201" cy="370144"/>
              </a:xfrm>
              <a:custGeom>
                <a:avLst/>
                <a:gdLst/>
                <a:ahLst/>
                <a:cxnLst/>
                <a:rect l="l" t="t" r="r" b="b"/>
                <a:pathLst>
                  <a:path w="167" h="161" extrusionOk="0">
                    <a:moveTo>
                      <a:pt x="57" y="30"/>
                    </a:moveTo>
                    <a:cubicBezTo>
                      <a:pt x="57" y="34"/>
                      <a:pt x="56" y="38"/>
                      <a:pt x="58" y="38"/>
                    </a:cubicBezTo>
                    <a:cubicBezTo>
                      <a:pt x="59" y="38"/>
                      <a:pt x="61" y="42"/>
                      <a:pt x="61" y="43"/>
                    </a:cubicBezTo>
                    <a:cubicBezTo>
                      <a:pt x="61" y="45"/>
                      <a:pt x="61" y="46"/>
                      <a:pt x="59" y="46"/>
                    </a:cubicBezTo>
                    <a:cubicBezTo>
                      <a:pt x="57" y="46"/>
                      <a:pt x="47" y="45"/>
                      <a:pt x="47" y="47"/>
                    </a:cubicBezTo>
                    <a:cubicBezTo>
                      <a:pt x="47" y="49"/>
                      <a:pt x="45" y="50"/>
                      <a:pt x="42" y="50"/>
                    </a:cubicBezTo>
                    <a:cubicBezTo>
                      <a:pt x="40" y="50"/>
                      <a:pt x="40" y="49"/>
                      <a:pt x="40" y="52"/>
                    </a:cubicBezTo>
                    <a:cubicBezTo>
                      <a:pt x="40" y="55"/>
                      <a:pt x="40" y="57"/>
                      <a:pt x="39" y="57"/>
                    </a:cubicBezTo>
                    <a:cubicBezTo>
                      <a:pt x="37" y="57"/>
                      <a:pt x="37" y="59"/>
                      <a:pt x="35" y="59"/>
                    </a:cubicBezTo>
                    <a:cubicBezTo>
                      <a:pt x="33" y="60"/>
                      <a:pt x="29" y="59"/>
                      <a:pt x="29" y="61"/>
                    </a:cubicBezTo>
                    <a:cubicBezTo>
                      <a:pt x="29" y="64"/>
                      <a:pt x="27" y="66"/>
                      <a:pt x="25" y="66"/>
                    </a:cubicBezTo>
                    <a:cubicBezTo>
                      <a:pt x="22" y="67"/>
                      <a:pt x="18" y="66"/>
                      <a:pt x="18" y="68"/>
                    </a:cubicBezTo>
                    <a:cubicBezTo>
                      <a:pt x="18" y="70"/>
                      <a:pt x="14" y="68"/>
                      <a:pt x="13" y="69"/>
                    </a:cubicBezTo>
                    <a:cubicBezTo>
                      <a:pt x="11" y="70"/>
                      <a:pt x="0" y="77"/>
                      <a:pt x="0" y="78"/>
                    </a:cubicBezTo>
                    <a:cubicBezTo>
                      <a:pt x="0" y="78"/>
                      <a:pt x="0" y="83"/>
                      <a:pt x="0" y="89"/>
                    </a:cubicBezTo>
                    <a:cubicBezTo>
                      <a:pt x="0" y="89"/>
                      <a:pt x="1" y="90"/>
                      <a:pt x="1" y="90"/>
                    </a:cubicBezTo>
                    <a:cubicBezTo>
                      <a:pt x="5" y="92"/>
                      <a:pt x="77" y="140"/>
                      <a:pt x="79" y="142"/>
                    </a:cubicBezTo>
                    <a:cubicBezTo>
                      <a:pt x="82" y="144"/>
                      <a:pt x="85" y="149"/>
                      <a:pt x="85" y="149"/>
                    </a:cubicBezTo>
                    <a:cubicBezTo>
                      <a:pt x="85" y="149"/>
                      <a:pt x="90" y="150"/>
                      <a:pt x="94" y="152"/>
                    </a:cubicBezTo>
                    <a:cubicBezTo>
                      <a:pt x="98" y="155"/>
                      <a:pt x="98" y="161"/>
                      <a:pt x="98" y="161"/>
                    </a:cubicBezTo>
                    <a:cubicBezTo>
                      <a:pt x="98" y="161"/>
                      <a:pt x="103" y="160"/>
                      <a:pt x="105" y="159"/>
                    </a:cubicBezTo>
                    <a:cubicBezTo>
                      <a:pt x="108" y="158"/>
                      <a:pt x="118" y="155"/>
                      <a:pt x="118" y="155"/>
                    </a:cubicBezTo>
                    <a:cubicBezTo>
                      <a:pt x="133" y="143"/>
                      <a:pt x="133" y="143"/>
                      <a:pt x="133" y="143"/>
                    </a:cubicBezTo>
                    <a:cubicBezTo>
                      <a:pt x="167" y="122"/>
                      <a:pt x="167" y="122"/>
                      <a:pt x="167" y="122"/>
                    </a:cubicBezTo>
                    <a:cubicBezTo>
                      <a:pt x="167" y="122"/>
                      <a:pt x="167" y="122"/>
                      <a:pt x="167" y="122"/>
                    </a:cubicBezTo>
                    <a:cubicBezTo>
                      <a:pt x="166" y="118"/>
                      <a:pt x="165" y="115"/>
                      <a:pt x="163" y="115"/>
                    </a:cubicBezTo>
                    <a:cubicBezTo>
                      <a:pt x="161" y="115"/>
                      <a:pt x="160" y="113"/>
                      <a:pt x="157" y="113"/>
                    </a:cubicBezTo>
                    <a:cubicBezTo>
                      <a:pt x="155" y="113"/>
                      <a:pt x="152" y="112"/>
                      <a:pt x="152" y="110"/>
                    </a:cubicBezTo>
                    <a:cubicBezTo>
                      <a:pt x="151" y="108"/>
                      <a:pt x="152" y="106"/>
                      <a:pt x="151" y="104"/>
                    </a:cubicBezTo>
                    <a:cubicBezTo>
                      <a:pt x="149" y="101"/>
                      <a:pt x="147" y="100"/>
                      <a:pt x="147" y="99"/>
                    </a:cubicBezTo>
                    <a:cubicBezTo>
                      <a:pt x="147" y="97"/>
                      <a:pt x="150" y="95"/>
                      <a:pt x="151" y="95"/>
                    </a:cubicBezTo>
                    <a:cubicBezTo>
                      <a:pt x="151" y="94"/>
                      <a:pt x="149" y="92"/>
                      <a:pt x="149" y="91"/>
                    </a:cubicBezTo>
                    <a:cubicBezTo>
                      <a:pt x="149" y="90"/>
                      <a:pt x="148" y="87"/>
                      <a:pt x="149" y="86"/>
                    </a:cubicBezTo>
                    <a:cubicBezTo>
                      <a:pt x="151" y="84"/>
                      <a:pt x="151" y="83"/>
                      <a:pt x="150" y="80"/>
                    </a:cubicBezTo>
                    <a:cubicBezTo>
                      <a:pt x="149" y="78"/>
                      <a:pt x="152" y="75"/>
                      <a:pt x="150" y="72"/>
                    </a:cubicBezTo>
                    <a:cubicBezTo>
                      <a:pt x="149" y="69"/>
                      <a:pt x="146" y="66"/>
                      <a:pt x="147" y="65"/>
                    </a:cubicBezTo>
                    <a:cubicBezTo>
                      <a:pt x="147" y="64"/>
                      <a:pt x="147" y="64"/>
                      <a:pt x="148" y="63"/>
                    </a:cubicBezTo>
                    <a:cubicBezTo>
                      <a:pt x="148" y="62"/>
                      <a:pt x="148" y="62"/>
                      <a:pt x="148" y="61"/>
                    </a:cubicBezTo>
                    <a:cubicBezTo>
                      <a:pt x="148" y="57"/>
                      <a:pt x="145" y="48"/>
                      <a:pt x="144" y="47"/>
                    </a:cubicBezTo>
                    <a:cubicBezTo>
                      <a:pt x="142" y="45"/>
                      <a:pt x="138" y="43"/>
                      <a:pt x="138" y="42"/>
                    </a:cubicBezTo>
                    <a:cubicBezTo>
                      <a:pt x="138" y="40"/>
                      <a:pt x="138" y="38"/>
                      <a:pt x="134" y="37"/>
                    </a:cubicBezTo>
                    <a:cubicBezTo>
                      <a:pt x="131" y="35"/>
                      <a:pt x="129" y="28"/>
                      <a:pt x="131" y="28"/>
                    </a:cubicBezTo>
                    <a:cubicBezTo>
                      <a:pt x="133" y="28"/>
                      <a:pt x="134" y="24"/>
                      <a:pt x="136" y="23"/>
                    </a:cubicBezTo>
                    <a:cubicBezTo>
                      <a:pt x="138" y="22"/>
                      <a:pt x="141" y="17"/>
                      <a:pt x="139" y="14"/>
                    </a:cubicBezTo>
                    <a:cubicBezTo>
                      <a:pt x="137" y="12"/>
                      <a:pt x="138" y="6"/>
                      <a:pt x="139" y="2"/>
                    </a:cubicBezTo>
                    <a:cubicBezTo>
                      <a:pt x="136" y="2"/>
                      <a:pt x="132" y="0"/>
                      <a:pt x="131" y="0"/>
                    </a:cubicBezTo>
                    <a:cubicBezTo>
                      <a:pt x="130" y="0"/>
                      <a:pt x="126" y="1"/>
                      <a:pt x="123" y="1"/>
                    </a:cubicBezTo>
                    <a:cubicBezTo>
                      <a:pt x="120" y="1"/>
                      <a:pt x="114" y="5"/>
                      <a:pt x="112" y="3"/>
                    </a:cubicBezTo>
                    <a:cubicBezTo>
                      <a:pt x="110" y="1"/>
                      <a:pt x="88" y="5"/>
                      <a:pt x="82" y="5"/>
                    </a:cubicBezTo>
                    <a:cubicBezTo>
                      <a:pt x="75" y="5"/>
                      <a:pt x="73" y="12"/>
                      <a:pt x="69" y="12"/>
                    </a:cubicBezTo>
                    <a:cubicBezTo>
                      <a:pt x="65" y="12"/>
                      <a:pt x="60" y="15"/>
                      <a:pt x="56" y="18"/>
                    </a:cubicBezTo>
                    <a:cubicBezTo>
                      <a:pt x="56" y="19"/>
                      <a:pt x="55" y="20"/>
                      <a:pt x="53" y="20"/>
                    </a:cubicBezTo>
                    <a:cubicBezTo>
                      <a:pt x="54" y="21"/>
                      <a:pt x="54" y="22"/>
                      <a:pt x="55" y="22"/>
                    </a:cubicBezTo>
                    <a:cubicBezTo>
                      <a:pt x="57" y="24"/>
                      <a:pt x="57" y="27"/>
                      <a:pt x="57" y="3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4" name="Google Shape;764;p30"/>
              <p:cNvSpPr/>
              <p:nvPr/>
            </p:nvSpPr>
            <p:spPr>
              <a:xfrm>
                <a:off x="5097886" y="3446124"/>
                <a:ext cx="283568" cy="271021"/>
              </a:xfrm>
              <a:custGeom>
                <a:avLst/>
                <a:gdLst/>
                <a:ahLst/>
                <a:cxnLst/>
                <a:rect l="l" t="t" r="r" b="b"/>
                <a:pathLst>
                  <a:path w="123" h="118" extrusionOk="0">
                    <a:moveTo>
                      <a:pt x="14" y="7"/>
                    </a:moveTo>
                    <a:cubicBezTo>
                      <a:pt x="13" y="8"/>
                      <a:pt x="9" y="12"/>
                      <a:pt x="8" y="13"/>
                    </a:cubicBezTo>
                    <a:cubicBezTo>
                      <a:pt x="7" y="14"/>
                      <a:pt x="7" y="16"/>
                      <a:pt x="7" y="17"/>
                    </a:cubicBezTo>
                    <a:cubicBezTo>
                      <a:pt x="8" y="17"/>
                      <a:pt x="7" y="21"/>
                      <a:pt x="6" y="23"/>
                    </a:cubicBezTo>
                    <a:cubicBezTo>
                      <a:pt x="5" y="25"/>
                      <a:pt x="1" y="26"/>
                      <a:pt x="1" y="28"/>
                    </a:cubicBezTo>
                    <a:cubicBezTo>
                      <a:pt x="0" y="29"/>
                      <a:pt x="3" y="32"/>
                      <a:pt x="4" y="35"/>
                    </a:cubicBezTo>
                    <a:cubicBezTo>
                      <a:pt x="6" y="38"/>
                      <a:pt x="3" y="41"/>
                      <a:pt x="4" y="43"/>
                    </a:cubicBezTo>
                    <a:cubicBezTo>
                      <a:pt x="5" y="46"/>
                      <a:pt x="5" y="47"/>
                      <a:pt x="3" y="49"/>
                    </a:cubicBezTo>
                    <a:cubicBezTo>
                      <a:pt x="2" y="50"/>
                      <a:pt x="3" y="53"/>
                      <a:pt x="3" y="54"/>
                    </a:cubicBezTo>
                    <a:cubicBezTo>
                      <a:pt x="3" y="55"/>
                      <a:pt x="5" y="57"/>
                      <a:pt x="5" y="58"/>
                    </a:cubicBezTo>
                    <a:cubicBezTo>
                      <a:pt x="4" y="58"/>
                      <a:pt x="1" y="60"/>
                      <a:pt x="1" y="62"/>
                    </a:cubicBezTo>
                    <a:cubicBezTo>
                      <a:pt x="1" y="63"/>
                      <a:pt x="3" y="64"/>
                      <a:pt x="5" y="67"/>
                    </a:cubicBezTo>
                    <a:cubicBezTo>
                      <a:pt x="6" y="69"/>
                      <a:pt x="5" y="71"/>
                      <a:pt x="6" y="73"/>
                    </a:cubicBezTo>
                    <a:cubicBezTo>
                      <a:pt x="6" y="75"/>
                      <a:pt x="9" y="76"/>
                      <a:pt x="11" y="76"/>
                    </a:cubicBezTo>
                    <a:cubicBezTo>
                      <a:pt x="14" y="76"/>
                      <a:pt x="15" y="78"/>
                      <a:pt x="17" y="78"/>
                    </a:cubicBezTo>
                    <a:cubicBezTo>
                      <a:pt x="19" y="78"/>
                      <a:pt x="20" y="81"/>
                      <a:pt x="21" y="85"/>
                    </a:cubicBezTo>
                    <a:cubicBezTo>
                      <a:pt x="22" y="85"/>
                      <a:pt x="30" y="85"/>
                      <a:pt x="33" y="87"/>
                    </a:cubicBezTo>
                    <a:cubicBezTo>
                      <a:pt x="36" y="89"/>
                      <a:pt x="38" y="92"/>
                      <a:pt x="38" y="92"/>
                    </a:cubicBezTo>
                    <a:cubicBezTo>
                      <a:pt x="52" y="85"/>
                      <a:pt x="52" y="85"/>
                      <a:pt x="52" y="85"/>
                    </a:cubicBezTo>
                    <a:cubicBezTo>
                      <a:pt x="113" y="118"/>
                      <a:pt x="113" y="118"/>
                      <a:pt x="113" y="118"/>
                    </a:cubicBezTo>
                    <a:cubicBezTo>
                      <a:pt x="113" y="113"/>
                      <a:pt x="113" y="113"/>
                      <a:pt x="113" y="113"/>
                    </a:cubicBezTo>
                    <a:cubicBezTo>
                      <a:pt x="120" y="113"/>
                      <a:pt x="120" y="113"/>
                      <a:pt x="120" y="113"/>
                    </a:cubicBezTo>
                    <a:cubicBezTo>
                      <a:pt x="120" y="113"/>
                      <a:pt x="120" y="40"/>
                      <a:pt x="120" y="35"/>
                    </a:cubicBezTo>
                    <a:cubicBezTo>
                      <a:pt x="120" y="29"/>
                      <a:pt x="118" y="26"/>
                      <a:pt x="120" y="23"/>
                    </a:cubicBezTo>
                    <a:cubicBezTo>
                      <a:pt x="123" y="20"/>
                      <a:pt x="119" y="18"/>
                      <a:pt x="121" y="13"/>
                    </a:cubicBezTo>
                    <a:cubicBezTo>
                      <a:pt x="122" y="12"/>
                      <a:pt x="122" y="11"/>
                      <a:pt x="122" y="11"/>
                    </a:cubicBezTo>
                    <a:cubicBezTo>
                      <a:pt x="122" y="11"/>
                      <a:pt x="122" y="11"/>
                      <a:pt x="122" y="10"/>
                    </a:cubicBezTo>
                    <a:cubicBezTo>
                      <a:pt x="121" y="9"/>
                      <a:pt x="118" y="9"/>
                      <a:pt x="111" y="8"/>
                    </a:cubicBezTo>
                    <a:cubicBezTo>
                      <a:pt x="104" y="7"/>
                      <a:pt x="107" y="2"/>
                      <a:pt x="99" y="1"/>
                    </a:cubicBezTo>
                    <a:cubicBezTo>
                      <a:pt x="91" y="1"/>
                      <a:pt x="81" y="7"/>
                      <a:pt x="81" y="10"/>
                    </a:cubicBezTo>
                    <a:cubicBezTo>
                      <a:pt x="81" y="14"/>
                      <a:pt x="85" y="17"/>
                      <a:pt x="82" y="21"/>
                    </a:cubicBezTo>
                    <a:cubicBezTo>
                      <a:pt x="79" y="24"/>
                      <a:pt x="74" y="25"/>
                      <a:pt x="70" y="21"/>
                    </a:cubicBezTo>
                    <a:cubicBezTo>
                      <a:pt x="66" y="17"/>
                      <a:pt x="60" y="16"/>
                      <a:pt x="55" y="16"/>
                    </a:cubicBezTo>
                    <a:cubicBezTo>
                      <a:pt x="50" y="16"/>
                      <a:pt x="46" y="13"/>
                      <a:pt x="47" y="10"/>
                    </a:cubicBezTo>
                    <a:cubicBezTo>
                      <a:pt x="47" y="7"/>
                      <a:pt x="46" y="6"/>
                      <a:pt x="42" y="5"/>
                    </a:cubicBezTo>
                    <a:cubicBezTo>
                      <a:pt x="38" y="5"/>
                      <a:pt x="34" y="1"/>
                      <a:pt x="27" y="2"/>
                    </a:cubicBezTo>
                    <a:cubicBezTo>
                      <a:pt x="23" y="3"/>
                      <a:pt x="20" y="2"/>
                      <a:pt x="18" y="0"/>
                    </a:cubicBezTo>
                    <a:cubicBezTo>
                      <a:pt x="18" y="2"/>
                      <a:pt x="17" y="4"/>
                      <a:pt x="17" y="5"/>
                    </a:cubicBezTo>
                    <a:cubicBezTo>
                      <a:pt x="18" y="7"/>
                      <a:pt x="15" y="7"/>
                      <a:pt x="14"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5" name="Google Shape;765;p30"/>
              <p:cNvSpPr/>
              <p:nvPr/>
            </p:nvSpPr>
            <p:spPr>
              <a:xfrm>
                <a:off x="4612307" y="3823796"/>
                <a:ext cx="55208" cy="18821"/>
              </a:xfrm>
              <a:custGeom>
                <a:avLst/>
                <a:gdLst/>
                <a:ahLst/>
                <a:cxnLst/>
                <a:rect l="l" t="t" r="r" b="b"/>
                <a:pathLst>
                  <a:path w="24" h="8" extrusionOk="0">
                    <a:moveTo>
                      <a:pt x="12" y="5"/>
                    </a:moveTo>
                    <a:cubicBezTo>
                      <a:pt x="14" y="4"/>
                      <a:pt x="16" y="7"/>
                      <a:pt x="19" y="7"/>
                    </a:cubicBezTo>
                    <a:cubicBezTo>
                      <a:pt x="21" y="7"/>
                      <a:pt x="24" y="6"/>
                      <a:pt x="24" y="6"/>
                    </a:cubicBezTo>
                    <a:cubicBezTo>
                      <a:pt x="24" y="6"/>
                      <a:pt x="23" y="5"/>
                      <a:pt x="19" y="5"/>
                    </a:cubicBezTo>
                    <a:cubicBezTo>
                      <a:pt x="15" y="5"/>
                      <a:pt x="15" y="0"/>
                      <a:pt x="12" y="2"/>
                    </a:cubicBezTo>
                    <a:cubicBezTo>
                      <a:pt x="8" y="4"/>
                      <a:pt x="6" y="4"/>
                      <a:pt x="1" y="4"/>
                    </a:cubicBezTo>
                    <a:cubicBezTo>
                      <a:pt x="1" y="5"/>
                      <a:pt x="1" y="7"/>
                      <a:pt x="0" y="8"/>
                    </a:cubicBezTo>
                    <a:cubicBezTo>
                      <a:pt x="2" y="8"/>
                      <a:pt x="2" y="8"/>
                      <a:pt x="3" y="8"/>
                    </a:cubicBezTo>
                    <a:cubicBezTo>
                      <a:pt x="5" y="8"/>
                      <a:pt x="10" y="7"/>
                      <a:pt x="12" y="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6" name="Google Shape;766;p30"/>
              <p:cNvSpPr/>
              <p:nvPr/>
            </p:nvSpPr>
            <p:spPr>
              <a:xfrm>
                <a:off x="4599759" y="3772353"/>
                <a:ext cx="111671" cy="87831"/>
              </a:xfrm>
              <a:custGeom>
                <a:avLst/>
                <a:gdLst/>
                <a:ahLst/>
                <a:cxnLst/>
                <a:rect l="l" t="t" r="r" b="b"/>
                <a:pathLst>
                  <a:path w="48" h="38" extrusionOk="0">
                    <a:moveTo>
                      <a:pt x="11" y="36"/>
                    </a:moveTo>
                    <a:cubicBezTo>
                      <a:pt x="13" y="36"/>
                      <a:pt x="16" y="34"/>
                      <a:pt x="16" y="34"/>
                    </a:cubicBezTo>
                    <a:cubicBezTo>
                      <a:pt x="16" y="34"/>
                      <a:pt x="26" y="34"/>
                      <a:pt x="27" y="33"/>
                    </a:cubicBezTo>
                    <a:cubicBezTo>
                      <a:pt x="28" y="33"/>
                      <a:pt x="29" y="34"/>
                      <a:pt x="30" y="34"/>
                    </a:cubicBezTo>
                    <a:cubicBezTo>
                      <a:pt x="30" y="34"/>
                      <a:pt x="30" y="33"/>
                      <a:pt x="30" y="33"/>
                    </a:cubicBezTo>
                    <a:cubicBezTo>
                      <a:pt x="30" y="33"/>
                      <a:pt x="35" y="34"/>
                      <a:pt x="35" y="36"/>
                    </a:cubicBezTo>
                    <a:cubicBezTo>
                      <a:pt x="36" y="37"/>
                      <a:pt x="43" y="38"/>
                      <a:pt x="47" y="36"/>
                    </a:cubicBezTo>
                    <a:cubicBezTo>
                      <a:pt x="47" y="36"/>
                      <a:pt x="48" y="36"/>
                      <a:pt x="48" y="36"/>
                    </a:cubicBezTo>
                    <a:cubicBezTo>
                      <a:pt x="48" y="34"/>
                      <a:pt x="48" y="32"/>
                      <a:pt x="48" y="31"/>
                    </a:cubicBezTo>
                    <a:cubicBezTo>
                      <a:pt x="48" y="30"/>
                      <a:pt x="45" y="27"/>
                      <a:pt x="44" y="26"/>
                    </a:cubicBezTo>
                    <a:cubicBezTo>
                      <a:pt x="42" y="24"/>
                      <a:pt x="42" y="21"/>
                      <a:pt x="42" y="21"/>
                    </a:cubicBezTo>
                    <a:cubicBezTo>
                      <a:pt x="41" y="18"/>
                      <a:pt x="41" y="18"/>
                      <a:pt x="41" y="18"/>
                    </a:cubicBezTo>
                    <a:cubicBezTo>
                      <a:pt x="41" y="18"/>
                      <a:pt x="40" y="14"/>
                      <a:pt x="36" y="13"/>
                    </a:cubicBezTo>
                    <a:cubicBezTo>
                      <a:pt x="33" y="12"/>
                      <a:pt x="31" y="5"/>
                      <a:pt x="31" y="5"/>
                    </a:cubicBezTo>
                    <a:cubicBezTo>
                      <a:pt x="28" y="5"/>
                      <a:pt x="28" y="5"/>
                      <a:pt x="28" y="5"/>
                    </a:cubicBezTo>
                    <a:cubicBezTo>
                      <a:pt x="28" y="5"/>
                      <a:pt x="26" y="3"/>
                      <a:pt x="23" y="2"/>
                    </a:cubicBezTo>
                    <a:cubicBezTo>
                      <a:pt x="21" y="0"/>
                      <a:pt x="17" y="2"/>
                      <a:pt x="17" y="2"/>
                    </a:cubicBezTo>
                    <a:cubicBezTo>
                      <a:pt x="17" y="2"/>
                      <a:pt x="13" y="3"/>
                      <a:pt x="10" y="2"/>
                    </a:cubicBezTo>
                    <a:cubicBezTo>
                      <a:pt x="7" y="2"/>
                      <a:pt x="8" y="5"/>
                      <a:pt x="5" y="6"/>
                    </a:cubicBezTo>
                    <a:cubicBezTo>
                      <a:pt x="5" y="6"/>
                      <a:pt x="5" y="6"/>
                      <a:pt x="5" y="6"/>
                    </a:cubicBezTo>
                    <a:cubicBezTo>
                      <a:pt x="5" y="8"/>
                      <a:pt x="4" y="11"/>
                      <a:pt x="3" y="13"/>
                    </a:cubicBezTo>
                    <a:cubicBezTo>
                      <a:pt x="0" y="17"/>
                      <a:pt x="4" y="22"/>
                      <a:pt x="6" y="24"/>
                    </a:cubicBezTo>
                    <a:cubicBezTo>
                      <a:pt x="6" y="24"/>
                      <a:pt x="7" y="25"/>
                      <a:pt x="6" y="26"/>
                    </a:cubicBezTo>
                    <a:cubicBezTo>
                      <a:pt x="11" y="26"/>
                      <a:pt x="13" y="26"/>
                      <a:pt x="17" y="24"/>
                    </a:cubicBezTo>
                    <a:cubicBezTo>
                      <a:pt x="20" y="22"/>
                      <a:pt x="20" y="27"/>
                      <a:pt x="24" y="27"/>
                    </a:cubicBezTo>
                    <a:cubicBezTo>
                      <a:pt x="28" y="27"/>
                      <a:pt x="29" y="28"/>
                      <a:pt x="29" y="28"/>
                    </a:cubicBezTo>
                    <a:cubicBezTo>
                      <a:pt x="29" y="28"/>
                      <a:pt x="26" y="29"/>
                      <a:pt x="24" y="29"/>
                    </a:cubicBezTo>
                    <a:cubicBezTo>
                      <a:pt x="21" y="29"/>
                      <a:pt x="19" y="26"/>
                      <a:pt x="17" y="27"/>
                    </a:cubicBezTo>
                    <a:cubicBezTo>
                      <a:pt x="15" y="29"/>
                      <a:pt x="10" y="30"/>
                      <a:pt x="8" y="30"/>
                    </a:cubicBezTo>
                    <a:cubicBezTo>
                      <a:pt x="7" y="30"/>
                      <a:pt x="7" y="30"/>
                      <a:pt x="5" y="30"/>
                    </a:cubicBezTo>
                    <a:cubicBezTo>
                      <a:pt x="5" y="32"/>
                      <a:pt x="5" y="33"/>
                      <a:pt x="6" y="34"/>
                    </a:cubicBezTo>
                    <a:cubicBezTo>
                      <a:pt x="7" y="34"/>
                      <a:pt x="7" y="35"/>
                      <a:pt x="7" y="35"/>
                    </a:cubicBezTo>
                    <a:cubicBezTo>
                      <a:pt x="11" y="34"/>
                      <a:pt x="10" y="36"/>
                      <a:pt x="11" y="3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7" name="Google Shape;767;p30"/>
              <p:cNvSpPr/>
              <p:nvPr/>
            </p:nvSpPr>
            <p:spPr>
              <a:xfrm>
                <a:off x="4616071" y="3848891"/>
                <a:ext cx="52698" cy="32623"/>
              </a:xfrm>
              <a:custGeom>
                <a:avLst/>
                <a:gdLst/>
                <a:ahLst/>
                <a:cxnLst/>
                <a:rect l="l" t="t" r="r" b="b"/>
                <a:pathLst>
                  <a:path w="23" h="14" extrusionOk="0">
                    <a:moveTo>
                      <a:pt x="12" y="13"/>
                    </a:moveTo>
                    <a:cubicBezTo>
                      <a:pt x="14" y="12"/>
                      <a:pt x="17" y="8"/>
                      <a:pt x="18" y="9"/>
                    </a:cubicBezTo>
                    <a:cubicBezTo>
                      <a:pt x="20" y="10"/>
                      <a:pt x="21" y="8"/>
                      <a:pt x="21" y="8"/>
                    </a:cubicBezTo>
                    <a:cubicBezTo>
                      <a:pt x="21" y="7"/>
                      <a:pt x="19" y="5"/>
                      <a:pt x="21" y="4"/>
                    </a:cubicBezTo>
                    <a:cubicBezTo>
                      <a:pt x="22" y="4"/>
                      <a:pt x="22" y="2"/>
                      <a:pt x="23" y="1"/>
                    </a:cubicBezTo>
                    <a:cubicBezTo>
                      <a:pt x="22" y="1"/>
                      <a:pt x="21" y="0"/>
                      <a:pt x="20" y="0"/>
                    </a:cubicBezTo>
                    <a:cubicBezTo>
                      <a:pt x="19" y="1"/>
                      <a:pt x="9" y="1"/>
                      <a:pt x="9" y="1"/>
                    </a:cubicBezTo>
                    <a:cubicBezTo>
                      <a:pt x="9" y="1"/>
                      <a:pt x="6" y="3"/>
                      <a:pt x="4" y="3"/>
                    </a:cubicBezTo>
                    <a:cubicBezTo>
                      <a:pt x="3" y="3"/>
                      <a:pt x="4" y="1"/>
                      <a:pt x="0" y="2"/>
                    </a:cubicBezTo>
                    <a:cubicBezTo>
                      <a:pt x="2" y="5"/>
                      <a:pt x="2" y="6"/>
                      <a:pt x="7" y="7"/>
                    </a:cubicBezTo>
                    <a:cubicBezTo>
                      <a:pt x="11" y="8"/>
                      <a:pt x="6" y="11"/>
                      <a:pt x="10" y="13"/>
                    </a:cubicBezTo>
                    <a:cubicBezTo>
                      <a:pt x="10" y="13"/>
                      <a:pt x="11" y="14"/>
                      <a:pt x="11" y="14"/>
                    </a:cubicBezTo>
                    <a:cubicBezTo>
                      <a:pt x="11" y="13"/>
                      <a:pt x="12" y="13"/>
                      <a:pt x="12" y="1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8" name="Google Shape;768;p30"/>
              <p:cNvSpPr/>
              <p:nvPr/>
            </p:nvSpPr>
            <p:spPr>
              <a:xfrm>
                <a:off x="5190735" y="3876495"/>
                <a:ext cx="228360" cy="161860"/>
              </a:xfrm>
              <a:custGeom>
                <a:avLst/>
                <a:gdLst/>
                <a:ahLst/>
                <a:cxnLst/>
                <a:rect l="l" t="t" r="r" b="b"/>
                <a:pathLst>
                  <a:path w="99" h="70" extrusionOk="0">
                    <a:moveTo>
                      <a:pt x="91" y="40"/>
                    </a:moveTo>
                    <a:cubicBezTo>
                      <a:pt x="91" y="39"/>
                      <a:pt x="91" y="37"/>
                      <a:pt x="88" y="35"/>
                    </a:cubicBezTo>
                    <a:cubicBezTo>
                      <a:pt x="85" y="32"/>
                      <a:pt x="83" y="32"/>
                      <a:pt x="83" y="30"/>
                    </a:cubicBezTo>
                    <a:cubicBezTo>
                      <a:pt x="83" y="29"/>
                      <a:pt x="82" y="28"/>
                      <a:pt x="80" y="25"/>
                    </a:cubicBezTo>
                    <a:cubicBezTo>
                      <a:pt x="77" y="22"/>
                      <a:pt x="74" y="22"/>
                      <a:pt x="74" y="22"/>
                    </a:cubicBezTo>
                    <a:cubicBezTo>
                      <a:pt x="73" y="20"/>
                      <a:pt x="73" y="20"/>
                      <a:pt x="73" y="20"/>
                    </a:cubicBezTo>
                    <a:cubicBezTo>
                      <a:pt x="69" y="19"/>
                      <a:pt x="69" y="19"/>
                      <a:pt x="69" y="19"/>
                    </a:cubicBezTo>
                    <a:cubicBezTo>
                      <a:pt x="69" y="19"/>
                      <a:pt x="67" y="18"/>
                      <a:pt x="70" y="16"/>
                    </a:cubicBezTo>
                    <a:cubicBezTo>
                      <a:pt x="73" y="15"/>
                      <a:pt x="70" y="11"/>
                      <a:pt x="70" y="9"/>
                    </a:cubicBezTo>
                    <a:cubicBezTo>
                      <a:pt x="69" y="8"/>
                      <a:pt x="65" y="3"/>
                      <a:pt x="64" y="2"/>
                    </a:cubicBezTo>
                    <a:cubicBezTo>
                      <a:pt x="63" y="2"/>
                      <a:pt x="63" y="2"/>
                      <a:pt x="62" y="1"/>
                    </a:cubicBezTo>
                    <a:cubicBezTo>
                      <a:pt x="61" y="0"/>
                      <a:pt x="57" y="2"/>
                      <a:pt x="56" y="4"/>
                    </a:cubicBezTo>
                    <a:cubicBezTo>
                      <a:pt x="54" y="6"/>
                      <a:pt x="55" y="7"/>
                      <a:pt x="54" y="8"/>
                    </a:cubicBezTo>
                    <a:cubicBezTo>
                      <a:pt x="53" y="9"/>
                      <a:pt x="49" y="13"/>
                      <a:pt x="46" y="16"/>
                    </a:cubicBezTo>
                    <a:cubicBezTo>
                      <a:pt x="44" y="19"/>
                      <a:pt x="37" y="17"/>
                      <a:pt x="35" y="18"/>
                    </a:cubicBezTo>
                    <a:cubicBezTo>
                      <a:pt x="33" y="19"/>
                      <a:pt x="36" y="21"/>
                      <a:pt x="34" y="23"/>
                    </a:cubicBezTo>
                    <a:cubicBezTo>
                      <a:pt x="33" y="24"/>
                      <a:pt x="29" y="26"/>
                      <a:pt x="27" y="26"/>
                    </a:cubicBezTo>
                    <a:cubicBezTo>
                      <a:pt x="26" y="27"/>
                      <a:pt x="20" y="27"/>
                      <a:pt x="18" y="29"/>
                    </a:cubicBezTo>
                    <a:cubicBezTo>
                      <a:pt x="17" y="31"/>
                      <a:pt x="15" y="27"/>
                      <a:pt x="13" y="29"/>
                    </a:cubicBezTo>
                    <a:cubicBezTo>
                      <a:pt x="12" y="31"/>
                      <a:pt x="10" y="32"/>
                      <a:pt x="9" y="31"/>
                    </a:cubicBezTo>
                    <a:cubicBezTo>
                      <a:pt x="8" y="31"/>
                      <a:pt x="8" y="30"/>
                      <a:pt x="8" y="30"/>
                    </a:cubicBezTo>
                    <a:cubicBezTo>
                      <a:pt x="6" y="31"/>
                      <a:pt x="5" y="33"/>
                      <a:pt x="4" y="35"/>
                    </a:cubicBezTo>
                    <a:cubicBezTo>
                      <a:pt x="3" y="38"/>
                      <a:pt x="0" y="41"/>
                      <a:pt x="0" y="43"/>
                    </a:cubicBezTo>
                    <a:cubicBezTo>
                      <a:pt x="0" y="45"/>
                      <a:pt x="1" y="47"/>
                      <a:pt x="1" y="50"/>
                    </a:cubicBezTo>
                    <a:cubicBezTo>
                      <a:pt x="1" y="52"/>
                      <a:pt x="2" y="54"/>
                      <a:pt x="3" y="56"/>
                    </a:cubicBezTo>
                    <a:cubicBezTo>
                      <a:pt x="5" y="58"/>
                      <a:pt x="5" y="61"/>
                      <a:pt x="5" y="61"/>
                    </a:cubicBezTo>
                    <a:cubicBezTo>
                      <a:pt x="5" y="61"/>
                      <a:pt x="5" y="62"/>
                      <a:pt x="6" y="64"/>
                    </a:cubicBezTo>
                    <a:cubicBezTo>
                      <a:pt x="8" y="65"/>
                      <a:pt x="11" y="67"/>
                      <a:pt x="12" y="69"/>
                    </a:cubicBezTo>
                    <a:cubicBezTo>
                      <a:pt x="12" y="69"/>
                      <a:pt x="12" y="70"/>
                      <a:pt x="13" y="70"/>
                    </a:cubicBezTo>
                    <a:cubicBezTo>
                      <a:pt x="13" y="70"/>
                      <a:pt x="13" y="70"/>
                      <a:pt x="14" y="69"/>
                    </a:cubicBezTo>
                    <a:cubicBezTo>
                      <a:pt x="15" y="67"/>
                      <a:pt x="15" y="63"/>
                      <a:pt x="15" y="63"/>
                    </a:cubicBezTo>
                    <a:cubicBezTo>
                      <a:pt x="19" y="62"/>
                      <a:pt x="19" y="62"/>
                      <a:pt x="19" y="62"/>
                    </a:cubicBezTo>
                    <a:cubicBezTo>
                      <a:pt x="23" y="61"/>
                      <a:pt x="23" y="61"/>
                      <a:pt x="23" y="61"/>
                    </a:cubicBezTo>
                    <a:cubicBezTo>
                      <a:pt x="30" y="62"/>
                      <a:pt x="30" y="62"/>
                      <a:pt x="30" y="62"/>
                    </a:cubicBezTo>
                    <a:cubicBezTo>
                      <a:pt x="30" y="57"/>
                      <a:pt x="30" y="57"/>
                      <a:pt x="30" y="57"/>
                    </a:cubicBezTo>
                    <a:cubicBezTo>
                      <a:pt x="30" y="57"/>
                      <a:pt x="35" y="50"/>
                      <a:pt x="38" y="50"/>
                    </a:cubicBezTo>
                    <a:cubicBezTo>
                      <a:pt x="42" y="50"/>
                      <a:pt x="45" y="55"/>
                      <a:pt x="45" y="55"/>
                    </a:cubicBezTo>
                    <a:cubicBezTo>
                      <a:pt x="60" y="58"/>
                      <a:pt x="60" y="58"/>
                      <a:pt x="60" y="58"/>
                    </a:cubicBezTo>
                    <a:cubicBezTo>
                      <a:pt x="60" y="58"/>
                      <a:pt x="61" y="53"/>
                      <a:pt x="63" y="52"/>
                    </a:cubicBezTo>
                    <a:cubicBezTo>
                      <a:pt x="64" y="51"/>
                      <a:pt x="67" y="53"/>
                      <a:pt x="69" y="52"/>
                    </a:cubicBezTo>
                    <a:cubicBezTo>
                      <a:pt x="71" y="51"/>
                      <a:pt x="74" y="50"/>
                      <a:pt x="77" y="50"/>
                    </a:cubicBezTo>
                    <a:cubicBezTo>
                      <a:pt x="81" y="50"/>
                      <a:pt x="82" y="52"/>
                      <a:pt x="84" y="49"/>
                    </a:cubicBezTo>
                    <a:cubicBezTo>
                      <a:pt x="85" y="46"/>
                      <a:pt x="93" y="50"/>
                      <a:pt x="93" y="50"/>
                    </a:cubicBezTo>
                    <a:cubicBezTo>
                      <a:pt x="99" y="49"/>
                      <a:pt x="99" y="49"/>
                      <a:pt x="99" y="49"/>
                    </a:cubicBezTo>
                    <a:cubicBezTo>
                      <a:pt x="97" y="44"/>
                      <a:pt x="97" y="44"/>
                      <a:pt x="97" y="44"/>
                    </a:cubicBezTo>
                    <a:cubicBezTo>
                      <a:pt x="97" y="44"/>
                      <a:pt x="91" y="42"/>
                      <a:pt x="91" y="4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69" name="Google Shape;769;p30"/>
              <p:cNvSpPr/>
              <p:nvPr/>
            </p:nvSpPr>
            <p:spPr>
              <a:xfrm>
                <a:off x="4973668" y="3826306"/>
                <a:ext cx="220832" cy="181935"/>
              </a:xfrm>
              <a:custGeom>
                <a:avLst/>
                <a:gdLst/>
                <a:ahLst/>
                <a:cxnLst/>
                <a:rect l="l" t="t" r="r" b="b"/>
                <a:pathLst>
                  <a:path w="96" h="79" extrusionOk="0">
                    <a:moveTo>
                      <a:pt x="59" y="58"/>
                    </a:moveTo>
                    <a:cubicBezTo>
                      <a:pt x="60" y="57"/>
                      <a:pt x="62" y="58"/>
                      <a:pt x="64" y="57"/>
                    </a:cubicBezTo>
                    <a:cubicBezTo>
                      <a:pt x="65" y="56"/>
                      <a:pt x="69" y="59"/>
                      <a:pt x="69" y="61"/>
                    </a:cubicBezTo>
                    <a:cubicBezTo>
                      <a:pt x="70" y="63"/>
                      <a:pt x="71" y="60"/>
                      <a:pt x="73" y="57"/>
                    </a:cubicBezTo>
                    <a:cubicBezTo>
                      <a:pt x="74" y="55"/>
                      <a:pt x="79" y="47"/>
                      <a:pt x="79" y="45"/>
                    </a:cubicBezTo>
                    <a:cubicBezTo>
                      <a:pt x="79" y="43"/>
                      <a:pt x="83" y="41"/>
                      <a:pt x="83" y="40"/>
                    </a:cubicBezTo>
                    <a:cubicBezTo>
                      <a:pt x="83" y="39"/>
                      <a:pt x="82" y="36"/>
                      <a:pt x="83" y="36"/>
                    </a:cubicBezTo>
                    <a:cubicBezTo>
                      <a:pt x="85" y="35"/>
                      <a:pt x="86" y="32"/>
                      <a:pt x="85" y="31"/>
                    </a:cubicBezTo>
                    <a:cubicBezTo>
                      <a:pt x="85" y="30"/>
                      <a:pt x="89" y="23"/>
                      <a:pt x="90" y="22"/>
                    </a:cubicBezTo>
                    <a:cubicBezTo>
                      <a:pt x="91" y="21"/>
                      <a:pt x="95" y="21"/>
                      <a:pt x="95" y="19"/>
                    </a:cubicBezTo>
                    <a:cubicBezTo>
                      <a:pt x="95" y="17"/>
                      <a:pt x="96" y="15"/>
                      <a:pt x="94" y="14"/>
                    </a:cubicBezTo>
                    <a:cubicBezTo>
                      <a:pt x="93" y="14"/>
                      <a:pt x="91" y="12"/>
                      <a:pt x="91" y="11"/>
                    </a:cubicBezTo>
                    <a:cubicBezTo>
                      <a:pt x="91" y="10"/>
                      <a:pt x="91" y="8"/>
                      <a:pt x="92" y="7"/>
                    </a:cubicBezTo>
                    <a:cubicBezTo>
                      <a:pt x="90" y="6"/>
                      <a:pt x="90" y="4"/>
                      <a:pt x="88" y="3"/>
                    </a:cubicBezTo>
                    <a:cubicBezTo>
                      <a:pt x="87" y="2"/>
                      <a:pt x="87" y="1"/>
                      <a:pt x="86" y="2"/>
                    </a:cubicBezTo>
                    <a:cubicBezTo>
                      <a:pt x="84" y="2"/>
                      <a:pt x="82" y="6"/>
                      <a:pt x="80" y="7"/>
                    </a:cubicBezTo>
                    <a:cubicBezTo>
                      <a:pt x="78" y="8"/>
                      <a:pt x="75" y="6"/>
                      <a:pt x="73" y="5"/>
                    </a:cubicBezTo>
                    <a:cubicBezTo>
                      <a:pt x="72" y="5"/>
                      <a:pt x="65" y="5"/>
                      <a:pt x="63" y="5"/>
                    </a:cubicBezTo>
                    <a:cubicBezTo>
                      <a:pt x="61" y="5"/>
                      <a:pt x="59" y="8"/>
                      <a:pt x="57" y="9"/>
                    </a:cubicBezTo>
                    <a:cubicBezTo>
                      <a:pt x="55" y="10"/>
                      <a:pt x="51" y="9"/>
                      <a:pt x="49" y="9"/>
                    </a:cubicBezTo>
                    <a:cubicBezTo>
                      <a:pt x="48" y="8"/>
                      <a:pt x="44" y="6"/>
                      <a:pt x="43" y="6"/>
                    </a:cubicBezTo>
                    <a:cubicBezTo>
                      <a:pt x="42" y="6"/>
                      <a:pt x="39" y="6"/>
                      <a:pt x="36" y="7"/>
                    </a:cubicBezTo>
                    <a:cubicBezTo>
                      <a:pt x="34" y="9"/>
                      <a:pt x="33" y="5"/>
                      <a:pt x="32" y="3"/>
                    </a:cubicBezTo>
                    <a:cubicBezTo>
                      <a:pt x="30" y="1"/>
                      <a:pt x="27" y="3"/>
                      <a:pt x="25" y="1"/>
                    </a:cubicBezTo>
                    <a:cubicBezTo>
                      <a:pt x="24" y="0"/>
                      <a:pt x="22" y="3"/>
                      <a:pt x="21" y="3"/>
                    </a:cubicBezTo>
                    <a:cubicBezTo>
                      <a:pt x="19" y="3"/>
                      <a:pt x="15" y="2"/>
                      <a:pt x="13" y="3"/>
                    </a:cubicBezTo>
                    <a:cubicBezTo>
                      <a:pt x="12" y="4"/>
                      <a:pt x="12" y="9"/>
                      <a:pt x="11" y="9"/>
                    </a:cubicBezTo>
                    <a:cubicBezTo>
                      <a:pt x="11" y="10"/>
                      <a:pt x="8" y="13"/>
                      <a:pt x="8" y="15"/>
                    </a:cubicBezTo>
                    <a:cubicBezTo>
                      <a:pt x="8" y="16"/>
                      <a:pt x="8" y="16"/>
                      <a:pt x="7" y="17"/>
                    </a:cubicBezTo>
                    <a:cubicBezTo>
                      <a:pt x="7" y="19"/>
                      <a:pt x="8" y="21"/>
                      <a:pt x="8" y="22"/>
                    </a:cubicBezTo>
                    <a:cubicBezTo>
                      <a:pt x="8" y="24"/>
                      <a:pt x="9" y="32"/>
                      <a:pt x="7" y="33"/>
                    </a:cubicBezTo>
                    <a:cubicBezTo>
                      <a:pt x="5" y="35"/>
                      <a:pt x="4" y="38"/>
                      <a:pt x="4" y="38"/>
                    </a:cubicBezTo>
                    <a:cubicBezTo>
                      <a:pt x="4" y="38"/>
                      <a:pt x="1" y="40"/>
                      <a:pt x="1" y="44"/>
                    </a:cubicBezTo>
                    <a:cubicBezTo>
                      <a:pt x="0" y="48"/>
                      <a:pt x="1" y="50"/>
                      <a:pt x="1" y="53"/>
                    </a:cubicBezTo>
                    <a:cubicBezTo>
                      <a:pt x="1" y="56"/>
                      <a:pt x="2" y="57"/>
                      <a:pt x="3" y="60"/>
                    </a:cubicBezTo>
                    <a:cubicBezTo>
                      <a:pt x="3" y="60"/>
                      <a:pt x="3" y="60"/>
                      <a:pt x="3" y="60"/>
                    </a:cubicBezTo>
                    <a:cubicBezTo>
                      <a:pt x="5" y="62"/>
                      <a:pt x="12" y="62"/>
                      <a:pt x="15" y="63"/>
                    </a:cubicBezTo>
                    <a:cubicBezTo>
                      <a:pt x="19" y="64"/>
                      <a:pt x="23" y="69"/>
                      <a:pt x="23" y="71"/>
                    </a:cubicBezTo>
                    <a:cubicBezTo>
                      <a:pt x="23" y="73"/>
                      <a:pt x="25" y="77"/>
                      <a:pt x="27" y="78"/>
                    </a:cubicBezTo>
                    <a:cubicBezTo>
                      <a:pt x="29" y="79"/>
                      <a:pt x="33" y="76"/>
                      <a:pt x="35" y="76"/>
                    </a:cubicBezTo>
                    <a:cubicBezTo>
                      <a:pt x="37" y="76"/>
                      <a:pt x="45" y="76"/>
                      <a:pt x="46" y="75"/>
                    </a:cubicBezTo>
                    <a:cubicBezTo>
                      <a:pt x="47" y="75"/>
                      <a:pt x="47" y="75"/>
                      <a:pt x="47" y="75"/>
                    </a:cubicBezTo>
                    <a:cubicBezTo>
                      <a:pt x="49" y="70"/>
                      <a:pt x="50" y="66"/>
                      <a:pt x="50" y="66"/>
                    </a:cubicBezTo>
                    <a:cubicBezTo>
                      <a:pt x="50" y="66"/>
                      <a:pt x="58" y="58"/>
                      <a:pt x="59" y="5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0" name="Google Shape;770;p30"/>
              <p:cNvSpPr/>
              <p:nvPr/>
            </p:nvSpPr>
            <p:spPr>
              <a:xfrm>
                <a:off x="4937281" y="3853910"/>
                <a:ext cx="56463" cy="115435"/>
              </a:xfrm>
              <a:custGeom>
                <a:avLst/>
                <a:gdLst/>
                <a:ahLst/>
                <a:cxnLst/>
                <a:rect l="l" t="t" r="r" b="b"/>
                <a:pathLst>
                  <a:path w="25" h="50" extrusionOk="0">
                    <a:moveTo>
                      <a:pt x="17" y="32"/>
                    </a:moveTo>
                    <a:cubicBezTo>
                      <a:pt x="17" y="28"/>
                      <a:pt x="20" y="26"/>
                      <a:pt x="20" y="26"/>
                    </a:cubicBezTo>
                    <a:cubicBezTo>
                      <a:pt x="20" y="26"/>
                      <a:pt x="21" y="23"/>
                      <a:pt x="23" y="21"/>
                    </a:cubicBezTo>
                    <a:cubicBezTo>
                      <a:pt x="25" y="20"/>
                      <a:pt x="24" y="12"/>
                      <a:pt x="24" y="10"/>
                    </a:cubicBezTo>
                    <a:cubicBezTo>
                      <a:pt x="24" y="9"/>
                      <a:pt x="23" y="7"/>
                      <a:pt x="23" y="5"/>
                    </a:cubicBezTo>
                    <a:cubicBezTo>
                      <a:pt x="23" y="5"/>
                      <a:pt x="22" y="5"/>
                      <a:pt x="21" y="4"/>
                    </a:cubicBezTo>
                    <a:cubicBezTo>
                      <a:pt x="18" y="4"/>
                      <a:pt x="20" y="1"/>
                      <a:pt x="18" y="1"/>
                    </a:cubicBezTo>
                    <a:cubicBezTo>
                      <a:pt x="16" y="0"/>
                      <a:pt x="15" y="3"/>
                      <a:pt x="15" y="4"/>
                    </a:cubicBezTo>
                    <a:cubicBezTo>
                      <a:pt x="16" y="6"/>
                      <a:pt x="14" y="6"/>
                      <a:pt x="13" y="8"/>
                    </a:cubicBezTo>
                    <a:cubicBezTo>
                      <a:pt x="12" y="9"/>
                      <a:pt x="8" y="9"/>
                      <a:pt x="6" y="9"/>
                    </a:cubicBezTo>
                    <a:cubicBezTo>
                      <a:pt x="5" y="9"/>
                      <a:pt x="3" y="12"/>
                      <a:pt x="2" y="12"/>
                    </a:cubicBezTo>
                    <a:cubicBezTo>
                      <a:pt x="1" y="12"/>
                      <a:pt x="1" y="12"/>
                      <a:pt x="0" y="12"/>
                    </a:cubicBezTo>
                    <a:cubicBezTo>
                      <a:pt x="1" y="18"/>
                      <a:pt x="2" y="18"/>
                      <a:pt x="5" y="20"/>
                    </a:cubicBezTo>
                    <a:cubicBezTo>
                      <a:pt x="8" y="22"/>
                      <a:pt x="5" y="24"/>
                      <a:pt x="6" y="26"/>
                    </a:cubicBezTo>
                    <a:cubicBezTo>
                      <a:pt x="8" y="27"/>
                      <a:pt x="7" y="31"/>
                      <a:pt x="8" y="35"/>
                    </a:cubicBezTo>
                    <a:cubicBezTo>
                      <a:pt x="8" y="38"/>
                      <a:pt x="8" y="45"/>
                      <a:pt x="8" y="50"/>
                    </a:cubicBezTo>
                    <a:cubicBezTo>
                      <a:pt x="10" y="50"/>
                      <a:pt x="12" y="50"/>
                      <a:pt x="14" y="50"/>
                    </a:cubicBezTo>
                    <a:cubicBezTo>
                      <a:pt x="16" y="50"/>
                      <a:pt x="18" y="46"/>
                      <a:pt x="19" y="48"/>
                    </a:cubicBezTo>
                    <a:cubicBezTo>
                      <a:pt x="18" y="45"/>
                      <a:pt x="17" y="44"/>
                      <a:pt x="17" y="41"/>
                    </a:cubicBezTo>
                    <a:cubicBezTo>
                      <a:pt x="17" y="38"/>
                      <a:pt x="16" y="36"/>
                      <a:pt x="17" y="3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1" name="Google Shape;771;p30"/>
              <p:cNvSpPr/>
              <p:nvPr/>
            </p:nvSpPr>
            <p:spPr>
              <a:xfrm>
                <a:off x="4920969" y="3879004"/>
                <a:ext cx="33878" cy="96614"/>
              </a:xfrm>
              <a:custGeom>
                <a:avLst/>
                <a:gdLst/>
                <a:ahLst/>
                <a:cxnLst/>
                <a:rect l="l" t="t" r="r" b="b"/>
                <a:pathLst>
                  <a:path w="15" h="42" extrusionOk="0">
                    <a:moveTo>
                      <a:pt x="13" y="15"/>
                    </a:moveTo>
                    <a:cubicBezTo>
                      <a:pt x="12" y="13"/>
                      <a:pt x="15" y="11"/>
                      <a:pt x="12" y="9"/>
                    </a:cubicBezTo>
                    <a:cubicBezTo>
                      <a:pt x="9" y="7"/>
                      <a:pt x="8" y="7"/>
                      <a:pt x="7" y="1"/>
                    </a:cubicBezTo>
                    <a:cubicBezTo>
                      <a:pt x="6" y="1"/>
                      <a:pt x="3" y="0"/>
                      <a:pt x="1" y="0"/>
                    </a:cubicBezTo>
                    <a:cubicBezTo>
                      <a:pt x="1" y="0"/>
                      <a:pt x="1" y="0"/>
                      <a:pt x="0" y="0"/>
                    </a:cubicBezTo>
                    <a:cubicBezTo>
                      <a:pt x="1" y="3"/>
                      <a:pt x="1" y="5"/>
                      <a:pt x="2" y="5"/>
                    </a:cubicBezTo>
                    <a:cubicBezTo>
                      <a:pt x="3" y="6"/>
                      <a:pt x="4" y="8"/>
                      <a:pt x="4" y="10"/>
                    </a:cubicBezTo>
                    <a:cubicBezTo>
                      <a:pt x="4" y="13"/>
                      <a:pt x="3" y="19"/>
                      <a:pt x="4" y="22"/>
                    </a:cubicBezTo>
                    <a:cubicBezTo>
                      <a:pt x="5" y="24"/>
                      <a:pt x="6" y="28"/>
                      <a:pt x="6" y="33"/>
                    </a:cubicBezTo>
                    <a:cubicBezTo>
                      <a:pt x="6" y="35"/>
                      <a:pt x="8" y="39"/>
                      <a:pt x="9" y="42"/>
                    </a:cubicBezTo>
                    <a:cubicBezTo>
                      <a:pt x="10" y="41"/>
                      <a:pt x="10" y="41"/>
                      <a:pt x="11" y="41"/>
                    </a:cubicBezTo>
                    <a:cubicBezTo>
                      <a:pt x="12" y="40"/>
                      <a:pt x="14" y="39"/>
                      <a:pt x="15" y="39"/>
                    </a:cubicBezTo>
                    <a:cubicBezTo>
                      <a:pt x="15" y="34"/>
                      <a:pt x="15" y="27"/>
                      <a:pt x="15" y="24"/>
                    </a:cubicBezTo>
                    <a:cubicBezTo>
                      <a:pt x="14" y="20"/>
                      <a:pt x="15" y="16"/>
                      <a:pt x="13" y="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2" name="Google Shape;772;p30"/>
              <p:cNvSpPr/>
              <p:nvPr/>
            </p:nvSpPr>
            <p:spPr>
              <a:xfrm>
                <a:off x="5081574" y="3842617"/>
                <a:ext cx="139275" cy="212049"/>
              </a:xfrm>
              <a:custGeom>
                <a:avLst/>
                <a:gdLst/>
                <a:ahLst/>
                <a:cxnLst/>
                <a:rect l="l" t="t" r="r" b="b"/>
                <a:pathLst>
                  <a:path w="60" h="92" extrusionOk="0">
                    <a:moveTo>
                      <a:pt x="25" y="88"/>
                    </a:moveTo>
                    <a:cubicBezTo>
                      <a:pt x="25" y="88"/>
                      <a:pt x="44" y="89"/>
                      <a:pt x="47" y="88"/>
                    </a:cubicBezTo>
                    <a:cubicBezTo>
                      <a:pt x="49" y="88"/>
                      <a:pt x="58" y="92"/>
                      <a:pt x="58" y="92"/>
                    </a:cubicBezTo>
                    <a:cubicBezTo>
                      <a:pt x="58" y="92"/>
                      <a:pt x="58" y="88"/>
                      <a:pt x="60" y="85"/>
                    </a:cubicBezTo>
                    <a:cubicBezTo>
                      <a:pt x="59" y="85"/>
                      <a:pt x="59" y="84"/>
                      <a:pt x="59" y="84"/>
                    </a:cubicBezTo>
                    <a:cubicBezTo>
                      <a:pt x="58" y="82"/>
                      <a:pt x="55" y="80"/>
                      <a:pt x="53" y="79"/>
                    </a:cubicBezTo>
                    <a:cubicBezTo>
                      <a:pt x="52" y="77"/>
                      <a:pt x="52" y="76"/>
                      <a:pt x="52" y="76"/>
                    </a:cubicBezTo>
                    <a:cubicBezTo>
                      <a:pt x="52" y="76"/>
                      <a:pt x="52" y="73"/>
                      <a:pt x="50" y="71"/>
                    </a:cubicBezTo>
                    <a:cubicBezTo>
                      <a:pt x="49" y="69"/>
                      <a:pt x="48" y="67"/>
                      <a:pt x="48" y="65"/>
                    </a:cubicBezTo>
                    <a:cubicBezTo>
                      <a:pt x="48" y="62"/>
                      <a:pt x="47" y="60"/>
                      <a:pt x="47" y="58"/>
                    </a:cubicBezTo>
                    <a:cubicBezTo>
                      <a:pt x="47" y="56"/>
                      <a:pt x="50" y="53"/>
                      <a:pt x="51" y="50"/>
                    </a:cubicBezTo>
                    <a:cubicBezTo>
                      <a:pt x="52" y="48"/>
                      <a:pt x="53" y="46"/>
                      <a:pt x="55" y="45"/>
                    </a:cubicBezTo>
                    <a:cubicBezTo>
                      <a:pt x="54" y="44"/>
                      <a:pt x="53" y="42"/>
                      <a:pt x="53" y="39"/>
                    </a:cubicBezTo>
                    <a:cubicBezTo>
                      <a:pt x="52" y="36"/>
                      <a:pt x="49" y="35"/>
                      <a:pt x="46" y="32"/>
                    </a:cubicBezTo>
                    <a:cubicBezTo>
                      <a:pt x="43" y="29"/>
                      <a:pt x="44" y="28"/>
                      <a:pt x="44" y="27"/>
                    </a:cubicBezTo>
                    <a:cubicBezTo>
                      <a:pt x="44" y="25"/>
                      <a:pt x="48" y="25"/>
                      <a:pt x="51" y="26"/>
                    </a:cubicBezTo>
                    <a:cubicBezTo>
                      <a:pt x="54" y="26"/>
                      <a:pt x="55" y="25"/>
                      <a:pt x="54" y="24"/>
                    </a:cubicBezTo>
                    <a:cubicBezTo>
                      <a:pt x="53" y="24"/>
                      <a:pt x="51" y="18"/>
                      <a:pt x="51" y="14"/>
                    </a:cubicBezTo>
                    <a:cubicBezTo>
                      <a:pt x="51" y="11"/>
                      <a:pt x="50" y="9"/>
                      <a:pt x="50" y="7"/>
                    </a:cubicBezTo>
                    <a:cubicBezTo>
                      <a:pt x="50" y="5"/>
                      <a:pt x="47" y="0"/>
                      <a:pt x="45" y="0"/>
                    </a:cubicBezTo>
                    <a:cubicBezTo>
                      <a:pt x="45" y="0"/>
                      <a:pt x="45" y="0"/>
                      <a:pt x="45" y="0"/>
                    </a:cubicBezTo>
                    <a:cubicBezTo>
                      <a:pt x="44" y="1"/>
                      <a:pt x="44" y="3"/>
                      <a:pt x="44" y="4"/>
                    </a:cubicBezTo>
                    <a:cubicBezTo>
                      <a:pt x="44" y="5"/>
                      <a:pt x="46" y="7"/>
                      <a:pt x="47" y="7"/>
                    </a:cubicBezTo>
                    <a:cubicBezTo>
                      <a:pt x="49" y="8"/>
                      <a:pt x="48" y="10"/>
                      <a:pt x="48" y="12"/>
                    </a:cubicBezTo>
                    <a:cubicBezTo>
                      <a:pt x="48" y="14"/>
                      <a:pt x="44" y="14"/>
                      <a:pt x="43" y="15"/>
                    </a:cubicBezTo>
                    <a:cubicBezTo>
                      <a:pt x="42" y="16"/>
                      <a:pt x="38" y="23"/>
                      <a:pt x="38" y="24"/>
                    </a:cubicBezTo>
                    <a:cubicBezTo>
                      <a:pt x="39" y="25"/>
                      <a:pt x="38" y="28"/>
                      <a:pt x="36" y="29"/>
                    </a:cubicBezTo>
                    <a:cubicBezTo>
                      <a:pt x="35" y="29"/>
                      <a:pt x="36" y="32"/>
                      <a:pt x="36" y="33"/>
                    </a:cubicBezTo>
                    <a:cubicBezTo>
                      <a:pt x="36" y="34"/>
                      <a:pt x="32" y="36"/>
                      <a:pt x="32" y="38"/>
                    </a:cubicBezTo>
                    <a:cubicBezTo>
                      <a:pt x="32" y="40"/>
                      <a:pt x="27" y="48"/>
                      <a:pt x="26" y="50"/>
                    </a:cubicBezTo>
                    <a:cubicBezTo>
                      <a:pt x="24" y="53"/>
                      <a:pt x="23" y="56"/>
                      <a:pt x="22" y="54"/>
                    </a:cubicBezTo>
                    <a:cubicBezTo>
                      <a:pt x="22" y="52"/>
                      <a:pt x="18" y="49"/>
                      <a:pt x="17" y="50"/>
                    </a:cubicBezTo>
                    <a:cubicBezTo>
                      <a:pt x="15" y="51"/>
                      <a:pt x="13" y="50"/>
                      <a:pt x="12" y="51"/>
                    </a:cubicBezTo>
                    <a:cubicBezTo>
                      <a:pt x="11" y="51"/>
                      <a:pt x="3" y="59"/>
                      <a:pt x="3" y="59"/>
                    </a:cubicBezTo>
                    <a:cubicBezTo>
                      <a:pt x="3" y="59"/>
                      <a:pt x="2" y="63"/>
                      <a:pt x="0" y="68"/>
                    </a:cubicBezTo>
                    <a:cubicBezTo>
                      <a:pt x="1" y="69"/>
                      <a:pt x="3" y="71"/>
                      <a:pt x="4" y="72"/>
                    </a:cubicBezTo>
                    <a:cubicBezTo>
                      <a:pt x="5" y="75"/>
                      <a:pt x="9" y="73"/>
                      <a:pt x="10" y="74"/>
                    </a:cubicBezTo>
                    <a:cubicBezTo>
                      <a:pt x="11" y="74"/>
                      <a:pt x="13" y="80"/>
                      <a:pt x="12" y="82"/>
                    </a:cubicBezTo>
                    <a:cubicBezTo>
                      <a:pt x="12" y="83"/>
                      <a:pt x="10" y="87"/>
                      <a:pt x="11" y="89"/>
                    </a:cubicBezTo>
                    <a:cubicBezTo>
                      <a:pt x="22" y="89"/>
                      <a:pt x="22" y="89"/>
                      <a:pt x="22" y="89"/>
                    </a:cubicBezTo>
                    <a:lnTo>
                      <a:pt x="25" y="88"/>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3" name="Google Shape;773;p30"/>
              <p:cNvSpPr/>
              <p:nvPr/>
            </p:nvSpPr>
            <p:spPr>
              <a:xfrm>
                <a:off x="4761619" y="3886533"/>
                <a:ext cx="115435" cy="116689"/>
              </a:xfrm>
              <a:custGeom>
                <a:avLst/>
                <a:gdLst/>
                <a:ahLst/>
                <a:cxnLst/>
                <a:rect l="l" t="t" r="r" b="b"/>
                <a:pathLst>
                  <a:path w="50" h="51" extrusionOk="0">
                    <a:moveTo>
                      <a:pt x="47" y="43"/>
                    </a:moveTo>
                    <a:cubicBezTo>
                      <a:pt x="46" y="42"/>
                      <a:pt x="44" y="35"/>
                      <a:pt x="44" y="34"/>
                    </a:cubicBezTo>
                    <a:cubicBezTo>
                      <a:pt x="44" y="33"/>
                      <a:pt x="47" y="28"/>
                      <a:pt x="47" y="26"/>
                    </a:cubicBezTo>
                    <a:cubicBezTo>
                      <a:pt x="47" y="24"/>
                      <a:pt x="50" y="23"/>
                      <a:pt x="50" y="21"/>
                    </a:cubicBezTo>
                    <a:cubicBezTo>
                      <a:pt x="50" y="19"/>
                      <a:pt x="49" y="13"/>
                      <a:pt x="47" y="8"/>
                    </a:cubicBezTo>
                    <a:cubicBezTo>
                      <a:pt x="47" y="8"/>
                      <a:pt x="46" y="8"/>
                      <a:pt x="46" y="8"/>
                    </a:cubicBezTo>
                    <a:cubicBezTo>
                      <a:pt x="44" y="6"/>
                      <a:pt x="38" y="6"/>
                      <a:pt x="36" y="9"/>
                    </a:cubicBezTo>
                    <a:cubicBezTo>
                      <a:pt x="34" y="11"/>
                      <a:pt x="30" y="7"/>
                      <a:pt x="29" y="5"/>
                    </a:cubicBezTo>
                    <a:cubicBezTo>
                      <a:pt x="29" y="4"/>
                      <a:pt x="25" y="2"/>
                      <a:pt x="23" y="3"/>
                    </a:cubicBezTo>
                    <a:cubicBezTo>
                      <a:pt x="21" y="5"/>
                      <a:pt x="20" y="4"/>
                      <a:pt x="20" y="2"/>
                    </a:cubicBezTo>
                    <a:cubicBezTo>
                      <a:pt x="20" y="0"/>
                      <a:pt x="17" y="1"/>
                      <a:pt x="16" y="3"/>
                    </a:cubicBezTo>
                    <a:cubicBezTo>
                      <a:pt x="16" y="5"/>
                      <a:pt x="13" y="6"/>
                      <a:pt x="12" y="5"/>
                    </a:cubicBezTo>
                    <a:cubicBezTo>
                      <a:pt x="11" y="4"/>
                      <a:pt x="9" y="2"/>
                      <a:pt x="8" y="4"/>
                    </a:cubicBezTo>
                    <a:cubicBezTo>
                      <a:pt x="7" y="5"/>
                      <a:pt x="6" y="5"/>
                      <a:pt x="5" y="4"/>
                    </a:cubicBezTo>
                    <a:cubicBezTo>
                      <a:pt x="4" y="7"/>
                      <a:pt x="4" y="10"/>
                      <a:pt x="5" y="11"/>
                    </a:cubicBezTo>
                    <a:cubicBezTo>
                      <a:pt x="6" y="12"/>
                      <a:pt x="7" y="14"/>
                      <a:pt x="6" y="15"/>
                    </a:cubicBezTo>
                    <a:cubicBezTo>
                      <a:pt x="6" y="16"/>
                      <a:pt x="9" y="18"/>
                      <a:pt x="8" y="20"/>
                    </a:cubicBezTo>
                    <a:cubicBezTo>
                      <a:pt x="6" y="21"/>
                      <a:pt x="5" y="18"/>
                      <a:pt x="4" y="20"/>
                    </a:cubicBezTo>
                    <a:cubicBezTo>
                      <a:pt x="3" y="22"/>
                      <a:pt x="6" y="24"/>
                      <a:pt x="5" y="25"/>
                    </a:cubicBezTo>
                    <a:cubicBezTo>
                      <a:pt x="4" y="26"/>
                      <a:pt x="2" y="27"/>
                      <a:pt x="2" y="29"/>
                    </a:cubicBezTo>
                    <a:cubicBezTo>
                      <a:pt x="3" y="32"/>
                      <a:pt x="3" y="34"/>
                      <a:pt x="1" y="35"/>
                    </a:cubicBezTo>
                    <a:cubicBezTo>
                      <a:pt x="0" y="36"/>
                      <a:pt x="2" y="36"/>
                      <a:pt x="4" y="38"/>
                    </a:cubicBezTo>
                    <a:cubicBezTo>
                      <a:pt x="7" y="39"/>
                      <a:pt x="11" y="41"/>
                      <a:pt x="10" y="44"/>
                    </a:cubicBezTo>
                    <a:cubicBezTo>
                      <a:pt x="10" y="46"/>
                      <a:pt x="9" y="47"/>
                      <a:pt x="8" y="51"/>
                    </a:cubicBezTo>
                    <a:cubicBezTo>
                      <a:pt x="13" y="51"/>
                      <a:pt x="22" y="48"/>
                      <a:pt x="32" y="46"/>
                    </a:cubicBezTo>
                    <a:cubicBezTo>
                      <a:pt x="38" y="45"/>
                      <a:pt x="43" y="46"/>
                      <a:pt x="47" y="47"/>
                    </a:cubicBezTo>
                    <a:cubicBezTo>
                      <a:pt x="48" y="45"/>
                      <a:pt x="48" y="44"/>
                      <a:pt x="47" y="4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4" name="Google Shape;774;p30"/>
              <p:cNvSpPr/>
              <p:nvPr/>
            </p:nvSpPr>
            <p:spPr>
              <a:xfrm>
                <a:off x="4863252" y="3879004"/>
                <a:ext cx="77793" cy="120454"/>
              </a:xfrm>
              <a:custGeom>
                <a:avLst/>
                <a:gdLst/>
                <a:ahLst/>
                <a:cxnLst/>
                <a:rect l="l" t="t" r="r" b="b"/>
                <a:pathLst>
                  <a:path w="34" h="52" extrusionOk="0">
                    <a:moveTo>
                      <a:pt x="29" y="22"/>
                    </a:moveTo>
                    <a:cubicBezTo>
                      <a:pt x="28" y="19"/>
                      <a:pt x="29" y="13"/>
                      <a:pt x="29" y="10"/>
                    </a:cubicBezTo>
                    <a:cubicBezTo>
                      <a:pt x="29" y="8"/>
                      <a:pt x="28" y="6"/>
                      <a:pt x="27" y="5"/>
                    </a:cubicBezTo>
                    <a:cubicBezTo>
                      <a:pt x="26" y="5"/>
                      <a:pt x="26" y="3"/>
                      <a:pt x="25" y="0"/>
                    </a:cubicBezTo>
                    <a:cubicBezTo>
                      <a:pt x="24" y="1"/>
                      <a:pt x="24" y="3"/>
                      <a:pt x="23" y="2"/>
                    </a:cubicBezTo>
                    <a:cubicBezTo>
                      <a:pt x="23" y="1"/>
                      <a:pt x="4" y="0"/>
                      <a:pt x="3" y="2"/>
                    </a:cubicBezTo>
                    <a:cubicBezTo>
                      <a:pt x="2" y="3"/>
                      <a:pt x="5" y="8"/>
                      <a:pt x="4" y="10"/>
                    </a:cubicBezTo>
                    <a:cubicBezTo>
                      <a:pt x="4" y="11"/>
                      <a:pt x="4" y="11"/>
                      <a:pt x="3" y="11"/>
                    </a:cubicBezTo>
                    <a:cubicBezTo>
                      <a:pt x="5" y="16"/>
                      <a:pt x="6" y="22"/>
                      <a:pt x="6" y="24"/>
                    </a:cubicBezTo>
                    <a:cubicBezTo>
                      <a:pt x="6" y="26"/>
                      <a:pt x="3" y="27"/>
                      <a:pt x="3" y="29"/>
                    </a:cubicBezTo>
                    <a:cubicBezTo>
                      <a:pt x="3" y="31"/>
                      <a:pt x="0" y="36"/>
                      <a:pt x="0" y="37"/>
                    </a:cubicBezTo>
                    <a:cubicBezTo>
                      <a:pt x="0" y="38"/>
                      <a:pt x="2" y="45"/>
                      <a:pt x="3" y="46"/>
                    </a:cubicBezTo>
                    <a:cubicBezTo>
                      <a:pt x="4" y="47"/>
                      <a:pt x="4" y="48"/>
                      <a:pt x="3" y="50"/>
                    </a:cubicBezTo>
                    <a:cubicBezTo>
                      <a:pt x="7" y="51"/>
                      <a:pt x="9" y="52"/>
                      <a:pt x="9" y="52"/>
                    </a:cubicBezTo>
                    <a:cubicBezTo>
                      <a:pt x="11" y="52"/>
                      <a:pt x="21" y="48"/>
                      <a:pt x="25" y="46"/>
                    </a:cubicBezTo>
                    <a:cubicBezTo>
                      <a:pt x="28" y="44"/>
                      <a:pt x="32" y="43"/>
                      <a:pt x="34" y="42"/>
                    </a:cubicBezTo>
                    <a:cubicBezTo>
                      <a:pt x="33" y="39"/>
                      <a:pt x="31" y="35"/>
                      <a:pt x="31" y="33"/>
                    </a:cubicBezTo>
                    <a:cubicBezTo>
                      <a:pt x="31" y="28"/>
                      <a:pt x="30" y="24"/>
                      <a:pt x="29" y="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5" name="Google Shape;775;p30"/>
              <p:cNvSpPr/>
              <p:nvPr/>
            </p:nvSpPr>
            <p:spPr>
              <a:xfrm>
                <a:off x="4641165" y="3848891"/>
                <a:ext cx="140529" cy="106652"/>
              </a:xfrm>
              <a:custGeom>
                <a:avLst/>
                <a:gdLst/>
                <a:ahLst/>
                <a:cxnLst/>
                <a:rect l="l" t="t" r="r" b="b"/>
                <a:pathLst>
                  <a:path w="61" h="46" extrusionOk="0">
                    <a:moveTo>
                      <a:pt x="20" y="25"/>
                    </a:moveTo>
                    <a:cubicBezTo>
                      <a:pt x="20" y="23"/>
                      <a:pt x="22" y="23"/>
                      <a:pt x="24" y="24"/>
                    </a:cubicBezTo>
                    <a:cubicBezTo>
                      <a:pt x="26" y="24"/>
                      <a:pt x="28" y="23"/>
                      <a:pt x="30" y="23"/>
                    </a:cubicBezTo>
                    <a:cubicBezTo>
                      <a:pt x="32" y="23"/>
                      <a:pt x="37" y="29"/>
                      <a:pt x="37" y="31"/>
                    </a:cubicBezTo>
                    <a:cubicBezTo>
                      <a:pt x="37" y="32"/>
                      <a:pt x="37" y="34"/>
                      <a:pt x="38" y="35"/>
                    </a:cubicBezTo>
                    <a:cubicBezTo>
                      <a:pt x="38" y="36"/>
                      <a:pt x="38" y="36"/>
                      <a:pt x="38" y="36"/>
                    </a:cubicBezTo>
                    <a:cubicBezTo>
                      <a:pt x="41" y="35"/>
                      <a:pt x="43" y="35"/>
                      <a:pt x="44" y="35"/>
                    </a:cubicBezTo>
                    <a:cubicBezTo>
                      <a:pt x="45" y="35"/>
                      <a:pt x="46" y="39"/>
                      <a:pt x="46" y="42"/>
                    </a:cubicBezTo>
                    <a:cubicBezTo>
                      <a:pt x="46" y="44"/>
                      <a:pt x="49" y="46"/>
                      <a:pt x="50" y="45"/>
                    </a:cubicBezTo>
                    <a:cubicBezTo>
                      <a:pt x="51" y="43"/>
                      <a:pt x="53" y="41"/>
                      <a:pt x="53" y="42"/>
                    </a:cubicBezTo>
                    <a:cubicBezTo>
                      <a:pt x="53" y="43"/>
                      <a:pt x="54" y="43"/>
                      <a:pt x="55" y="43"/>
                    </a:cubicBezTo>
                    <a:cubicBezTo>
                      <a:pt x="55" y="42"/>
                      <a:pt x="56" y="42"/>
                      <a:pt x="57" y="41"/>
                    </a:cubicBezTo>
                    <a:cubicBezTo>
                      <a:pt x="58" y="40"/>
                      <a:pt x="55" y="38"/>
                      <a:pt x="56" y="36"/>
                    </a:cubicBezTo>
                    <a:cubicBezTo>
                      <a:pt x="57" y="34"/>
                      <a:pt x="58" y="37"/>
                      <a:pt x="60" y="36"/>
                    </a:cubicBezTo>
                    <a:cubicBezTo>
                      <a:pt x="61" y="34"/>
                      <a:pt x="58" y="32"/>
                      <a:pt x="58" y="31"/>
                    </a:cubicBezTo>
                    <a:cubicBezTo>
                      <a:pt x="59" y="30"/>
                      <a:pt x="58" y="28"/>
                      <a:pt x="57" y="27"/>
                    </a:cubicBezTo>
                    <a:cubicBezTo>
                      <a:pt x="56" y="26"/>
                      <a:pt x="56" y="23"/>
                      <a:pt x="57" y="20"/>
                    </a:cubicBezTo>
                    <a:cubicBezTo>
                      <a:pt x="56" y="20"/>
                      <a:pt x="56" y="20"/>
                      <a:pt x="56" y="19"/>
                    </a:cubicBezTo>
                    <a:cubicBezTo>
                      <a:pt x="55" y="18"/>
                      <a:pt x="56" y="15"/>
                      <a:pt x="54" y="15"/>
                    </a:cubicBezTo>
                    <a:cubicBezTo>
                      <a:pt x="52" y="15"/>
                      <a:pt x="52" y="12"/>
                      <a:pt x="54" y="12"/>
                    </a:cubicBezTo>
                    <a:cubicBezTo>
                      <a:pt x="55" y="11"/>
                      <a:pt x="51" y="10"/>
                      <a:pt x="51" y="8"/>
                    </a:cubicBezTo>
                    <a:cubicBezTo>
                      <a:pt x="51" y="6"/>
                      <a:pt x="49" y="2"/>
                      <a:pt x="48" y="2"/>
                    </a:cubicBezTo>
                    <a:cubicBezTo>
                      <a:pt x="47" y="2"/>
                      <a:pt x="44" y="6"/>
                      <a:pt x="42" y="6"/>
                    </a:cubicBezTo>
                    <a:cubicBezTo>
                      <a:pt x="41" y="6"/>
                      <a:pt x="38" y="3"/>
                      <a:pt x="37" y="6"/>
                    </a:cubicBezTo>
                    <a:cubicBezTo>
                      <a:pt x="36" y="8"/>
                      <a:pt x="34" y="5"/>
                      <a:pt x="32" y="6"/>
                    </a:cubicBezTo>
                    <a:cubicBezTo>
                      <a:pt x="31" y="8"/>
                      <a:pt x="30" y="4"/>
                      <a:pt x="30" y="4"/>
                    </a:cubicBezTo>
                    <a:cubicBezTo>
                      <a:pt x="30" y="4"/>
                      <a:pt x="30" y="4"/>
                      <a:pt x="30" y="3"/>
                    </a:cubicBezTo>
                    <a:cubicBezTo>
                      <a:pt x="30" y="3"/>
                      <a:pt x="29" y="3"/>
                      <a:pt x="29" y="3"/>
                    </a:cubicBezTo>
                    <a:cubicBezTo>
                      <a:pt x="25" y="5"/>
                      <a:pt x="18" y="4"/>
                      <a:pt x="17" y="3"/>
                    </a:cubicBezTo>
                    <a:cubicBezTo>
                      <a:pt x="17" y="1"/>
                      <a:pt x="12" y="0"/>
                      <a:pt x="12" y="0"/>
                    </a:cubicBezTo>
                    <a:cubicBezTo>
                      <a:pt x="12" y="0"/>
                      <a:pt x="12" y="3"/>
                      <a:pt x="10" y="4"/>
                    </a:cubicBezTo>
                    <a:cubicBezTo>
                      <a:pt x="8" y="5"/>
                      <a:pt x="10" y="7"/>
                      <a:pt x="10" y="8"/>
                    </a:cubicBezTo>
                    <a:cubicBezTo>
                      <a:pt x="10" y="8"/>
                      <a:pt x="9" y="10"/>
                      <a:pt x="7" y="9"/>
                    </a:cubicBezTo>
                    <a:cubicBezTo>
                      <a:pt x="6" y="8"/>
                      <a:pt x="3" y="12"/>
                      <a:pt x="1" y="13"/>
                    </a:cubicBezTo>
                    <a:cubicBezTo>
                      <a:pt x="1" y="13"/>
                      <a:pt x="0" y="13"/>
                      <a:pt x="0" y="14"/>
                    </a:cubicBezTo>
                    <a:cubicBezTo>
                      <a:pt x="3" y="16"/>
                      <a:pt x="2" y="18"/>
                      <a:pt x="6" y="21"/>
                    </a:cubicBezTo>
                    <a:cubicBezTo>
                      <a:pt x="9" y="23"/>
                      <a:pt x="13" y="26"/>
                      <a:pt x="15" y="31"/>
                    </a:cubicBezTo>
                    <a:cubicBezTo>
                      <a:pt x="17" y="29"/>
                      <a:pt x="20" y="26"/>
                      <a:pt x="20"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6" name="Google Shape;776;p30"/>
              <p:cNvSpPr/>
              <p:nvPr/>
            </p:nvSpPr>
            <p:spPr>
              <a:xfrm>
                <a:off x="4708920" y="3929193"/>
                <a:ext cx="77793" cy="74029"/>
              </a:xfrm>
              <a:custGeom>
                <a:avLst/>
                <a:gdLst/>
                <a:ahLst/>
                <a:cxnLst/>
                <a:rect l="l" t="t" r="r" b="b"/>
                <a:pathLst>
                  <a:path w="34" h="32" extrusionOk="0">
                    <a:moveTo>
                      <a:pt x="27" y="19"/>
                    </a:moveTo>
                    <a:cubicBezTo>
                      <a:pt x="25" y="17"/>
                      <a:pt x="23" y="17"/>
                      <a:pt x="24" y="16"/>
                    </a:cubicBezTo>
                    <a:cubicBezTo>
                      <a:pt x="26" y="15"/>
                      <a:pt x="26" y="13"/>
                      <a:pt x="25" y="10"/>
                    </a:cubicBezTo>
                    <a:cubicBezTo>
                      <a:pt x="25" y="9"/>
                      <a:pt x="25" y="9"/>
                      <a:pt x="26" y="8"/>
                    </a:cubicBezTo>
                    <a:cubicBezTo>
                      <a:pt x="25" y="8"/>
                      <a:pt x="24" y="8"/>
                      <a:pt x="24" y="7"/>
                    </a:cubicBezTo>
                    <a:cubicBezTo>
                      <a:pt x="24" y="6"/>
                      <a:pt x="22" y="8"/>
                      <a:pt x="21" y="10"/>
                    </a:cubicBezTo>
                    <a:cubicBezTo>
                      <a:pt x="20" y="11"/>
                      <a:pt x="17" y="9"/>
                      <a:pt x="17" y="7"/>
                    </a:cubicBezTo>
                    <a:cubicBezTo>
                      <a:pt x="17" y="4"/>
                      <a:pt x="16" y="0"/>
                      <a:pt x="15" y="0"/>
                    </a:cubicBezTo>
                    <a:cubicBezTo>
                      <a:pt x="14" y="0"/>
                      <a:pt x="12" y="0"/>
                      <a:pt x="9" y="1"/>
                    </a:cubicBezTo>
                    <a:cubicBezTo>
                      <a:pt x="9" y="2"/>
                      <a:pt x="8" y="4"/>
                      <a:pt x="8" y="5"/>
                    </a:cubicBezTo>
                    <a:cubicBezTo>
                      <a:pt x="8" y="7"/>
                      <a:pt x="3" y="9"/>
                      <a:pt x="2" y="10"/>
                    </a:cubicBezTo>
                    <a:cubicBezTo>
                      <a:pt x="1" y="11"/>
                      <a:pt x="0" y="12"/>
                      <a:pt x="0" y="13"/>
                    </a:cubicBezTo>
                    <a:cubicBezTo>
                      <a:pt x="3" y="15"/>
                      <a:pt x="7" y="18"/>
                      <a:pt x="10" y="20"/>
                    </a:cubicBezTo>
                    <a:cubicBezTo>
                      <a:pt x="16" y="24"/>
                      <a:pt x="25" y="30"/>
                      <a:pt x="29" y="32"/>
                    </a:cubicBezTo>
                    <a:cubicBezTo>
                      <a:pt x="30" y="32"/>
                      <a:pt x="30" y="32"/>
                      <a:pt x="31" y="32"/>
                    </a:cubicBezTo>
                    <a:cubicBezTo>
                      <a:pt x="32" y="28"/>
                      <a:pt x="33" y="27"/>
                      <a:pt x="33" y="25"/>
                    </a:cubicBezTo>
                    <a:cubicBezTo>
                      <a:pt x="34" y="22"/>
                      <a:pt x="30" y="20"/>
                      <a:pt x="27" y="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7" name="Google Shape;777;p30"/>
              <p:cNvSpPr/>
              <p:nvPr/>
            </p:nvSpPr>
            <p:spPr>
              <a:xfrm>
                <a:off x="4676298" y="3901589"/>
                <a:ext cx="52698" cy="57717"/>
              </a:xfrm>
              <a:custGeom>
                <a:avLst/>
                <a:gdLst/>
                <a:ahLst/>
                <a:cxnLst/>
                <a:rect l="l" t="t" r="r" b="b"/>
                <a:pathLst>
                  <a:path w="23" h="25" extrusionOk="0">
                    <a:moveTo>
                      <a:pt x="22" y="17"/>
                    </a:moveTo>
                    <a:cubicBezTo>
                      <a:pt x="22" y="15"/>
                      <a:pt x="23" y="14"/>
                      <a:pt x="23" y="12"/>
                    </a:cubicBezTo>
                    <a:cubicBezTo>
                      <a:pt x="22" y="11"/>
                      <a:pt x="22" y="9"/>
                      <a:pt x="22" y="8"/>
                    </a:cubicBezTo>
                    <a:cubicBezTo>
                      <a:pt x="22" y="6"/>
                      <a:pt x="17" y="0"/>
                      <a:pt x="15" y="0"/>
                    </a:cubicBezTo>
                    <a:cubicBezTo>
                      <a:pt x="13" y="0"/>
                      <a:pt x="11" y="1"/>
                      <a:pt x="9" y="1"/>
                    </a:cubicBezTo>
                    <a:cubicBezTo>
                      <a:pt x="7" y="0"/>
                      <a:pt x="5" y="0"/>
                      <a:pt x="5" y="2"/>
                    </a:cubicBezTo>
                    <a:cubicBezTo>
                      <a:pt x="5" y="3"/>
                      <a:pt x="2" y="6"/>
                      <a:pt x="0" y="8"/>
                    </a:cubicBezTo>
                    <a:cubicBezTo>
                      <a:pt x="0" y="9"/>
                      <a:pt x="1" y="10"/>
                      <a:pt x="1" y="11"/>
                    </a:cubicBezTo>
                    <a:cubicBezTo>
                      <a:pt x="3" y="17"/>
                      <a:pt x="5" y="19"/>
                      <a:pt x="7" y="21"/>
                    </a:cubicBezTo>
                    <a:cubicBezTo>
                      <a:pt x="9" y="22"/>
                      <a:pt x="11" y="23"/>
                      <a:pt x="14" y="25"/>
                    </a:cubicBezTo>
                    <a:cubicBezTo>
                      <a:pt x="14" y="24"/>
                      <a:pt x="15" y="23"/>
                      <a:pt x="16" y="22"/>
                    </a:cubicBezTo>
                    <a:cubicBezTo>
                      <a:pt x="17" y="21"/>
                      <a:pt x="22" y="19"/>
                      <a:pt x="22" y="1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8" name="Google Shape;778;p30"/>
              <p:cNvSpPr/>
              <p:nvPr/>
            </p:nvSpPr>
            <p:spPr>
              <a:xfrm>
                <a:off x="4607288" y="3559049"/>
                <a:ext cx="154331" cy="124218"/>
              </a:xfrm>
              <a:custGeom>
                <a:avLst/>
                <a:gdLst/>
                <a:ahLst/>
                <a:cxnLst/>
                <a:rect l="l" t="t" r="r" b="b"/>
                <a:pathLst>
                  <a:path w="67" h="54" extrusionOk="0">
                    <a:moveTo>
                      <a:pt x="31" y="42"/>
                    </a:moveTo>
                    <a:cubicBezTo>
                      <a:pt x="31" y="40"/>
                      <a:pt x="40" y="38"/>
                      <a:pt x="40" y="36"/>
                    </a:cubicBezTo>
                    <a:cubicBezTo>
                      <a:pt x="40" y="34"/>
                      <a:pt x="40" y="14"/>
                      <a:pt x="40" y="14"/>
                    </a:cubicBezTo>
                    <a:cubicBezTo>
                      <a:pt x="40" y="14"/>
                      <a:pt x="66" y="15"/>
                      <a:pt x="67" y="14"/>
                    </a:cubicBezTo>
                    <a:cubicBezTo>
                      <a:pt x="67" y="14"/>
                      <a:pt x="67" y="8"/>
                      <a:pt x="67" y="3"/>
                    </a:cubicBezTo>
                    <a:cubicBezTo>
                      <a:pt x="66" y="1"/>
                      <a:pt x="67" y="0"/>
                      <a:pt x="61" y="0"/>
                    </a:cubicBezTo>
                    <a:cubicBezTo>
                      <a:pt x="56" y="0"/>
                      <a:pt x="41" y="0"/>
                      <a:pt x="31" y="0"/>
                    </a:cubicBezTo>
                    <a:cubicBezTo>
                      <a:pt x="29" y="2"/>
                      <a:pt x="28" y="5"/>
                      <a:pt x="27" y="7"/>
                    </a:cubicBezTo>
                    <a:cubicBezTo>
                      <a:pt x="25" y="11"/>
                      <a:pt x="16" y="16"/>
                      <a:pt x="16" y="22"/>
                    </a:cubicBezTo>
                    <a:cubicBezTo>
                      <a:pt x="16" y="27"/>
                      <a:pt x="7" y="35"/>
                      <a:pt x="2" y="47"/>
                    </a:cubicBezTo>
                    <a:cubicBezTo>
                      <a:pt x="0" y="50"/>
                      <a:pt x="0" y="52"/>
                      <a:pt x="0" y="54"/>
                    </a:cubicBezTo>
                    <a:cubicBezTo>
                      <a:pt x="31" y="54"/>
                      <a:pt x="31" y="54"/>
                      <a:pt x="31" y="54"/>
                    </a:cubicBezTo>
                    <a:cubicBezTo>
                      <a:pt x="31" y="54"/>
                      <a:pt x="31" y="44"/>
                      <a:pt x="31" y="4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79" name="Google Shape;779;p30"/>
              <p:cNvSpPr/>
              <p:nvPr/>
            </p:nvSpPr>
            <p:spPr>
              <a:xfrm>
                <a:off x="4604778" y="3565323"/>
                <a:ext cx="225851" cy="247181"/>
              </a:xfrm>
              <a:custGeom>
                <a:avLst/>
                <a:gdLst/>
                <a:ahLst/>
                <a:cxnLst/>
                <a:rect l="l" t="t" r="r" b="b"/>
                <a:pathLst>
                  <a:path w="98" h="107" extrusionOk="0">
                    <a:moveTo>
                      <a:pt x="8" y="92"/>
                    </a:moveTo>
                    <a:cubicBezTo>
                      <a:pt x="11" y="93"/>
                      <a:pt x="15" y="92"/>
                      <a:pt x="15" y="92"/>
                    </a:cubicBezTo>
                    <a:cubicBezTo>
                      <a:pt x="15" y="92"/>
                      <a:pt x="19" y="90"/>
                      <a:pt x="21" y="92"/>
                    </a:cubicBezTo>
                    <a:cubicBezTo>
                      <a:pt x="24" y="93"/>
                      <a:pt x="26" y="95"/>
                      <a:pt x="26" y="95"/>
                    </a:cubicBezTo>
                    <a:cubicBezTo>
                      <a:pt x="29" y="95"/>
                      <a:pt x="29" y="95"/>
                      <a:pt x="29" y="95"/>
                    </a:cubicBezTo>
                    <a:cubicBezTo>
                      <a:pt x="29" y="95"/>
                      <a:pt x="31" y="102"/>
                      <a:pt x="34" y="103"/>
                    </a:cubicBezTo>
                    <a:cubicBezTo>
                      <a:pt x="36" y="103"/>
                      <a:pt x="38" y="105"/>
                      <a:pt x="38" y="107"/>
                    </a:cubicBezTo>
                    <a:cubicBezTo>
                      <a:pt x="41" y="107"/>
                      <a:pt x="42" y="106"/>
                      <a:pt x="42" y="104"/>
                    </a:cubicBezTo>
                    <a:cubicBezTo>
                      <a:pt x="42" y="102"/>
                      <a:pt x="44" y="99"/>
                      <a:pt x="47" y="102"/>
                    </a:cubicBezTo>
                    <a:cubicBezTo>
                      <a:pt x="51" y="105"/>
                      <a:pt x="51" y="103"/>
                      <a:pt x="52" y="101"/>
                    </a:cubicBezTo>
                    <a:cubicBezTo>
                      <a:pt x="52" y="100"/>
                      <a:pt x="55" y="102"/>
                      <a:pt x="57" y="102"/>
                    </a:cubicBezTo>
                    <a:cubicBezTo>
                      <a:pt x="59" y="102"/>
                      <a:pt x="62" y="100"/>
                      <a:pt x="62" y="100"/>
                    </a:cubicBezTo>
                    <a:cubicBezTo>
                      <a:pt x="62" y="100"/>
                      <a:pt x="92" y="101"/>
                      <a:pt x="93" y="100"/>
                    </a:cubicBezTo>
                    <a:cubicBezTo>
                      <a:pt x="95" y="99"/>
                      <a:pt x="94" y="93"/>
                      <a:pt x="94" y="93"/>
                    </a:cubicBezTo>
                    <a:cubicBezTo>
                      <a:pt x="92" y="91"/>
                      <a:pt x="92" y="91"/>
                      <a:pt x="92" y="91"/>
                    </a:cubicBezTo>
                    <a:cubicBezTo>
                      <a:pt x="84" y="20"/>
                      <a:pt x="84" y="20"/>
                      <a:pt x="84" y="20"/>
                    </a:cubicBezTo>
                    <a:cubicBezTo>
                      <a:pt x="98" y="20"/>
                      <a:pt x="98" y="20"/>
                      <a:pt x="98" y="20"/>
                    </a:cubicBezTo>
                    <a:cubicBezTo>
                      <a:pt x="83" y="10"/>
                      <a:pt x="71" y="2"/>
                      <a:pt x="69" y="1"/>
                    </a:cubicBezTo>
                    <a:cubicBezTo>
                      <a:pt x="69" y="1"/>
                      <a:pt x="68" y="0"/>
                      <a:pt x="68" y="0"/>
                    </a:cubicBezTo>
                    <a:cubicBezTo>
                      <a:pt x="68" y="5"/>
                      <a:pt x="68" y="11"/>
                      <a:pt x="68" y="11"/>
                    </a:cubicBezTo>
                    <a:cubicBezTo>
                      <a:pt x="67" y="12"/>
                      <a:pt x="41" y="11"/>
                      <a:pt x="41" y="11"/>
                    </a:cubicBezTo>
                    <a:cubicBezTo>
                      <a:pt x="41" y="11"/>
                      <a:pt x="41" y="31"/>
                      <a:pt x="41" y="33"/>
                    </a:cubicBezTo>
                    <a:cubicBezTo>
                      <a:pt x="41" y="35"/>
                      <a:pt x="32" y="37"/>
                      <a:pt x="32" y="39"/>
                    </a:cubicBezTo>
                    <a:cubicBezTo>
                      <a:pt x="32" y="41"/>
                      <a:pt x="32" y="51"/>
                      <a:pt x="32" y="51"/>
                    </a:cubicBezTo>
                    <a:cubicBezTo>
                      <a:pt x="1" y="51"/>
                      <a:pt x="1" y="51"/>
                      <a:pt x="1" y="51"/>
                    </a:cubicBezTo>
                    <a:cubicBezTo>
                      <a:pt x="0" y="56"/>
                      <a:pt x="3" y="58"/>
                      <a:pt x="5" y="60"/>
                    </a:cubicBezTo>
                    <a:cubicBezTo>
                      <a:pt x="8" y="63"/>
                      <a:pt x="3" y="68"/>
                      <a:pt x="7" y="73"/>
                    </a:cubicBezTo>
                    <a:cubicBezTo>
                      <a:pt x="11" y="78"/>
                      <a:pt x="6" y="86"/>
                      <a:pt x="4" y="89"/>
                    </a:cubicBezTo>
                    <a:cubicBezTo>
                      <a:pt x="3" y="91"/>
                      <a:pt x="3" y="93"/>
                      <a:pt x="3" y="96"/>
                    </a:cubicBezTo>
                    <a:cubicBezTo>
                      <a:pt x="3" y="96"/>
                      <a:pt x="3" y="96"/>
                      <a:pt x="3" y="96"/>
                    </a:cubicBezTo>
                    <a:cubicBezTo>
                      <a:pt x="6" y="95"/>
                      <a:pt x="5" y="92"/>
                      <a:pt x="8" y="9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0" name="Google Shape;780;p30"/>
              <p:cNvSpPr/>
              <p:nvPr/>
            </p:nvSpPr>
            <p:spPr>
              <a:xfrm>
                <a:off x="4692609" y="3611748"/>
                <a:ext cx="311172" cy="288587"/>
              </a:xfrm>
              <a:custGeom>
                <a:avLst/>
                <a:gdLst/>
                <a:ahLst/>
                <a:cxnLst/>
                <a:rect l="l" t="t" r="r" b="b"/>
                <a:pathLst>
                  <a:path w="135" h="125" extrusionOk="0">
                    <a:moveTo>
                      <a:pt x="128" y="52"/>
                    </a:moveTo>
                    <a:cubicBezTo>
                      <a:pt x="128" y="52"/>
                      <a:pt x="128" y="46"/>
                      <a:pt x="124" y="43"/>
                    </a:cubicBezTo>
                    <a:cubicBezTo>
                      <a:pt x="120" y="41"/>
                      <a:pt x="115" y="40"/>
                      <a:pt x="115" y="40"/>
                    </a:cubicBezTo>
                    <a:cubicBezTo>
                      <a:pt x="115" y="40"/>
                      <a:pt x="112" y="35"/>
                      <a:pt x="109" y="33"/>
                    </a:cubicBezTo>
                    <a:cubicBezTo>
                      <a:pt x="108" y="32"/>
                      <a:pt x="82" y="14"/>
                      <a:pt x="60" y="0"/>
                    </a:cubicBezTo>
                    <a:cubicBezTo>
                      <a:pt x="46" y="0"/>
                      <a:pt x="46" y="0"/>
                      <a:pt x="46" y="0"/>
                    </a:cubicBezTo>
                    <a:cubicBezTo>
                      <a:pt x="54" y="71"/>
                      <a:pt x="54" y="71"/>
                      <a:pt x="54" y="71"/>
                    </a:cubicBezTo>
                    <a:cubicBezTo>
                      <a:pt x="56" y="73"/>
                      <a:pt x="56" y="73"/>
                      <a:pt x="56" y="73"/>
                    </a:cubicBezTo>
                    <a:cubicBezTo>
                      <a:pt x="56" y="73"/>
                      <a:pt x="57" y="79"/>
                      <a:pt x="55" y="80"/>
                    </a:cubicBezTo>
                    <a:cubicBezTo>
                      <a:pt x="54" y="81"/>
                      <a:pt x="24" y="80"/>
                      <a:pt x="24" y="80"/>
                    </a:cubicBezTo>
                    <a:cubicBezTo>
                      <a:pt x="24" y="80"/>
                      <a:pt x="21" y="82"/>
                      <a:pt x="19" y="82"/>
                    </a:cubicBezTo>
                    <a:cubicBezTo>
                      <a:pt x="17" y="82"/>
                      <a:pt x="14" y="80"/>
                      <a:pt x="14" y="81"/>
                    </a:cubicBezTo>
                    <a:cubicBezTo>
                      <a:pt x="13" y="83"/>
                      <a:pt x="13" y="85"/>
                      <a:pt x="9" y="82"/>
                    </a:cubicBezTo>
                    <a:cubicBezTo>
                      <a:pt x="6" y="79"/>
                      <a:pt x="4" y="82"/>
                      <a:pt x="4" y="84"/>
                    </a:cubicBezTo>
                    <a:cubicBezTo>
                      <a:pt x="4" y="86"/>
                      <a:pt x="3" y="87"/>
                      <a:pt x="0" y="87"/>
                    </a:cubicBezTo>
                    <a:cubicBezTo>
                      <a:pt x="1" y="88"/>
                      <a:pt x="1" y="88"/>
                      <a:pt x="1" y="88"/>
                    </a:cubicBezTo>
                    <a:cubicBezTo>
                      <a:pt x="2" y="91"/>
                      <a:pt x="2" y="91"/>
                      <a:pt x="2" y="91"/>
                    </a:cubicBezTo>
                    <a:cubicBezTo>
                      <a:pt x="2" y="91"/>
                      <a:pt x="2" y="94"/>
                      <a:pt x="4" y="96"/>
                    </a:cubicBezTo>
                    <a:cubicBezTo>
                      <a:pt x="5" y="97"/>
                      <a:pt x="8" y="100"/>
                      <a:pt x="8" y="101"/>
                    </a:cubicBezTo>
                    <a:cubicBezTo>
                      <a:pt x="8" y="102"/>
                      <a:pt x="8" y="107"/>
                      <a:pt x="8" y="107"/>
                    </a:cubicBezTo>
                    <a:cubicBezTo>
                      <a:pt x="8" y="107"/>
                      <a:pt x="9" y="111"/>
                      <a:pt x="10" y="109"/>
                    </a:cubicBezTo>
                    <a:cubicBezTo>
                      <a:pt x="12" y="108"/>
                      <a:pt x="14" y="111"/>
                      <a:pt x="15" y="109"/>
                    </a:cubicBezTo>
                    <a:cubicBezTo>
                      <a:pt x="16" y="106"/>
                      <a:pt x="19" y="109"/>
                      <a:pt x="20" y="109"/>
                    </a:cubicBezTo>
                    <a:cubicBezTo>
                      <a:pt x="22" y="109"/>
                      <a:pt x="25" y="105"/>
                      <a:pt x="26" y="105"/>
                    </a:cubicBezTo>
                    <a:cubicBezTo>
                      <a:pt x="27" y="105"/>
                      <a:pt x="29" y="109"/>
                      <a:pt x="29" y="111"/>
                    </a:cubicBezTo>
                    <a:cubicBezTo>
                      <a:pt x="29" y="113"/>
                      <a:pt x="33" y="114"/>
                      <a:pt x="32" y="115"/>
                    </a:cubicBezTo>
                    <a:cubicBezTo>
                      <a:pt x="30" y="115"/>
                      <a:pt x="30" y="118"/>
                      <a:pt x="32" y="118"/>
                    </a:cubicBezTo>
                    <a:cubicBezTo>
                      <a:pt x="34" y="118"/>
                      <a:pt x="33" y="121"/>
                      <a:pt x="34" y="122"/>
                    </a:cubicBezTo>
                    <a:cubicBezTo>
                      <a:pt x="35" y="124"/>
                      <a:pt x="37" y="125"/>
                      <a:pt x="38" y="123"/>
                    </a:cubicBezTo>
                    <a:cubicBezTo>
                      <a:pt x="39" y="121"/>
                      <a:pt x="41" y="123"/>
                      <a:pt x="42" y="124"/>
                    </a:cubicBezTo>
                    <a:cubicBezTo>
                      <a:pt x="43" y="125"/>
                      <a:pt x="46" y="124"/>
                      <a:pt x="46" y="122"/>
                    </a:cubicBezTo>
                    <a:cubicBezTo>
                      <a:pt x="47" y="120"/>
                      <a:pt x="50" y="119"/>
                      <a:pt x="50" y="121"/>
                    </a:cubicBezTo>
                    <a:cubicBezTo>
                      <a:pt x="50" y="123"/>
                      <a:pt x="51" y="124"/>
                      <a:pt x="53" y="122"/>
                    </a:cubicBezTo>
                    <a:cubicBezTo>
                      <a:pt x="54" y="122"/>
                      <a:pt x="55" y="122"/>
                      <a:pt x="55" y="122"/>
                    </a:cubicBezTo>
                    <a:cubicBezTo>
                      <a:pt x="56" y="119"/>
                      <a:pt x="57" y="117"/>
                      <a:pt x="58" y="116"/>
                    </a:cubicBezTo>
                    <a:cubicBezTo>
                      <a:pt x="58" y="114"/>
                      <a:pt x="56" y="111"/>
                      <a:pt x="57" y="110"/>
                    </a:cubicBezTo>
                    <a:cubicBezTo>
                      <a:pt x="58" y="110"/>
                      <a:pt x="62" y="111"/>
                      <a:pt x="63" y="108"/>
                    </a:cubicBezTo>
                    <a:cubicBezTo>
                      <a:pt x="65" y="104"/>
                      <a:pt x="66" y="103"/>
                      <a:pt x="66" y="103"/>
                    </a:cubicBezTo>
                    <a:cubicBezTo>
                      <a:pt x="66" y="103"/>
                      <a:pt x="67" y="95"/>
                      <a:pt x="69" y="97"/>
                    </a:cubicBezTo>
                    <a:cubicBezTo>
                      <a:pt x="71" y="98"/>
                      <a:pt x="73" y="100"/>
                      <a:pt x="74" y="97"/>
                    </a:cubicBezTo>
                    <a:cubicBezTo>
                      <a:pt x="74" y="94"/>
                      <a:pt x="77" y="96"/>
                      <a:pt x="77" y="93"/>
                    </a:cubicBezTo>
                    <a:cubicBezTo>
                      <a:pt x="78" y="90"/>
                      <a:pt x="79" y="91"/>
                      <a:pt x="81" y="91"/>
                    </a:cubicBezTo>
                    <a:cubicBezTo>
                      <a:pt x="83" y="92"/>
                      <a:pt x="84" y="91"/>
                      <a:pt x="84" y="89"/>
                    </a:cubicBezTo>
                    <a:cubicBezTo>
                      <a:pt x="84" y="88"/>
                      <a:pt x="88" y="89"/>
                      <a:pt x="91" y="87"/>
                    </a:cubicBezTo>
                    <a:cubicBezTo>
                      <a:pt x="94" y="84"/>
                      <a:pt x="96" y="83"/>
                      <a:pt x="97" y="84"/>
                    </a:cubicBezTo>
                    <a:cubicBezTo>
                      <a:pt x="98" y="85"/>
                      <a:pt x="106" y="85"/>
                      <a:pt x="107" y="84"/>
                    </a:cubicBezTo>
                    <a:cubicBezTo>
                      <a:pt x="108" y="84"/>
                      <a:pt x="111" y="82"/>
                      <a:pt x="114" y="82"/>
                    </a:cubicBezTo>
                    <a:cubicBezTo>
                      <a:pt x="117" y="83"/>
                      <a:pt x="123" y="81"/>
                      <a:pt x="126" y="81"/>
                    </a:cubicBezTo>
                    <a:cubicBezTo>
                      <a:pt x="129" y="81"/>
                      <a:pt x="130" y="79"/>
                      <a:pt x="131" y="78"/>
                    </a:cubicBezTo>
                    <a:cubicBezTo>
                      <a:pt x="132" y="77"/>
                      <a:pt x="133" y="72"/>
                      <a:pt x="134" y="72"/>
                    </a:cubicBezTo>
                    <a:cubicBezTo>
                      <a:pt x="135" y="71"/>
                      <a:pt x="134" y="56"/>
                      <a:pt x="134" y="50"/>
                    </a:cubicBezTo>
                    <a:cubicBezTo>
                      <a:pt x="132" y="51"/>
                      <a:pt x="128" y="52"/>
                      <a:pt x="128" y="5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1" name="Google Shape;781;p30"/>
              <p:cNvSpPr/>
              <p:nvPr/>
            </p:nvSpPr>
            <p:spPr>
              <a:xfrm>
                <a:off x="4819336" y="3802466"/>
                <a:ext cx="154331" cy="109161"/>
              </a:xfrm>
              <a:custGeom>
                <a:avLst/>
                <a:gdLst/>
                <a:ahLst/>
                <a:cxnLst/>
                <a:rect l="l" t="t" r="r" b="b"/>
                <a:pathLst>
                  <a:path w="67" h="47" extrusionOk="0">
                    <a:moveTo>
                      <a:pt x="66" y="26"/>
                    </a:moveTo>
                    <a:cubicBezTo>
                      <a:pt x="65" y="25"/>
                      <a:pt x="63" y="25"/>
                      <a:pt x="63" y="25"/>
                    </a:cubicBezTo>
                    <a:cubicBezTo>
                      <a:pt x="62" y="25"/>
                      <a:pt x="63" y="21"/>
                      <a:pt x="62" y="20"/>
                    </a:cubicBezTo>
                    <a:cubicBezTo>
                      <a:pt x="62" y="20"/>
                      <a:pt x="60" y="22"/>
                      <a:pt x="58" y="21"/>
                    </a:cubicBezTo>
                    <a:cubicBezTo>
                      <a:pt x="57" y="20"/>
                      <a:pt x="56" y="18"/>
                      <a:pt x="55" y="18"/>
                    </a:cubicBezTo>
                    <a:cubicBezTo>
                      <a:pt x="54" y="18"/>
                      <a:pt x="54" y="17"/>
                      <a:pt x="54" y="15"/>
                    </a:cubicBezTo>
                    <a:cubicBezTo>
                      <a:pt x="54" y="13"/>
                      <a:pt x="51" y="12"/>
                      <a:pt x="50" y="11"/>
                    </a:cubicBezTo>
                    <a:cubicBezTo>
                      <a:pt x="48" y="10"/>
                      <a:pt x="48" y="7"/>
                      <a:pt x="47" y="6"/>
                    </a:cubicBezTo>
                    <a:cubicBezTo>
                      <a:pt x="47" y="6"/>
                      <a:pt x="47" y="4"/>
                      <a:pt x="47" y="2"/>
                    </a:cubicBezTo>
                    <a:cubicBezTo>
                      <a:pt x="45" y="2"/>
                      <a:pt x="43" y="2"/>
                      <a:pt x="42" y="1"/>
                    </a:cubicBezTo>
                    <a:cubicBezTo>
                      <a:pt x="41" y="0"/>
                      <a:pt x="39" y="1"/>
                      <a:pt x="36" y="4"/>
                    </a:cubicBezTo>
                    <a:cubicBezTo>
                      <a:pt x="33" y="6"/>
                      <a:pt x="29" y="5"/>
                      <a:pt x="29" y="6"/>
                    </a:cubicBezTo>
                    <a:cubicBezTo>
                      <a:pt x="29" y="8"/>
                      <a:pt x="28" y="9"/>
                      <a:pt x="26" y="8"/>
                    </a:cubicBezTo>
                    <a:cubicBezTo>
                      <a:pt x="24" y="8"/>
                      <a:pt x="23" y="7"/>
                      <a:pt x="22" y="10"/>
                    </a:cubicBezTo>
                    <a:cubicBezTo>
                      <a:pt x="22" y="13"/>
                      <a:pt x="19" y="11"/>
                      <a:pt x="19" y="14"/>
                    </a:cubicBezTo>
                    <a:cubicBezTo>
                      <a:pt x="18" y="17"/>
                      <a:pt x="16" y="15"/>
                      <a:pt x="14" y="14"/>
                    </a:cubicBezTo>
                    <a:cubicBezTo>
                      <a:pt x="12" y="12"/>
                      <a:pt x="11" y="20"/>
                      <a:pt x="11" y="20"/>
                    </a:cubicBezTo>
                    <a:cubicBezTo>
                      <a:pt x="11" y="20"/>
                      <a:pt x="10" y="21"/>
                      <a:pt x="8" y="25"/>
                    </a:cubicBezTo>
                    <a:cubicBezTo>
                      <a:pt x="7" y="28"/>
                      <a:pt x="3" y="27"/>
                      <a:pt x="2" y="27"/>
                    </a:cubicBezTo>
                    <a:cubicBezTo>
                      <a:pt x="1" y="28"/>
                      <a:pt x="3" y="31"/>
                      <a:pt x="3" y="33"/>
                    </a:cubicBezTo>
                    <a:cubicBezTo>
                      <a:pt x="2" y="34"/>
                      <a:pt x="1" y="36"/>
                      <a:pt x="0" y="39"/>
                    </a:cubicBezTo>
                    <a:cubicBezTo>
                      <a:pt x="2" y="39"/>
                      <a:pt x="4" y="41"/>
                      <a:pt x="4" y="41"/>
                    </a:cubicBezTo>
                    <a:cubicBezTo>
                      <a:pt x="5" y="43"/>
                      <a:pt x="9" y="47"/>
                      <a:pt x="11" y="45"/>
                    </a:cubicBezTo>
                    <a:cubicBezTo>
                      <a:pt x="13" y="42"/>
                      <a:pt x="19" y="42"/>
                      <a:pt x="21" y="44"/>
                    </a:cubicBezTo>
                    <a:cubicBezTo>
                      <a:pt x="22" y="45"/>
                      <a:pt x="23" y="44"/>
                      <a:pt x="23" y="43"/>
                    </a:cubicBezTo>
                    <a:cubicBezTo>
                      <a:pt x="24" y="41"/>
                      <a:pt x="21" y="36"/>
                      <a:pt x="22" y="35"/>
                    </a:cubicBezTo>
                    <a:cubicBezTo>
                      <a:pt x="23" y="33"/>
                      <a:pt x="42" y="34"/>
                      <a:pt x="42" y="35"/>
                    </a:cubicBezTo>
                    <a:cubicBezTo>
                      <a:pt x="43" y="36"/>
                      <a:pt x="43" y="33"/>
                      <a:pt x="45" y="33"/>
                    </a:cubicBezTo>
                    <a:cubicBezTo>
                      <a:pt x="48" y="33"/>
                      <a:pt x="51" y="35"/>
                      <a:pt x="53" y="34"/>
                    </a:cubicBezTo>
                    <a:cubicBezTo>
                      <a:pt x="54" y="34"/>
                      <a:pt x="56" y="31"/>
                      <a:pt x="57" y="31"/>
                    </a:cubicBezTo>
                    <a:cubicBezTo>
                      <a:pt x="59" y="31"/>
                      <a:pt x="63" y="31"/>
                      <a:pt x="64" y="30"/>
                    </a:cubicBezTo>
                    <a:cubicBezTo>
                      <a:pt x="65" y="28"/>
                      <a:pt x="67" y="28"/>
                      <a:pt x="66" y="26"/>
                    </a:cubicBezTo>
                    <a:cubicBezTo>
                      <a:pt x="66" y="26"/>
                      <a:pt x="66" y="26"/>
                      <a:pt x="66" y="2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2" name="Google Shape;782;p30"/>
              <p:cNvSpPr/>
              <p:nvPr/>
            </p:nvSpPr>
            <p:spPr>
              <a:xfrm>
                <a:off x="4927243" y="3641861"/>
                <a:ext cx="288587" cy="223341"/>
              </a:xfrm>
              <a:custGeom>
                <a:avLst/>
                <a:gdLst/>
                <a:ahLst/>
                <a:cxnLst/>
                <a:rect l="l" t="t" r="r" b="b"/>
                <a:pathLst>
                  <a:path w="125" h="97" extrusionOk="0">
                    <a:moveTo>
                      <a:pt x="119" y="14"/>
                    </a:moveTo>
                    <a:cubicBezTo>
                      <a:pt x="119" y="13"/>
                      <a:pt x="119" y="8"/>
                      <a:pt x="118" y="4"/>
                    </a:cubicBezTo>
                    <a:cubicBezTo>
                      <a:pt x="112" y="7"/>
                      <a:pt x="112" y="7"/>
                      <a:pt x="112" y="7"/>
                    </a:cubicBezTo>
                    <a:cubicBezTo>
                      <a:pt x="112" y="7"/>
                      <a:pt x="110" y="4"/>
                      <a:pt x="107" y="2"/>
                    </a:cubicBezTo>
                    <a:cubicBezTo>
                      <a:pt x="104" y="0"/>
                      <a:pt x="95" y="0"/>
                      <a:pt x="95" y="0"/>
                    </a:cubicBezTo>
                    <a:cubicBezTo>
                      <a:pt x="61" y="21"/>
                      <a:pt x="61" y="21"/>
                      <a:pt x="61" y="21"/>
                    </a:cubicBezTo>
                    <a:cubicBezTo>
                      <a:pt x="46" y="33"/>
                      <a:pt x="46" y="33"/>
                      <a:pt x="46" y="33"/>
                    </a:cubicBezTo>
                    <a:cubicBezTo>
                      <a:pt x="46" y="33"/>
                      <a:pt x="36" y="36"/>
                      <a:pt x="33" y="37"/>
                    </a:cubicBezTo>
                    <a:cubicBezTo>
                      <a:pt x="33" y="37"/>
                      <a:pt x="33" y="37"/>
                      <a:pt x="32" y="37"/>
                    </a:cubicBezTo>
                    <a:cubicBezTo>
                      <a:pt x="32" y="43"/>
                      <a:pt x="33" y="58"/>
                      <a:pt x="32" y="59"/>
                    </a:cubicBezTo>
                    <a:cubicBezTo>
                      <a:pt x="31" y="59"/>
                      <a:pt x="30" y="64"/>
                      <a:pt x="29" y="65"/>
                    </a:cubicBezTo>
                    <a:cubicBezTo>
                      <a:pt x="28" y="66"/>
                      <a:pt x="27" y="68"/>
                      <a:pt x="24" y="68"/>
                    </a:cubicBezTo>
                    <a:cubicBezTo>
                      <a:pt x="21" y="68"/>
                      <a:pt x="15" y="70"/>
                      <a:pt x="12" y="69"/>
                    </a:cubicBezTo>
                    <a:cubicBezTo>
                      <a:pt x="9" y="69"/>
                      <a:pt x="6" y="71"/>
                      <a:pt x="5" y="71"/>
                    </a:cubicBezTo>
                    <a:cubicBezTo>
                      <a:pt x="5" y="72"/>
                      <a:pt x="2" y="72"/>
                      <a:pt x="0" y="72"/>
                    </a:cubicBezTo>
                    <a:cubicBezTo>
                      <a:pt x="0" y="74"/>
                      <a:pt x="0" y="76"/>
                      <a:pt x="0" y="76"/>
                    </a:cubicBezTo>
                    <a:cubicBezTo>
                      <a:pt x="1" y="77"/>
                      <a:pt x="1" y="80"/>
                      <a:pt x="3" y="81"/>
                    </a:cubicBezTo>
                    <a:cubicBezTo>
                      <a:pt x="4" y="82"/>
                      <a:pt x="7" y="83"/>
                      <a:pt x="7" y="85"/>
                    </a:cubicBezTo>
                    <a:cubicBezTo>
                      <a:pt x="7" y="87"/>
                      <a:pt x="7" y="88"/>
                      <a:pt x="8" y="88"/>
                    </a:cubicBezTo>
                    <a:cubicBezTo>
                      <a:pt x="9" y="88"/>
                      <a:pt x="10" y="90"/>
                      <a:pt x="11" y="91"/>
                    </a:cubicBezTo>
                    <a:cubicBezTo>
                      <a:pt x="13" y="92"/>
                      <a:pt x="15" y="90"/>
                      <a:pt x="15" y="90"/>
                    </a:cubicBezTo>
                    <a:cubicBezTo>
                      <a:pt x="16" y="91"/>
                      <a:pt x="15" y="95"/>
                      <a:pt x="16" y="95"/>
                    </a:cubicBezTo>
                    <a:cubicBezTo>
                      <a:pt x="16" y="95"/>
                      <a:pt x="18" y="95"/>
                      <a:pt x="19" y="96"/>
                    </a:cubicBezTo>
                    <a:cubicBezTo>
                      <a:pt x="19" y="94"/>
                      <a:pt x="20" y="92"/>
                      <a:pt x="22" y="93"/>
                    </a:cubicBezTo>
                    <a:cubicBezTo>
                      <a:pt x="24" y="93"/>
                      <a:pt x="22" y="96"/>
                      <a:pt x="25" y="96"/>
                    </a:cubicBezTo>
                    <a:cubicBezTo>
                      <a:pt x="27" y="97"/>
                      <a:pt x="28" y="97"/>
                      <a:pt x="28" y="95"/>
                    </a:cubicBezTo>
                    <a:cubicBezTo>
                      <a:pt x="28" y="93"/>
                      <a:pt x="31" y="90"/>
                      <a:pt x="31" y="89"/>
                    </a:cubicBezTo>
                    <a:cubicBezTo>
                      <a:pt x="32" y="89"/>
                      <a:pt x="32" y="84"/>
                      <a:pt x="33" y="83"/>
                    </a:cubicBezTo>
                    <a:cubicBezTo>
                      <a:pt x="35" y="82"/>
                      <a:pt x="39" y="83"/>
                      <a:pt x="41" y="83"/>
                    </a:cubicBezTo>
                    <a:cubicBezTo>
                      <a:pt x="42" y="83"/>
                      <a:pt x="44" y="80"/>
                      <a:pt x="45" y="81"/>
                    </a:cubicBezTo>
                    <a:cubicBezTo>
                      <a:pt x="47" y="83"/>
                      <a:pt x="50" y="81"/>
                      <a:pt x="52" y="83"/>
                    </a:cubicBezTo>
                    <a:cubicBezTo>
                      <a:pt x="53" y="85"/>
                      <a:pt x="54" y="89"/>
                      <a:pt x="56" y="87"/>
                    </a:cubicBezTo>
                    <a:cubicBezTo>
                      <a:pt x="59" y="86"/>
                      <a:pt x="62" y="86"/>
                      <a:pt x="63" y="86"/>
                    </a:cubicBezTo>
                    <a:cubicBezTo>
                      <a:pt x="64" y="86"/>
                      <a:pt x="68" y="88"/>
                      <a:pt x="69" y="89"/>
                    </a:cubicBezTo>
                    <a:cubicBezTo>
                      <a:pt x="71" y="89"/>
                      <a:pt x="75" y="90"/>
                      <a:pt x="77" y="89"/>
                    </a:cubicBezTo>
                    <a:cubicBezTo>
                      <a:pt x="79" y="88"/>
                      <a:pt x="81" y="85"/>
                      <a:pt x="83" y="85"/>
                    </a:cubicBezTo>
                    <a:cubicBezTo>
                      <a:pt x="85" y="85"/>
                      <a:pt x="92" y="85"/>
                      <a:pt x="93" y="85"/>
                    </a:cubicBezTo>
                    <a:cubicBezTo>
                      <a:pt x="95" y="86"/>
                      <a:pt x="98" y="88"/>
                      <a:pt x="100" y="87"/>
                    </a:cubicBezTo>
                    <a:cubicBezTo>
                      <a:pt x="102" y="86"/>
                      <a:pt x="104" y="82"/>
                      <a:pt x="106" y="82"/>
                    </a:cubicBezTo>
                    <a:cubicBezTo>
                      <a:pt x="106" y="82"/>
                      <a:pt x="106" y="82"/>
                      <a:pt x="107" y="82"/>
                    </a:cubicBezTo>
                    <a:cubicBezTo>
                      <a:pt x="107" y="81"/>
                      <a:pt x="107" y="80"/>
                      <a:pt x="107" y="79"/>
                    </a:cubicBezTo>
                    <a:cubicBezTo>
                      <a:pt x="107" y="75"/>
                      <a:pt x="108" y="76"/>
                      <a:pt x="108" y="72"/>
                    </a:cubicBezTo>
                    <a:cubicBezTo>
                      <a:pt x="109" y="68"/>
                      <a:pt x="120" y="57"/>
                      <a:pt x="121" y="56"/>
                    </a:cubicBezTo>
                    <a:cubicBezTo>
                      <a:pt x="122" y="55"/>
                      <a:pt x="122" y="38"/>
                      <a:pt x="122" y="36"/>
                    </a:cubicBezTo>
                    <a:cubicBezTo>
                      <a:pt x="122" y="34"/>
                      <a:pt x="123" y="31"/>
                      <a:pt x="124" y="27"/>
                    </a:cubicBezTo>
                    <a:cubicBezTo>
                      <a:pt x="125" y="24"/>
                      <a:pt x="122" y="24"/>
                      <a:pt x="122" y="21"/>
                    </a:cubicBezTo>
                    <a:cubicBezTo>
                      <a:pt x="122" y="18"/>
                      <a:pt x="119" y="16"/>
                      <a:pt x="119"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3" name="Google Shape;783;p30"/>
              <p:cNvSpPr/>
              <p:nvPr/>
            </p:nvSpPr>
            <p:spPr>
              <a:xfrm>
                <a:off x="5174424" y="3641861"/>
                <a:ext cx="186954" cy="308662"/>
              </a:xfrm>
              <a:custGeom>
                <a:avLst/>
                <a:gdLst/>
                <a:ahLst/>
                <a:cxnLst/>
                <a:rect l="l" t="t" r="r" b="b"/>
                <a:pathLst>
                  <a:path w="81" h="134" extrusionOk="0">
                    <a:moveTo>
                      <a:pt x="80" y="33"/>
                    </a:moveTo>
                    <a:cubicBezTo>
                      <a:pt x="19" y="0"/>
                      <a:pt x="19" y="0"/>
                      <a:pt x="19" y="0"/>
                    </a:cubicBezTo>
                    <a:cubicBezTo>
                      <a:pt x="11" y="4"/>
                      <a:pt x="11" y="4"/>
                      <a:pt x="11" y="4"/>
                    </a:cubicBezTo>
                    <a:cubicBezTo>
                      <a:pt x="12" y="8"/>
                      <a:pt x="12" y="13"/>
                      <a:pt x="12" y="14"/>
                    </a:cubicBezTo>
                    <a:cubicBezTo>
                      <a:pt x="12" y="16"/>
                      <a:pt x="15" y="18"/>
                      <a:pt x="15" y="21"/>
                    </a:cubicBezTo>
                    <a:cubicBezTo>
                      <a:pt x="15" y="24"/>
                      <a:pt x="18" y="24"/>
                      <a:pt x="17" y="27"/>
                    </a:cubicBezTo>
                    <a:cubicBezTo>
                      <a:pt x="16" y="31"/>
                      <a:pt x="15" y="34"/>
                      <a:pt x="15" y="36"/>
                    </a:cubicBezTo>
                    <a:cubicBezTo>
                      <a:pt x="15" y="38"/>
                      <a:pt x="15" y="55"/>
                      <a:pt x="14" y="56"/>
                    </a:cubicBezTo>
                    <a:cubicBezTo>
                      <a:pt x="13" y="57"/>
                      <a:pt x="2" y="68"/>
                      <a:pt x="1" y="72"/>
                    </a:cubicBezTo>
                    <a:cubicBezTo>
                      <a:pt x="1" y="76"/>
                      <a:pt x="0" y="75"/>
                      <a:pt x="0" y="79"/>
                    </a:cubicBezTo>
                    <a:cubicBezTo>
                      <a:pt x="0" y="80"/>
                      <a:pt x="0" y="81"/>
                      <a:pt x="0" y="82"/>
                    </a:cubicBezTo>
                    <a:cubicBezTo>
                      <a:pt x="0" y="82"/>
                      <a:pt x="1" y="83"/>
                      <a:pt x="1" y="83"/>
                    </a:cubicBezTo>
                    <a:cubicBezTo>
                      <a:pt x="3" y="85"/>
                      <a:pt x="3" y="87"/>
                      <a:pt x="5" y="87"/>
                    </a:cubicBezTo>
                    <a:cubicBezTo>
                      <a:pt x="7" y="87"/>
                      <a:pt x="10" y="92"/>
                      <a:pt x="10" y="94"/>
                    </a:cubicBezTo>
                    <a:cubicBezTo>
                      <a:pt x="10" y="96"/>
                      <a:pt x="11" y="98"/>
                      <a:pt x="11" y="101"/>
                    </a:cubicBezTo>
                    <a:cubicBezTo>
                      <a:pt x="11" y="105"/>
                      <a:pt x="13" y="111"/>
                      <a:pt x="14" y="111"/>
                    </a:cubicBezTo>
                    <a:cubicBezTo>
                      <a:pt x="15" y="112"/>
                      <a:pt x="14" y="113"/>
                      <a:pt x="11" y="113"/>
                    </a:cubicBezTo>
                    <a:cubicBezTo>
                      <a:pt x="8" y="112"/>
                      <a:pt x="4" y="112"/>
                      <a:pt x="4" y="114"/>
                    </a:cubicBezTo>
                    <a:cubicBezTo>
                      <a:pt x="4" y="115"/>
                      <a:pt x="3" y="116"/>
                      <a:pt x="6" y="119"/>
                    </a:cubicBezTo>
                    <a:cubicBezTo>
                      <a:pt x="9" y="122"/>
                      <a:pt x="12" y="123"/>
                      <a:pt x="13" y="126"/>
                    </a:cubicBezTo>
                    <a:cubicBezTo>
                      <a:pt x="14" y="129"/>
                      <a:pt x="15" y="132"/>
                      <a:pt x="16" y="133"/>
                    </a:cubicBezTo>
                    <a:cubicBezTo>
                      <a:pt x="17" y="134"/>
                      <a:pt x="19" y="133"/>
                      <a:pt x="20" y="131"/>
                    </a:cubicBezTo>
                    <a:cubicBezTo>
                      <a:pt x="22" y="129"/>
                      <a:pt x="24" y="133"/>
                      <a:pt x="25" y="131"/>
                    </a:cubicBezTo>
                    <a:cubicBezTo>
                      <a:pt x="27" y="129"/>
                      <a:pt x="33" y="129"/>
                      <a:pt x="34" y="128"/>
                    </a:cubicBezTo>
                    <a:cubicBezTo>
                      <a:pt x="36" y="128"/>
                      <a:pt x="40" y="126"/>
                      <a:pt x="41" y="125"/>
                    </a:cubicBezTo>
                    <a:cubicBezTo>
                      <a:pt x="43" y="123"/>
                      <a:pt x="40" y="121"/>
                      <a:pt x="42" y="120"/>
                    </a:cubicBezTo>
                    <a:cubicBezTo>
                      <a:pt x="44" y="119"/>
                      <a:pt x="51" y="121"/>
                      <a:pt x="53" y="118"/>
                    </a:cubicBezTo>
                    <a:cubicBezTo>
                      <a:pt x="56" y="115"/>
                      <a:pt x="60" y="111"/>
                      <a:pt x="61" y="110"/>
                    </a:cubicBezTo>
                    <a:cubicBezTo>
                      <a:pt x="62" y="109"/>
                      <a:pt x="61" y="108"/>
                      <a:pt x="63" y="106"/>
                    </a:cubicBezTo>
                    <a:cubicBezTo>
                      <a:pt x="64" y="104"/>
                      <a:pt x="68" y="102"/>
                      <a:pt x="69" y="103"/>
                    </a:cubicBezTo>
                    <a:cubicBezTo>
                      <a:pt x="70" y="104"/>
                      <a:pt x="70" y="104"/>
                      <a:pt x="71" y="104"/>
                    </a:cubicBezTo>
                    <a:cubicBezTo>
                      <a:pt x="71" y="103"/>
                      <a:pt x="71" y="103"/>
                      <a:pt x="71" y="103"/>
                    </a:cubicBezTo>
                    <a:cubicBezTo>
                      <a:pt x="72" y="100"/>
                      <a:pt x="72" y="100"/>
                      <a:pt x="72" y="100"/>
                    </a:cubicBezTo>
                    <a:cubicBezTo>
                      <a:pt x="72" y="100"/>
                      <a:pt x="68" y="98"/>
                      <a:pt x="68" y="95"/>
                    </a:cubicBezTo>
                    <a:cubicBezTo>
                      <a:pt x="68" y="92"/>
                      <a:pt x="69" y="89"/>
                      <a:pt x="66" y="89"/>
                    </a:cubicBezTo>
                    <a:cubicBezTo>
                      <a:pt x="64" y="89"/>
                      <a:pt x="63" y="86"/>
                      <a:pt x="65" y="85"/>
                    </a:cubicBezTo>
                    <a:cubicBezTo>
                      <a:pt x="67" y="83"/>
                      <a:pt x="62" y="79"/>
                      <a:pt x="66" y="79"/>
                    </a:cubicBezTo>
                    <a:cubicBezTo>
                      <a:pt x="69" y="79"/>
                      <a:pt x="67" y="73"/>
                      <a:pt x="69" y="73"/>
                    </a:cubicBezTo>
                    <a:cubicBezTo>
                      <a:pt x="72" y="72"/>
                      <a:pt x="72" y="70"/>
                      <a:pt x="72" y="68"/>
                    </a:cubicBezTo>
                    <a:cubicBezTo>
                      <a:pt x="72" y="65"/>
                      <a:pt x="78" y="64"/>
                      <a:pt x="79" y="63"/>
                    </a:cubicBezTo>
                    <a:cubicBezTo>
                      <a:pt x="81" y="63"/>
                      <a:pt x="80" y="55"/>
                      <a:pt x="80" y="55"/>
                    </a:cubicBezTo>
                    <a:lnTo>
                      <a:pt x="80" y="33"/>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4" name="Google Shape;784;p30"/>
              <p:cNvSpPr/>
              <p:nvPr/>
            </p:nvSpPr>
            <p:spPr>
              <a:xfrm>
                <a:off x="5370161" y="3471218"/>
                <a:ext cx="203266" cy="200756"/>
              </a:xfrm>
              <a:custGeom>
                <a:avLst/>
                <a:gdLst/>
                <a:ahLst/>
                <a:cxnLst/>
                <a:rect l="l" t="t" r="r" b="b"/>
                <a:pathLst>
                  <a:path w="88" h="87" extrusionOk="0">
                    <a:moveTo>
                      <a:pt x="82" y="19"/>
                    </a:moveTo>
                    <a:cubicBezTo>
                      <a:pt x="76" y="5"/>
                      <a:pt x="76" y="5"/>
                      <a:pt x="76" y="5"/>
                    </a:cubicBezTo>
                    <a:cubicBezTo>
                      <a:pt x="76" y="5"/>
                      <a:pt x="76" y="6"/>
                      <a:pt x="76" y="6"/>
                    </a:cubicBezTo>
                    <a:cubicBezTo>
                      <a:pt x="75" y="7"/>
                      <a:pt x="71" y="4"/>
                      <a:pt x="67" y="5"/>
                    </a:cubicBezTo>
                    <a:cubicBezTo>
                      <a:pt x="63" y="6"/>
                      <a:pt x="60" y="5"/>
                      <a:pt x="57" y="3"/>
                    </a:cubicBezTo>
                    <a:cubicBezTo>
                      <a:pt x="53" y="2"/>
                      <a:pt x="42" y="4"/>
                      <a:pt x="40" y="6"/>
                    </a:cubicBezTo>
                    <a:cubicBezTo>
                      <a:pt x="39" y="8"/>
                      <a:pt x="35" y="8"/>
                      <a:pt x="31" y="7"/>
                    </a:cubicBezTo>
                    <a:cubicBezTo>
                      <a:pt x="28" y="5"/>
                      <a:pt x="23" y="3"/>
                      <a:pt x="16" y="3"/>
                    </a:cubicBezTo>
                    <a:cubicBezTo>
                      <a:pt x="10" y="2"/>
                      <a:pt x="5" y="1"/>
                      <a:pt x="4" y="0"/>
                    </a:cubicBezTo>
                    <a:cubicBezTo>
                      <a:pt x="4" y="0"/>
                      <a:pt x="4" y="1"/>
                      <a:pt x="3" y="2"/>
                    </a:cubicBezTo>
                    <a:cubicBezTo>
                      <a:pt x="1" y="7"/>
                      <a:pt x="5" y="9"/>
                      <a:pt x="2" y="12"/>
                    </a:cubicBezTo>
                    <a:cubicBezTo>
                      <a:pt x="0" y="15"/>
                      <a:pt x="2" y="18"/>
                      <a:pt x="2" y="24"/>
                    </a:cubicBezTo>
                    <a:cubicBezTo>
                      <a:pt x="2" y="27"/>
                      <a:pt x="2" y="64"/>
                      <a:pt x="2" y="86"/>
                    </a:cubicBezTo>
                    <a:cubicBezTo>
                      <a:pt x="52" y="86"/>
                      <a:pt x="52" y="86"/>
                      <a:pt x="52" y="86"/>
                    </a:cubicBezTo>
                    <a:cubicBezTo>
                      <a:pt x="52" y="86"/>
                      <a:pt x="53" y="85"/>
                      <a:pt x="54" y="84"/>
                    </a:cubicBezTo>
                    <a:cubicBezTo>
                      <a:pt x="56" y="83"/>
                      <a:pt x="58" y="85"/>
                      <a:pt x="58" y="85"/>
                    </a:cubicBezTo>
                    <a:cubicBezTo>
                      <a:pt x="69" y="85"/>
                      <a:pt x="69" y="85"/>
                      <a:pt x="69" y="85"/>
                    </a:cubicBezTo>
                    <a:cubicBezTo>
                      <a:pt x="69" y="85"/>
                      <a:pt x="71" y="87"/>
                      <a:pt x="73" y="87"/>
                    </a:cubicBezTo>
                    <a:cubicBezTo>
                      <a:pt x="75" y="87"/>
                      <a:pt x="74" y="84"/>
                      <a:pt x="78" y="84"/>
                    </a:cubicBezTo>
                    <a:cubicBezTo>
                      <a:pt x="81" y="84"/>
                      <a:pt x="81" y="78"/>
                      <a:pt x="83" y="78"/>
                    </a:cubicBezTo>
                    <a:cubicBezTo>
                      <a:pt x="85" y="78"/>
                      <a:pt x="85" y="78"/>
                      <a:pt x="87" y="75"/>
                    </a:cubicBezTo>
                    <a:cubicBezTo>
                      <a:pt x="87" y="75"/>
                      <a:pt x="87" y="75"/>
                      <a:pt x="87" y="75"/>
                    </a:cubicBezTo>
                    <a:cubicBezTo>
                      <a:pt x="87" y="74"/>
                      <a:pt x="87" y="73"/>
                      <a:pt x="87" y="72"/>
                    </a:cubicBezTo>
                    <a:cubicBezTo>
                      <a:pt x="88" y="68"/>
                      <a:pt x="85" y="68"/>
                      <a:pt x="84" y="63"/>
                    </a:cubicBezTo>
                    <a:cubicBezTo>
                      <a:pt x="82" y="57"/>
                      <a:pt x="75" y="49"/>
                      <a:pt x="75" y="46"/>
                    </a:cubicBezTo>
                    <a:cubicBezTo>
                      <a:pt x="75" y="43"/>
                      <a:pt x="71" y="41"/>
                      <a:pt x="71" y="38"/>
                    </a:cubicBezTo>
                    <a:cubicBezTo>
                      <a:pt x="71" y="35"/>
                      <a:pt x="70" y="34"/>
                      <a:pt x="66" y="29"/>
                    </a:cubicBezTo>
                    <a:cubicBezTo>
                      <a:pt x="62" y="24"/>
                      <a:pt x="61" y="15"/>
                      <a:pt x="62" y="14"/>
                    </a:cubicBezTo>
                    <a:cubicBezTo>
                      <a:pt x="63" y="14"/>
                      <a:pt x="66" y="22"/>
                      <a:pt x="68" y="25"/>
                    </a:cubicBezTo>
                    <a:cubicBezTo>
                      <a:pt x="69" y="27"/>
                      <a:pt x="73" y="35"/>
                      <a:pt x="76" y="35"/>
                    </a:cubicBezTo>
                    <a:cubicBezTo>
                      <a:pt x="79" y="35"/>
                      <a:pt x="80" y="23"/>
                      <a:pt x="81" y="24"/>
                    </a:cubicBezTo>
                    <a:cubicBezTo>
                      <a:pt x="81" y="24"/>
                      <a:pt x="81" y="24"/>
                      <a:pt x="81" y="24"/>
                    </a:cubicBezTo>
                    <a:cubicBezTo>
                      <a:pt x="81" y="22"/>
                      <a:pt x="81" y="22"/>
                      <a:pt x="81" y="22"/>
                    </a:cubicBezTo>
                    <a:lnTo>
                      <a:pt x="82" y="19"/>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5" name="Google Shape;785;p30"/>
              <p:cNvSpPr/>
              <p:nvPr/>
            </p:nvSpPr>
            <p:spPr>
              <a:xfrm>
                <a:off x="5086593" y="4044628"/>
                <a:ext cx="104142" cy="115435"/>
              </a:xfrm>
              <a:custGeom>
                <a:avLst/>
                <a:gdLst/>
                <a:ahLst/>
                <a:cxnLst/>
                <a:rect l="l" t="t" r="r" b="b"/>
                <a:pathLst>
                  <a:path w="45" h="50" extrusionOk="0">
                    <a:moveTo>
                      <a:pt x="22" y="48"/>
                    </a:moveTo>
                    <a:cubicBezTo>
                      <a:pt x="26" y="48"/>
                      <a:pt x="25" y="45"/>
                      <a:pt x="23" y="41"/>
                    </a:cubicBezTo>
                    <a:cubicBezTo>
                      <a:pt x="22" y="37"/>
                      <a:pt x="26" y="38"/>
                      <a:pt x="28" y="38"/>
                    </a:cubicBezTo>
                    <a:cubicBezTo>
                      <a:pt x="31" y="38"/>
                      <a:pt x="30" y="33"/>
                      <a:pt x="32" y="33"/>
                    </a:cubicBezTo>
                    <a:cubicBezTo>
                      <a:pt x="34" y="33"/>
                      <a:pt x="34" y="39"/>
                      <a:pt x="36" y="38"/>
                    </a:cubicBezTo>
                    <a:cubicBezTo>
                      <a:pt x="38" y="38"/>
                      <a:pt x="40" y="40"/>
                      <a:pt x="42" y="39"/>
                    </a:cubicBezTo>
                    <a:cubicBezTo>
                      <a:pt x="45" y="39"/>
                      <a:pt x="45" y="34"/>
                      <a:pt x="45" y="30"/>
                    </a:cubicBezTo>
                    <a:cubicBezTo>
                      <a:pt x="45" y="26"/>
                      <a:pt x="45" y="23"/>
                      <a:pt x="43" y="21"/>
                    </a:cubicBezTo>
                    <a:cubicBezTo>
                      <a:pt x="40" y="20"/>
                      <a:pt x="38" y="17"/>
                      <a:pt x="41" y="15"/>
                    </a:cubicBezTo>
                    <a:cubicBezTo>
                      <a:pt x="44" y="14"/>
                      <a:pt x="45" y="11"/>
                      <a:pt x="42" y="9"/>
                    </a:cubicBezTo>
                    <a:cubicBezTo>
                      <a:pt x="40" y="7"/>
                      <a:pt x="34" y="11"/>
                      <a:pt x="34" y="9"/>
                    </a:cubicBezTo>
                    <a:cubicBezTo>
                      <a:pt x="34" y="7"/>
                      <a:pt x="35" y="4"/>
                      <a:pt x="35" y="0"/>
                    </a:cubicBezTo>
                    <a:cubicBezTo>
                      <a:pt x="29" y="0"/>
                      <a:pt x="23" y="0"/>
                      <a:pt x="23" y="0"/>
                    </a:cubicBezTo>
                    <a:cubicBezTo>
                      <a:pt x="22" y="0"/>
                      <a:pt x="22" y="0"/>
                      <a:pt x="22" y="0"/>
                    </a:cubicBezTo>
                    <a:cubicBezTo>
                      <a:pt x="22" y="6"/>
                      <a:pt x="21" y="11"/>
                      <a:pt x="21" y="11"/>
                    </a:cubicBezTo>
                    <a:cubicBezTo>
                      <a:pt x="21" y="11"/>
                      <a:pt x="13" y="11"/>
                      <a:pt x="11" y="11"/>
                    </a:cubicBezTo>
                    <a:cubicBezTo>
                      <a:pt x="10" y="11"/>
                      <a:pt x="9" y="11"/>
                      <a:pt x="7" y="12"/>
                    </a:cubicBezTo>
                    <a:cubicBezTo>
                      <a:pt x="6" y="12"/>
                      <a:pt x="6" y="13"/>
                      <a:pt x="5" y="13"/>
                    </a:cubicBezTo>
                    <a:cubicBezTo>
                      <a:pt x="4" y="14"/>
                      <a:pt x="8" y="16"/>
                      <a:pt x="9" y="17"/>
                    </a:cubicBezTo>
                    <a:cubicBezTo>
                      <a:pt x="9" y="19"/>
                      <a:pt x="4" y="18"/>
                      <a:pt x="4" y="21"/>
                    </a:cubicBezTo>
                    <a:cubicBezTo>
                      <a:pt x="4" y="23"/>
                      <a:pt x="2" y="25"/>
                      <a:pt x="1" y="26"/>
                    </a:cubicBezTo>
                    <a:cubicBezTo>
                      <a:pt x="0" y="27"/>
                      <a:pt x="5" y="31"/>
                      <a:pt x="5" y="33"/>
                    </a:cubicBezTo>
                    <a:cubicBezTo>
                      <a:pt x="5" y="34"/>
                      <a:pt x="6" y="36"/>
                      <a:pt x="11" y="40"/>
                    </a:cubicBezTo>
                    <a:cubicBezTo>
                      <a:pt x="15" y="44"/>
                      <a:pt x="13" y="46"/>
                      <a:pt x="19" y="50"/>
                    </a:cubicBezTo>
                    <a:cubicBezTo>
                      <a:pt x="19" y="49"/>
                      <a:pt x="21" y="48"/>
                      <a:pt x="22" y="4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6" name="Google Shape;786;p30"/>
              <p:cNvSpPr/>
              <p:nvPr/>
            </p:nvSpPr>
            <p:spPr>
              <a:xfrm>
                <a:off x="5095376" y="4044628"/>
                <a:ext cx="41406" cy="27604"/>
              </a:xfrm>
              <a:custGeom>
                <a:avLst/>
                <a:gdLst/>
                <a:ahLst/>
                <a:cxnLst/>
                <a:rect l="l" t="t" r="r" b="b"/>
                <a:pathLst>
                  <a:path w="18" h="12" extrusionOk="0">
                    <a:moveTo>
                      <a:pt x="17" y="11"/>
                    </a:moveTo>
                    <a:cubicBezTo>
                      <a:pt x="17" y="11"/>
                      <a:pt x="18" y="6"/>
                      <a:pt x="18" y="0"/>
                    </a:cubicBezTo>
                    <a:cubicBezTo>
                      <a:pt x="16" y="1"/>
                      <a:pt x="16" y="1"/>
                      <a:pt x="16" y="1"/>
                    </a:cubicBezTo>
                    <a:cubicBezTo>
                      <a:pt x="5" y="1"/>
                      <a:pt x="5" y="1"/>
                      <a:pt x="5" y="1"/>
                    </a:cubicBezTo>
                    <a:cubicBezTo>
                      <a:pt x="5" y="1"/>
                      <a:pt x="5" y="1"/>
                      <a:pt x="5" y="1"/>
                    </a:cubicBezTo>
                    <a:cubicBezTo>
                      <a:pt x="6" y="3"/>
                      <a:pt x="5" y="5"/>
                      <a:pt x="3" y="6"/>
                    </a:cubicBezTo>
                    <a:cubicBezTo>
                      <a:pt x="0" y="7"/>
                      <a:pt x="1" y="9"/>
                      <a:pt x="3" y="9"/>
                    </a:cubicBezTo>
                    <a:cubicBezTo>
                      <a:pt x="4" y="10"/>
                      <a:pt x="3" y="11"/>
                      <a:pt x="3" y="12"/>
                    </a:cubicBezTo>
                    <a:cubicBezTo>
                      <a:pt x="5" y="11"/>
                      <a:pt x="6" y="11"/>
                      <a:pt x="7" y="11"/>
                    </a:cubicBezTo>
                    <a:cubicBezTo>
                      <a:pt x="9" y="11"/>
                      <a:pt x="17" y="11"/>
                      <a:pt x="17" y="1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7" name="Google Shape;787;p30"/>
              <p:cNvSpPr/>
              <p:nvPr/>
            </p:nvSpPr>
            <p:spPr>
              <a:xfrm>
                <a:off x="5130508" y="4017024"/>
                <a:ext cx="129237" cy="164369"/>
              </a:xfrm>
              <a:custGeom>
                <a:avLst/>
                <a:gdLst/>
                <a:ahLst/>
                <a:cxnLst/>
                <a:rect l="l" t="t" r="r" b="b"/>
                <a:pathLst>
                  <a:path w="56" h="71" extrusionOk="0">
                    <a:moveTo>
                      <a:pt x="15" y="67"/>
                    </a:moveTo>
                    <a:cubicBezTo>
                      <a:pt x="16" y="68"/>
                      <a:pt x="17" y="70"/>
                      <a:pt x="20" y="68"/>
                    </a:cubicBezTo>
                    <a:cubicBezTo>
                      <a:pt x="23" y="65"/>
                      <a:pt x="27" y="66"/>
                      <a:pt x="27" y="68"/>
                    </a:cubicBezTo>
                    <a:cubicBezTo>
                      <a:pt x="27" y="71"/>
                      <a:pt x="28" y="70"/>
                      <a:pt x="30" y="68"/>
                    </a:cubicBezTo>
                    <a:cubicBezTo>
                      <a:pt x="33" y="65"/>
                      <a:pt x="35" y="68"/>
                      <a:pt x="35" y="63"/>
                    </a:cubicBezTo>
                    <a:cubicBezTo>
                      <a:pt x="35" y="58"/>
                      <a:pt x="38" y="63"/>
                      <a:pt x="38" y="57"/>
                    </a:cubicBezTo>
                    <a:cubicBezTo>
                      <a:pt x="38" y="52"/>
                      <a:pt x="39" y="46"/>
                      <a:pt x="39" y="44"/>
                    </a:cubicBezTo>
                    <a:cubicBezTo>
                      <a:pt x="39" y="41"/>
                      <a:pt x="46" y="39"/>
                      <a:pt x="46" y="35"/>
                    </a:cubicBezTo>
                    <a:cubicBezTo>
                      <a:pt x="46" y="31"/>
                      <a:pt x="52" y="23"/>
                      <a:pt x="52" y="18"/>
                    </a:cubicBezTo>
                    <a:cubicBezTo>
                      <a:pt x="52" y="13"/>
                      <a:pt x="53" y="12"/>
                      <a:pt x="55" y="10"/>
                    </a:cubicBezTo>
                    <a:cubicBezTo>
                      <a:pt x="56" y="8"/>
                      <a:pt x="56" y="5"/>
                      <a:pt x="56" y="1"/>
                    </a:cubicBezTo>
                    <a:cubicBezTo>
                      <a:pt x="56" y="1"/>
                      <a:pt x="56" y="1"/>
                      <a:pt x="56" y="1"/>
                    </a:cubicBezTo>
                    <a:cubicBezTo>
                      <a:pt x="49" y="0"/>
                      <a:pt x="49" y="0"/>
                      <a:pt x="49" y="0"/>
                    </a:cubicBezTo>
                    <a:cubicBezTo>
                      <a:pt x="45" y="1"/>
                      <a:pt x="45" y="1"/>
                      <a:pt x="45" y="1"/>
                    </a:cubicBezTo>
                    <a:cubicBezTo>
                      <a:pt x="41" y="2"/>
                      <a:pt x="41" y="2"/>
                      <a:pt x="41" y="2"/>
                    </a:cubicBezTo>
                    <a:cubicBezTo>
                      <a:pt x="41" y="2"/>
                      <a:pt x="41" y="6"/>
                      <a:pt x="40" y="8"/>
                    </a:cubicBezTo>
                    <a:cubicBezTo>
                      <a:pt x="38" y="11"/>
                      <a:pt x="37" y="16"/>
                      <a:pt x="37" y="16"/>
                    </a:cubicBezTo>
                    <a:cubicBezTo>
                      <a:pt x="37" y="16"/>
                      <a:pt x="28" y="12"/>
                      <a:pt x="26" y="12"/>
                    </a:cubicBezTo>
                    <a:cubicBezTo>
                      <a:pt x="25" y="12"/>
                      <a:pt x="21" y="12"/>
                      <a:pt x="16" y="12"/>
                    </a:cubicBezTo>
                    <a:cubicBezTo>
                      <a:pt x="16" y="16"/>
                      <a:pt x="15" y="19"/>
                      <a:pt x="15" y="21"/>
                    </a:cubicBezTo>
                    <a:cubicBezTo>
                      <a:pt x="15" y="23"/>
                      <a:pt x="21" y="19"/>
                      <a:pt x="23" y="21"/>
                    </a:cubicBezTo>
                    <a:cubicBezTo>
                      <a:pt x="26" y="23"/>
                      <a:pt x="25" y="26"/>
                      <a:pt x="22" y="27"/>
                    </a:cubicBezTo>
                    <a:cubicBezTo>
                      <a:pt x="19" y="29"/>
                      <a:pt x="21" y="32"/>
                      <a:pt x="24" y="33"/>
                    </a:cubicBezTo>
                    <a:cubicBezTo>
                      <a:pt x="26" y="35"/>
                      <a:pt x="26" y="38"/>
                      <a:pt x="26" y="42"/>
                    </a:cubicBezTo>
                    <a:cubicBezTo>
                      <a:pt x="26" y="46"/>
                      <a:pt x="26" y="51"/>
                      <a:pt x="23" y="51"/>
                    </a:cubicBezTo>
                    <a:cubicBezTo>
                      <a:pt x="21" y="52"/>
                      <a:pt x="19" y="50"/>
                      <a:pt x="17" y="50"/>
                    </a:cubicBezTo>
                    <a:cubicBezTo>
                      <a:pt x="15" y="51"/>
                      <a:pt x="15" y="45"/>
                      <a:pt x="13" y="45"/>
                    </a:cubicBezTo>
                    <a:cubicBezTo>
                      <a:pt x="11" y="45"/>
                      <a:pt x="12" y="50"/>
                      <a:pt x="9" y="50"/>
                    </a:cubicBezTo>
                    <a:cubicBezTo>
                      <a:pt x="7" y="50"/>
                      <a:pt x="3" y="49"/>
                      <a:pt x="4" y="53"/>
                    </a:cubicBezTo>
                    <a:cubicBezTo>
                      <a:pt x="6" y="57"/>
                      <a:pt x="7" y="60"/>
                      <a:pt x="3" y="60"/>
                    </a:cubicBezTo>
                    <a:cubicBezTo>
                      <a:pt x="2" y="60"/>
                      <a:pt x="0" y="61"/>
                      <a:pt x="0" y="62"/>
                    </a:cubicBezTo>
                    <a:cubicBezTo>
                      <a:pt x="0" y="62"/>
                      <a:pt x="0" y="63"/>
                      <a:pt x="0" y="63"/>
                    </a:cubicBezTo>
                    <a:cubicBezTo>
                      <a:pt x="4" y="65"/>
                      <a:pt x="6" y="68"/>
                      <a:pt x="7" y="71"/>
                    </a:cubicBezTo>
                    <a:cubicBezTo>
                      <a:pt x="11" y="69"/>
                      <a:pt x="14" y="67"/>
                      <a:pt x="15" y="6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8" name="Google Shape;788;p30"/>
              <p:cNvSpPr/>
              <p:nvPr/>
            </p:nvSpPr>
            <p:spPr>
              <a:xfrm>
                <a:off x="5317463" y="3644371"/>
                <a:ext cx="308663" cy="377672"/>
              </a:xfrm>
              <a:custGeom>
                <a:avLst/>
                <a:gdLst/>
                <a:ahLst/>
                <a:cxnLst/>
                <a:rect l="l" t="t" r="r" b="b"/>
                <a:pathLst>
                  <a:path w="134" h="164" extrusionOk="0">
                    <a:moveTo>
                      <a:pt x="106" y="3"/>
                    </a:moveTo>
                    <a:cubicBezTo>
                      <a:pt x="104" y="3"/>
                      <a:pt x="104" y="9"/>
                      <a:pt x="101" y="9"/>
                    </a:cubicBezTo>
                    <a:cubicBezTo>
                      <a:pt x="97" y="9"/>
                      <a:pt x="98" y="12"/>
                      <a:pt x="96" y="12"/>
                    </a:cubicBezTo>
                    <a:cubicBezTo>
                      <a:pt x="94" y="12"/>
                      <a:pt x="92" y="10"/>
                      <a:pt x="92" y="10"/>
                    </a:cubicBezTo>
                    <a:cubicBezTo>
                      <a:pt x="81" y="10"/>
                      <a:pt x="81" y="10"/>
                      <a:pt x="81" y="10"/>
                    </a:cubicBezTo>
                    <a:cubicBezTo>
                      <a:pt x="81" y="10"/>
                      <a:pt x="79" y="8"/>
                      <a:pt x="77" y="9"/>
                    </a:cubicBezTo>
                    <a:cubicBezTo>
                      <a:pt x="76" y="10"/>
                      <a:pt x="75" y="11"/>
                      <a:pt x="75" y="11"/>
                    </a:cubicBezTo>
                    <a:cubicBezTo>
                      <a:pt x="25" y="11"/>
                      <a:pt x="25" y="11"/>
                      <a:pt x="25" y="11"/>
                    </a:cubicBezTo>
                    <a:cubicBezTo>
                      <a:pt x="25" y="20"/>
                      <a:pt x="25" y="27"/>
                      <a:pt x="25" y="27"/>
                    </a:cubicBezTo>
                    <a:cubicBezTo>
                      <a:pt x="18" y="27"/>
                      <a:pt x="18" y="27"/>
                      <a:pt x="18" y="27"/>
                    </a:cubicBezTo>
                    <a:cubicBezTo>
                      <a:pt x="18" y="54"/>
                      <a:pt x="18" y="54"/>
                      <a:pt x="18" y="54"/>
                    </a:cubicBezTo>
                    <a:cubicBezTo>
                      <a:pt x="18" y="54"/>
                      <a:pt x="19" y="62"/>
                      <a:pt x="17" y="62"/>
                    </a:cubicBezTo>
                    <a:cubicBezTo>
                      <a:pt x="16" y="63"/>
                      <a:pt x="10" y="64"/>
                      <a:pt x="10" y="67"/>
                    </a:cubicBezTo>
                    <a:cubicBezTo>
                      <a:pt x="10" y="69"/>
                      <a:pt x="10" y="71"/>
                      <a:pt x="7" y="72"/>
                    </a:cubicBezTo>
                    <a:cubicBezTo>
                      <a:pt x="5" y="72"/>
                      <a:pt x="7" y="78"/>
                      <a:pt x="4" y="78"/>
                    </a:cubicBezTo>
                    <a:cubicBezTo>
                      <a:pt x="0" y="78"/>
                      <a:pt x="5" y="82"/>
                      <a:pt x="3" y="84"/>
                    </a:cubicBezTo>
                    <a:cubicBezTo>
                      <a:pt x="1" y="85"/>
                      <a:pt x="2" y="88"/>
                      <a:pt x="4" y="88"/>
                    </a:cubicBezTo>
                    <a:cubicBezTo>
                      <a:pt x="7" y="88"/>
                      <a:pt x="6" y="91"/>
                      <a:pt x="6" y="94"/>
                    </a:cubicBezTo>
                    <a:cubicBezTo>
                      <a:pt x="6" y="97"/>
                      <a:pt x="10" y="99"/>
                      <a:pt x="10" y="99"/>
                    </a:cubicBezTo>
                    <a:cubicBezTo>
                      <a:pt x="9" y="102"/>
                      <a:pt x="9" y="102"/>
                      <a:pt x="9" y="102"/>
                    </a:cubicBezTo>
                    <a:cubicBezTo>
                      <a:pt x="9" y="102"/>
                      <a:pt x="14" y="109"/>
                      <a:pt x="15" y="110"/>
                    </a:cubicBezTo>
                    <a:cubicBezTo>
                      <a:pt x="15" y="112"/>
                      <a:pt x="18" y="116"/>
                      <a:pt x="15" y="117"/>
                    </a:cubicBezTo>
                    <a:cubicBezTo>
                      <a:pt x="12" y="119"/>
                      <a:pt x="14" y="120"/>
                      <a:pt x="14" y="120"/>
                    </a:cubicBezTo>
                    <a:cubicBezTo>
                      <a:pt x="18" y="121"/>
                      <a:pt x="18" y="121"/>
                      <a:pt x="18" y="121"/>
                    </a:cubicBezTo>
                    <a:cubicBezTo>
                      <a:pt x="19" y="123"/>
                      <a:pt x="19" y="123"/>
                      <a:pt x="19" y="123"/>
                    </a:cubicBezTo>
                    <a:cubicBezTo>
                      <a:pt x="19" y="123"/>
                      <a:pt x="22" y="123"/>
                      <a:pt x="25" y="126"/>
                    </a:cubicBezTo>
                    <a:cubicBezTo>
                      <a:pt x="27" y="129"/>
                      <a:pt x="28" y="130"/>
                      <a:pt x="28" y="131"/>
                    </a:cubicBezTo>
                    <a:cubicBezTo>
                      <a:pt x="28" y="133"/>
                      <a:pt x="30" y="133"/>
                      <a:pt x="33" y="136"/>
                    </a:cubicBezTo>
                    <a:cubicBezTo>
                      <a:pt x="36" y="138"/>
                      <a:pt x="36" y="140"/>
                      <a:pt x="36" y="141"/>
                    </a:cubicBezTo>
                    <a:cubicBezTo>
                      <a:pt x="36" y="143"/>
                      <a:pt x="42" y="145"/>
                      <a:pt x="42" y="145"/>
                    </a:cubicBezTo>
                    <a:cubicBezTo>
                      <a:pt x="44" y="150"/>
                      <a:pt x="44" y="150"/>
                      <a:pt x="44" y="150"/>
                    </a:cubicBezTo>
                    <a:cubicBezTo>
                      <a:pt x="45" y="150"/>
                      <a:pt x="45" y="151"/>
                      <a:pt x="46" y="152"/>
                    </a:cubicBezTo>
                    <a:cubicBezTo>
                      <a:pt x="47" y="154"/>
                      <a:pt x="49" y="156"/>
                      <a:pt x="49" y="156"/>
                    </a:cubicBezTo>
                    <a:cubicBezTo>
                      <a:pt x="49" y="156"/>
                      <a:pt x="52" y="158"/>
                      <a:pt x="54" y="156"/>
                    </a:cubicBezTo>
                    <a:cubicBezTo>
                      <a:pt x="56" y="154"/>
                      <a:pt x="59" y="156"/>
                      <a:pt x="59" y="156"/>
                    </a:cubicBezTo>
                    <a:cubicBezTo>
                      <a:pt x="59" y="156"/>
                      <a:pt x="61" y="154"/>
                      <a:pt x="63" y="155"/>
                    </a:cubicBezTo>
                    <a:cubicBezTo>
                      <a:pt x="64" y="156"/>
                      <a:pt x="68" y="160"/>
                      <a:pt x="72" y="163"/>
                    </a:cubicBezTo>
                    <a:cubicBezTo>
                      <a:pt x="73" y="163"/>
                      <a:pt x="76" y="161"/>
                      <a:pt x="78" y="161"/>
                    </a:cubicBezTo>
                    <a:cubicBezTo>
                      <a:pt x="80" y="161"/>
                      <a:pt x="82" y="164"/>
                      <a:pt x="83" y="163"/>
                    </a:cubicBezTo>
                    <a:cubicBezTo>
                      <a:pt x="84" y="162"/>
                      <a:pt x="87" y="160"/>
                      <a:pt x="89" y="161"/>
                    </a:cubicBezTo>
                    <a:cubicBezTo>
                      <a:pt x="90" y="162"/>
                      <a:pt x="94" y="162"/>
                      <a:pt x="94" y="161"/>
                    </a:cubicBezTo>
                    <a:cubicBezTo>
                      <a:pt x="94" y="160"/>
                      <a:pt x="95" y="159"/>
                      <a:pt x="97" y="158"/>
                    </a:cubicBezTo>
                    <a:cubicBezTo>
                      <a:pt x="97" y="158"/>
                      <a:pt x="97" y="157"/>
                      <a:pt x="98" y="157"/>
                    </a:cubicBezTo>
                    <a:cubicBezTo>
                      <a:pt x="98" y="155"/>
                      <a:pt x="102" y="153"/>
                      <a:pt x="104" y="153"/>
                    </a:cubicBezTo>
                    <a:cubicBezTo>
                      <a:pt x="106" y="152"/>
                      <a:pt x="108" y="152"/>
                      <a:pt x="109" y="153"/>
                    </a:cubicBezTo>
                    <a:cubicBezTo>
                      <a:pt x="109" y="154"/>
                      <a:pt x="110" y="154"/>
                      <a:pt x="111" y="154"/>
                    </a:cubicBezTo>
                    <a:cubicBezTo>
                      <a:pt x="111" y="150"/>
                      <a:pt x="112" y="147"/>
                      <a:pt x="111" y="147"/>
                    </a:cubicBezTo>
                    <a:cubicBezTo>
                      <a:pt x="109" y="147"/>
                      <a:pt x="105" y="145"/>
                      <a:pt x="103" y="141"/>
                    </a:cubicBezTo>
                    <a:cubicBezTo>
                      <a:pt x="102" y="137"/>
                      <a:pt x="97" y="135"/>
                      <a:pt x="96" y="132"/>
                    </a:cubicBezTo>
                    <a:cubicBezTo>
                      <a:pt x="95" y="130"/>
                      <a:pt x="90" y="130"/>
                      <a:pt x="89" y="128"/>
                    </a:cubicBezTo>
                    <a:cubicBezTo>
                      <a:pt x="88" y="126"/>
                      <a:pt x="91" y="126"/>
                      <a:pt x="91" y="124"/>
                    </a:cubicBezTo>
                    <a:cubicBezTo>
                      <a:pt x="91" y="121"/>
                      <a:pt x="96" y="123"/>
                      <a:pt x="97" y="122"/>
                    </a:cubicBezTo>
                    <a:cubicBezTo>
                      <a:pt x="97" y="122"/>
                      <a:pt x="98" y="116"/>
                      <a:pt x="98" y="113"/>
                    </a:cubicBezTo>
                    <a:cubicBezTo>
                      <a:pt x="98" y="110"/>
                      <a:pt x="102" y="108"/>
                      <a:pt x="100" y="106"/>
                    </a:cubicBezTo>
                    <a:cubicBezTo>
                      <a:pt x="99" y="105"/>
                      <a:pt x="102" y="104"/>
                      <a:pt x="104" y="103"/>
                    </a:cubicBezTo>
                    <a:cubicBezTo>
                      <a:pt x="106" y="101"/>
                      <a:pt x="104" y="97"/>
                      <a:pt x="106" y="95"/>
                    </a:cubicBezTo>
                    <a:cubicBezTo>
                      <a:pt x="108" y="93"/>
                      <a:pt x="110" y="89"/>
                      <a:pt x="111" y="89"/>
                    </a:cubicBezTo>
                    <a:cubicBezTo>
                      <a:pt x="113" y="89"/>
                      <a:pt x="115" y="87"/>
                      <a:pt x="115" y="85"/>
                    </a:cubicBezTo>
                    <a:cubicBezTo>
                      <a:pt x="115" y="83"/>
                      <a:pt x="118" y="79"/>
                      <a:pt x="118" y="75"/>
                    </a:cubicBezTo>
                    <a:cubicBezTo>
                      <a:pt x="117" y="72"/>
                      <a:pt x="116" y="67"/>
                      <a:pt x="118" y="64"/>
                    </a:cubicBezTo>
                    <a:cubicBezTo>
                      <a:pt x="121" y="61"/>
                      <a:pt x="122" y="59"/>
                      <a:pt x="121" y="56"/>
                    </a:cubicBezTo>
                    <a:cubicBezTo>
                      <a:pt x="121" y="54"/>
                      <a:pt x="124" y="53"/>
                      <a:pt x="126" y="52"/>
                    </a:cubicBezTo>
                    <a:cubicBezTo>
                      <a:pt x="127" y="51"/>
                      <a:pt x="131" y="49"/>
                      <a:pt x="134" y="45"/>
                    </a:cubicBezTo>
                    <a:cubicBezTo>
                      <a:pt x="132" y="42"/>
                      <a:pt x="130" y="41"/>
                      <a:pt x="129" y="40"/>
                    </a:cubicBezTo>
                    <a:cubicBezTo>
                      <a:pt x="126" y="39"/>
                      <a:pt x="124" y="34"/>
                      <a:pt x="124" y="27"/>
                    </a:cubicBezTo>
                    <a:cubicBezTo>
                      <a:pt x="124" y="21"/>
                      <a:pt x="122" y="16"/>
                      <a:pt x="122" y="14"/>
                    </a:cubicBezTo>
                    <a:cubicBezTo>
                      <a:pt x="122" y="12"/>
                      <a:pt x="119" y="8"/>
                      <a:pt x="115" y="6"/>
                    </a:cubicBezTo>
                    <a:cubicBezTo>
                      <a:pt x="112" y="4"/>
                      <a:pt x="111" y="2"/>
                      <a:pt x="110" y="0"/>
                    </a:cubicBezTo>
                    <a:cubicBezTo>
                      <a:pt x="110" y="0"/>
                      <a:pt x="110" y="0"/>
                      <a:pt x="110" y="0"/>
                    </a:cubicBezTo>
                    <a:cubicBezTo>
                      <a:pt x="108" y="3"/>
                      <a:pt x="108" y="3"/>
                      <a:pt x="106"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89" name="Google Shape;789;p30"/>
              <p:cNvSpPr/>
              <p:nvPr/>
            </p:nvSpPr>
            <p:spPr>
              <a:xfrm>
                <a:off x="5683843" y="3848891"/>
                <a:ext cx="33878" cy="35132"/>
              </a:xfrm>
              <a:custGeom>
                <a:avLst/>
                <a:gdLst/>
                <a:ahLst/>
                <a:cxnLst/>
                <a:rect l="l" t="t" r="r" b="b"/>
                <a:pathLst>
                  <a:path w="15" h="15" extrusionOk="0">
                    <a:moveTo>
                      <a:pt x="5" y="2"/>
                    </a:moveTo>
                    <a:cubicBezTo>
                      <a:pt x="5" y="2"/>
                      <a:pt x="3" y="6"/>
                      <a:pt x="1" y="7"/>
                    </a:cubicBezTo>
                    <a:cubicBezTo>
                      <a:pt x="0" y="9"/>
                      <a:pt x="1" y="13"/>
                      <a:pt x="1" y="14"/>
                    </a:cubicBezTo>
                    <a:cubicBezTo>
                      <a:pt x="2" y="15"/>
                      <a:pt x="4" y="15"/>
                      <a:pt x="6" y="14"/>
                    </a:cubicBezTo>
                    <a:cubicBezTo>
                      <a:pt x="7" y="13"/>
                      <a:pt x="8" y="13"/>
                      <a:pt x="9" y="15"/>
                    </a:cubicBezTo>
                    <a:cubicBezTo>
                      <a:pt x="10" y="14"/>
                      <a:pt x="12" y="12"/>
                      <a:pt x="13" y="11"/>
                    </a:cubicBezTo>
                    <a:cubicBezTo>
                      <a:pt x="11" y="10"/>
                      <a:pt x="9" y="10"/>
                      <a:pt x="9" y="9"/>
                    </a:cubicBezTo>
                    <a:cubicBezTo>
                      <a:pt x="8" y="8"/>
                      <a:pt x="11" y="6"/>
                      <a:pt x="13" y="6"/>
                    </a:cubicBezTo>
                    <a:cubicBezTo>
                      <a:pt x="15" y="5"/>
                      <a:pt x="14" y="3"/>
                      <a:pt x="12" y="1"/>
                    </a:cubicBezTo>
                    <a:cubicBezTo>
                      <a:pt x="12" y="1"/>
                      <a:pt x="12" y="0"/>
                      <a:pt x="11" y="0"/>
                    </a:cubicBezTo>
                    <a:cubicBezTo>
                      <a:pt x="10" y="1"/>
                      <a:pt x="9" y="1"/>
                      <a:pt x="9" y="1"/>
                    </a:cubicBezTo>
                    <a:cubicBezTo>
                      <a:pt x="9" y="2"/>
                      <a:pt x="7" y="2"/>
                      <a:pt x="5"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0" name="Google Shape;790;p30"/>
              <p:cNvSpPr/>
              <p:nvPr/>
            </p:nvSpPr>
            <p:spPr>
              <a:xfrm>
                <a:off x="5584719" y="3747258"/>
                <a:ext cx="124218" cy="106652"/>
              </a:xfrm>
              <a:custGeom>
                <a:avLst/>
                <a:gdLst/>
                <a:ahLst/>
                <a:cxnLst/>
                <a:rect l="l" t="t" r="r" b="b"/>
                <a:pathLst>
                  <a:path w="54" h="46" extrusionOk="0">
                    <a:moveTo>
                      <a:pt x="10" y="7"/>
                    </a:moveTo>
                    <a:cubicBezTo>
                      <a:pt x="8" y="8"/>
                      <a:pt x="5" y="9"/>
                      <a:pt x="5" y="11"/>
                    </a:cubicBezTo>
                    <a:cubicBezTo>
                      <a:pt x="6" y="14"/>
                      <a:pt x="5" y="16"/>
                      <a:pt x="2" y="19"/>
                    </a:cubicBezTo>
                    <a:cubicBezTo>
                      <a:pt x="0" y="22"/>
                      <a:pt x="1" y="27"/>
                      <a:pt x="2" y="30"/>
                    </a:cubicBezTo>
                    <a:cubicBezTo>
                      <a:pt x="5" y="30"/>
                      <a:pt x="8" y="30"/>
                      <a:pt x="9" y="30"/>
                    </a:cubicBezTo>
                    <a:cubicBezTo>
                      <a:pt x="10" y="32"/>
                      <a:pt x="10" y="30"/>
                      <a:pt x="11" y="28"/>
                    </a:cubicBezTo>
                    <a:cubicBezTo>
                      <a:pt x="12" y="25"/>
                      <a:pt x="13" y="26"/>
                      <a:pt x="15" y="27"/>
                    </a:cubicBezTo>
                    <a:cubicBezTo>
                      <a:pt x="16" y="28"/>
                      <a:pt x="17" y="30"/>
                      <a:pt x="20" y="29"/>
                    </a:cubicBezTo>
                    <a:cubicBezTo>
                      <a:pt x="22" y="28"/>
                      <a:pt x="22" y="28"/>
                      <a:pt x="23" y="29"/>
                    </a:cubicBezTo>
                    <a:cubicBezTo>
                      <a:pt x="25" y="29"/>
                      <a:pt x="30" y="29"/>
                      <a:pt x="31" y="29"/>
                    </a:cubicBezTo>
                    <a:cubicBezTo>
                      <a:pt x="33" y="29"/>
                      <a:pt x="48" y="46"/>
                      <a:pt x="48" y="46"/>
                    </a:cubicBezTo>
                    <a:cubicBezTo>
                      <a:pt x="48" y="46"/>
                      <a:pt x="48" y="46"/>
                      <a:pt x="48" y="46"/>
                    </a:cubicBezTo>
                    <a:cubicBezTo>
                      <a:pt x="50" y="46"/>
                      <a:pt x="52" y="46"/>
                      <a:pt x="52" y="45"/>
                    </a:cubicBezTo>
                    <a:cubicBezTo>
                      <a:pt x="52" y="45"/>
                      <a:pt x="53" y="45"/>
                      <a:pt x="54" y="44"/>
                    </a:cubicBezTo>
                    <a:cubicBezTo>
                      <a:pt x="52" y="42"/>
                      <a:pt x="50" y="39"/>
                      <a:pt x="46" y="34"/>
                    </a:cubicBezTo>
                    <a:cubicBezTo>
                      <a:pt x="41" y="29"/>
                      <a:pt x="36" y="25"/>
                      <a:pt x="33" y="25"/>
                    </a:cubicBezTo>
                    <a:cubicBezTo>
                      <a:pt x="30" y="25"/>
                      <a:pt x="30" y="21"/>
                      <a:pt x="28" y="20"/>
                    </a:cubicBezTo>
                    <a:cubicBezTo>
                      <a:pt x="26" y="20"/>
                      <a:pt x="22" y="13"/>
                      <a:pt x="22" y="9"/>
                    </a:cubicBezTo>
                    <a:cubicBezTo>
                      <a:pt x="22" y="6"/>
                      <a:pt x="20" y="3"/>
                      <a:pt x="18" y="0"/>
                    </a:cubicBezTo>
                    <a:cubicBezTo>
                      <a:pt x="15" y="4"/>
                      <a:pt x="11" y="6"/>
                      <a:pt x="10"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1" name="Google Shape;791;p30"/>
              <p:cNvSpPr/>
              <p:nvPr/>
            </p:nvSpPr>
            <p:spPr>
              <a:xfrm>
                <a:off x="5519473" y="3804975"/>
                <a:ext cx="279804" cy="219577"/>
              </a:xfrm>
              <a:custGeom>
                <a:avLst/>
                <a:gdLst/>
                <a:ahLst/>
                <a:cxnLst/>
                <a:rect l="l" t="t" r="r" b="b"/>
                <a:pathLst>
                  <a:path w="121" h="95" extrusionOk="0">
                    <a:moveTo>
                      <a:pt x="8" y="62"/>
                    </a:moveTo>
                    <a:cubicBezTo>
                      <a:pt x="9" y="65"/>
                      <a:pt x="14" y="67"/>
                      <a:pt x="15" y="71"/>
                    </a:cubicBezTo>
                    <a:cubicBezTo>
                      <a:pt x="17" y="75"/>
                      <a:pt x="21" y="77"/>
                      <a:pt x="23" y="77"/>
                    </a:cubicBezTo>
                    <a:cubicBezTo>
                      <a:pt x="24" y="77"/>
                      <a:pt x="23" y="80"/>
                      <a:pt x="23" y="84"/>
                    </a:cubicBezTo>
                    <a:cubicBezTo>
                      <a:pt x="24" y="85"/>
                      <a:pt x="25" y="85"/>
                      <a:pt x="25" y="85"/>
                    </a:cubicBezTo>
                    <a:cubicBezTo>
                      <a:pt x="27" y="86"/>
                      <a:pt x="32" y="85"/>
                      <a:pt x="34" y="87"/>
                    </a:cubicBezTo>
                    <a:cubicBezTo>
                      <a:pt x="35" y="89"/>
                      <a:pt x="41" y="92"/>
                      <a:pt x="43" y="92"/>
                    </a:cubicBezTo>
                    <a:cubicBezTo>
                      <a:pt x="45" y="92"/>
                      <a:pt x="51" y="93"/>
                      <a:pt x="52" y="94"/>
                    </a:cubicBezTo>
                    <a:cubicBezTo>
                      <a:pt x="53" y="95"/>
                      <a:pt x="55" y="91"/>
                      <a:pt x="58" y="90"/>
                    </a:cubicBezTo>
                    <a:cubicBezTo>
                      <a:pt x="60" y="88"/>
                      <a:pt x="64" y="87"/>
                      <a:pt x="64" y="88"/>
                    </a:cubicBezTo>
                    <a:cubicBezTo>
                      <a:pt x="65" y="90"/>
                      <a:pt x="67" y="91"/>
                      <a:pt x="68" y="90"/>
                    </a:cubicBezTo>
                    <a:cubicBezTo>
                      <a:pt x="69" y="90"/>
                      <a:pt x="71" y="89"/>
                      <a:pt x="72" y="89"/>
                    </a:cubicBezTo>
                    <a:cubicBezTo>
                      <a:pt x="75" y="88"/>
                      <a:pt x="78" y="88"/>
                      <a:pt x="79" y="88"/>
                    </a:cubicBezTo>
                    <a:cubicBezTo>
                      <a:pt x="80" y="88"/>
                      <a:pt x="84" y="82"/>
                      <a:pt x="89" y="82"/>
                    </a:cubicBezTo>
                    <a:cubicBezTo>
                      <a:pt x="95" y="82"/>
                      <a:pt x="96" y="83"/>
                      <a:pt x="98" y="81"/>
                    </a:cubicBezTo>
                    <a:cubicBezTo>
                      <a:pt x="101" y="78"/>
                      <a:pt x="118" y="60"/>
                      <a:pt x="120" y="59"/>
                    </a:cubicBezTo>
                    <a:cubicBezTo>
                      <a:pt x="121" y="58"/>
                      <a:pt x="119" y="57"/>
                      <a:pt x="117" y="57"/>
                    </a:cubicBezTo>
                    <a:cubicBezTo>
                      <a:pt x="115" y="57"/>
                      <a:pt x="112" y="57"/>
                      <a:pt x="106" y="55"/>
                    </a:cubicBezTo>
                    <a:cubicBezTo>
                      <a:pt x="100" y="53"/>
                      <a:pt x="91" y="50"/>
                      <a:pt x="90" y="49"/>
                    </a:cubicBezTo>
                    <a:cubicBezTo>
                      <a:pt x="88" y="49"/>
                      <a:pt x="86" y="45"/>
                      <a:pt x="84" y="44"/>
                    </a:cubicBezTo>
                    <a:cubicBezTo>
                      <a:pt x="83" y="44"/>
                      <a:pt x="80" y="39"/>
                      <a:pt x="79" y="37"/>
                    </a:cubicBezTo>
                    <a:cubicBezTo>
                      <a:pt x="79" y="37"/>
                      <a:pt x="80" y="35"/>
                      <a:pt x="80" y="34"/>
                    </a:cubicBezTo>
                    <a:cubicBezTo>
                      <a:pt x="79" y="32"/>
                      <a:pt x="78" y="32"/>
                      <a:pt x="77" y="33"/>
                    </a:cubicBezTo>
                    <a:cubicBezTo>
                      <a:pt x="75" y="34"/>
                      <a:pt x="73" y="34"/>
                      <a:pt x="72" y="33"/>
                    </a:cubicBezTo>
                    <a:cubicBezTo>
                      <a:pt x="72" y="32"/>
                      <a:pt x="71" y="28"/>
                      <a:pt x="72" y="26"/>
                    </a:cubicBezTo>
                    <a:cubicBezTo>
                      <a:pt x="74" y="24"/>
                      <a:pt x="76" y="21"/>
                      <a:pt x="76" y="21"/>
                    </a:cubicBezTo>
                    <a:cubicBezTo>
                      <a:pt x="76" y="21"/>
                      <a:pt x="61" y="4"/>
                      <a:pt x="59" y="4"/>
                    </a:cubicBezTo>
                    <a:cubicBezTo>
                      <a:pt x="58" y="4"/>
                      <a:pt x="53" y="4"/>
                      <a:pt x="51" y="4"/>
                    </a:cubicBezTo>
                    <a:cubicBezTo>
                      <a:pt x="50" y="3"/>
                      <a:pt x="50" y="3"/>
                      <a:pt x="48" y="4"/>
                    </a:cubicBezTo>
                    <a:cubicBezTo>
                      <a:pt x="45" y="5"/>
                      <a:pt x="44" y="3"/>
                      <a:pt x="43" y="2"/>
                    </a:cubicBezTo>
                    <a:cubicBezTo>
                      <a:pt x="41" y="1"/>
                      <a:pt x="40" y="0"/>
                      <a:pt x="39" y="3"/>
                    </a:cubicBezTo>
                    <a:cubicBezTo>
                      <a:pt x="38" y="5"/>
                      <a:pt x="38" y="7"/>
                      <a:pt x="37" y="5"/>
                    </a:cubicBezTo>
                    <a:cubicBezTo>
                      <a:pt x="36" y="5"/>
                      <a:pt x="33" y="5"/>
                      <a:pt x="30" y="5"/>
                    </a:cubicBezTo>
                    <a:cubicBezTo>
                      <a:pt x="30" y="5"/>
                      <a:pt x="30" y="5"/>
                      <a:pt x="30" y="5"/>
                    </a:cubicBezTo>
                    <a:cubicBezTo>
                      <a:pt x="30" y="9"/>
                      <a:pt x="27" y="13"/>
                      <a:pt x="27" y="15"/>
                    </a:cubicBezTo>
                    <a:cubicBezTo>
                      <a:pt x="27" y="17"/>
                      <a:pt x="25" y="19"/>
                      <a:pt x="23" y="19"/>
                    </a:cubicBezTo>
                    <a:cubicBezTo>
                      <a:pt x="22" y="19"/>
                      <a:pt x="20" y="23"/>
                      <a:pt x="18" y="25"/>
                    </a:cubicBezTo>
                    <a:cubicBezTo>
                      <a:pt x="16" y="27"/>
                      <a:pt x="18" y="31"/>
                      <a:pt x="16" y="33"/>
                    </a:cubicBezTo>
                    <a:cubicBezTo>
                      <a:pt x="14" y="34"/>
                      <a:pt x="11" y="35"/>
                      <a:pt x="12" y="36"/>
                    </a:cubicBezTo>
                    <a:cubicBezTo>
                      <a:pt x="14" y="38"/>
                      <a:pt x="10" y="40"/>
                      <a:pt x="10" y="43"/>
                    </a:cubicBezTo>
                    <a:cubicBezTo>
                      <a:pt x="10" y="46"/>
                      <a:pt x="9" y="52"/>
                      <a:pt x="9" y="52"/>
                    </a:cubicBezTo>
                    <a:cubicBezTo>
                      <a:pt x="8" y="53"/>
                      <a:pt x="3" y="51"/>
                      <a:pt x="3" y="54"/>
                    </a:cubicBezTo>
                    <a:cubicBezTo>
                      <a:pt x="3" y="56"/>
                      <a:pt x="0" y="56"/>
                      <a:pt x="1" y="58"/>
                    </a:cubicBezTo>
                    <a:cubicBezTo>
                      <a:pt x="2" y="60"/>
                      <a:pt x="7" y="60"/>
                      <a:pt x="8" y="6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2" name="Google Shape;792;p30"/>
              <p:cNvSpPr/>
              <p:nvPr/>
            </p:nvSpPr>
            <p:spPr>
              <a:xfrm>
                <a:off x="5563389" y="3408482"/>
                <a:ext cx="27604" cy="35132"/>
              </a:xfrm>
              <a:custGeom>
                <a:avLst/>
                <a:gdLst/>
                <a:ahLst/>
                <a:cxnLst/>
                <a:rect l="l" t="t" r="r" b="b"/>
                <a:pathLst>
                  <a:path w="12" h="15" extrusionOk="0">
                    <a:moveTo>
                      <a:pt x="10" y="7"/>
                    </a:moveTo>
                    <a:cubicBezTo>
                      <a:pt x="12" y="5"/>
                      <a:pt x="12" y="0"/>
                      <a:pt x="6" y="0"/>
                    </a:cubicBezTo>
                    <a:cubicBezTo>
                      <a:pt x="6" y="1"/>
                      <a:pt x="6" y="1"/>
                      <a:pt x="6" y="2"/>
                    </a:cubicBezTo>
                    <a:cubicBezTo>
                      <a:pt x="6" y="4"/>
                      <a:pt x="2" y="9"/>
                      <a:pt x="0" y="14"/>
                    </a:cubicBezTo>
                    <a:cubicBezTo>
                      <a:pt x="4" y="15"/>
                      <a:pt x="4" y="15"/>
                      <a:pt x="4" y="15"/>
                    </a:cubicBezTo>
                    <a:cubicBezTo>
                      <a:pt x="6" y="12"/>
                      <a:pt x="9" y="8"/>
                      <a:pt x="10"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3" name="Google Shape;793;p30"/>
              <p:cNvSpPr/>
              <p:nvPr/>
            </p:nvSpPr>
            <p:spPr>
              <a:xfrm>
                <a:off x="5573427" y="3358293"/>
                <a:ext cx="126727" cy="101633"/>
              </a:xfrm>
              <a:custGeom>
                <a:avLst/>
                <a:gdLst/>
                <a:ahLst/>
                <a:cxnLst/>
                <a:rect l="l" t="t" r="r" b="b"/>
                <a:pathLst>
                  <a:path w="55" h="44" extrusionOk="0">
                    <a:moveTo>
                      <a:pt x="6" y="29"/>
                    </a:moveTo>
                    <a:cubicBezTo>
                      <a:pt x="5" y="30"/>
                      <a:pt x="2" y="34"/>
                      <a:pt x="0" y="37"/>
                    </a:cubicBezTo>
                    <a:cubicBezTo>
                      <a:pt x="0" y="37"/>
                      <a:pt x="0" y="37"/>
                      <a:pt x="0" y="37"/>
                    </a:cubicBezTo>
                    <a:cubicBezTo>
                      <a:pt x="1" y="40"/>
                      <a:pt x="1" y="40"/>
                      <a:pt x="1" y="40"/>
                    </a:cubicBezTo>
                    <a:cubicBezTo>
                      <a:pt x="8" y="44"/>
                      <a:pt x="8" y="44"/>
                      <a:pt x="8" y="44"/>
                    </a:cubicBezTo>
                    <a:cubicBezTo>
                      <a:pt x="8" y="44"/>
                      <a:pt x="14" y="40"/>
                      <a:pt x="16" y="40"/>
                    </a:cubicBezTo>
                    <a:cubicBezTo>
                      <a:pt x="18" y="40"/>
                      <a:pt x="43" y="26"/>
                      <a:pt x="43" y="26"/>
                    </a:cubicBezTo>
                    <a:cubicBezTo>
                      <a:pt x="43" y="26"/>
                      <a:pt x="46" y="22"/>
                      <a:pt x="45" y="21"/>
                    </a:cubicBezTo>
                    <a:cubicBezTo>
                      <a:pt x="45" y="20"/>
                      <a:pt x="45" y="16"/>
                      <a:pt x="46" y="15"/>
                    </a:cubicBezTo>
                    <a:cubicBezTo>
                      <a:pt x="47" y="13"/>
                      <a:pt x="44" y="11"/>
                      <a:pt x="45" y="8"/>
                    </a:cubicBezTo>
                    <a:cubicBezTo>
                      <a:pt x="46" y="6"/>
                      <a:pt x="50" y="4"/>
                      <a:pt x="50" y="4"/>
                    </a:cubicBezTo>
                    <a:cubicBezTo>
                      <a:pt x="55" y="1"/>
                      <a:pt x="55" y="1"/>
                      <a:pt x="55" y="1"/>
                    </a:cubicBezTo>
                    <a:cubicBezTo>
                      <a:pt x="52" y="0"/>
                      <a:pt x="52" y="0"/>
                      <a:pt x="52" y="0"/>
                    </a:cubicBezTo>
                    <a:cubicBezTo>
                      <a:pt x="52" y="0"/>
                      <a:pt x="48" y="1"/>
                      <a:pt x="43" y="1"/>
                    </a:cubicBezTo>
                    <a:cubicBezTo>
                      <a:pt x="38" y="1"/>
                      <a:pt x="37" y="4"/>
                      <a:pt x="32" y="4"/>
                    </a:cubicBezTo>
                    <a:cubicBezTo>
                      <a:pt x="27" y="4"/>
                      <a:pt x="24" y="6"/>
                      <a:pt x="23" y="4"/>
                    </a:cubicBezTo>
                    <a:cubicBezTo>
                      <a:pt x="22" y="2"/>
                      <a:pt x="22" y="3"/>
                      <a:pt x="18" y="5"/>
                    </a:cubicBezTo>
                    <a:cubicBezTo>
                      <a:pt x="15" y="7"/>
                      <a:pt x="12" y="6"/>
                      <a:pt x="11" y="5"/>
                    </a:cubicBezTo>
                    <a:cubicBezTo>
                      <a:pt x="9" y="4"/>
                      <a:pt x="8" y="5"/>
                      <a:pt x="8" y="7"/>
                    </a:cubicBezTo>
                    <a:cubicBezTo>
                      <a:pt x="7" y="8"/>
                      <a:pt x="8" y="12"/>
                      <a:pt x="3" y="12"/>
                    </a:cubicBezTo>
                    <a:cubicBezTo>
                      <a:pt x="2" y="14"/>
                      <a:pt x="2" y="15"/>
                      <a:pt x="3" y="16"/>
                    </a:cubicBezTo>
                    <a:cubicBezTo>
                      <a:pt x="4" y="18"/>
                      <a:pt x="3" y="20"/>
                      <a:pt x="2" y="22"/>
                    </a:cubicBezTo>
                    <a:cubicBezTo>
                      <a:pt x="8" y="22"/>
                      <a:pt x="8" y="27"/>
                      <a:pt x="6" y="2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4" name="Google Shape;794;p30"/>
              <p:cNvSpPr/>
              <p:nvPr/>
            </p:nvSpPr>
            <p:spPr>
              <a:xfrm>
                <a:off x="7242212" y="3334453"/>
                <a:ext cx="69010" cy="87831"/>
              </a:xfrm>
              <a:custGeom>
                <a:avLst/>
                <a:gdLst/>
                <a:ahLst/>
                <a:cxnLst/>
                <a:rect l="l" t="t" r="r" b="b"/>
                <a:pathLst>
                  <a:path w="30" h="38" extrusionOk="0">
                    <a:moveTo>
                      <a:pt x="7" y="3"/>
                    </a:moveTo>
                    <a:cubicBezTo>
                      <a:pt x="6" y="4"/>
                      <a:pt x="4" y="5"/>
                      <a:pt x="2" y="7"/>
                    </a:cubicBezTo>
                    <a:cubicBezTo>
                      <a:pt x="3" y="8"/>
                      <a:pt x="3" y="11"/>
                      <a:pt x="5" y="11"/>
                    </a:cubicBezTo>
                    <a:cubicBezTo>
                      <a:pt x="7" y="11"/>
                      <a:pt x="7" y="15"/>
                      <a:pt x="5" y="14"/>
                    </a:cubicBezTo>
                    <a:cubicBezTo>
                      <a:pt x="2" y="14"/>
                      <a:pt x="2" y="18"/>
                      <a:pt x="4" y="22"/>
                    </a:cubicBezTo>
                    <a:cubicBezTo>
                      <a:pt x="7" y="26"/>
                      <a:pt x="0" y="30"/>
                      <a:pt x="2" y="32"/>
                    </a:cubicBezTo>
                    <a:cubicBezTo>
                      <a:pt x="3" y="34"/>
                      <a:pt x="2" y="36"/>
                      <a:pt x="3" y="37"/>
                    </a:cubicBezTo>
                    <a:cubicBezTo>
                      <a:pt x="4" y="38"/>
                      <a:pt x="14" y="36"/>
                      <a:pt x="18" y="32"/>
                    </a:cubicBezTo>
                    <a:cubicBezTo>
                      <a:pt x="22" y="27"/>
                      <a:pt x="24" y="28"/>
                      <a:pt x="26" y="29"/>
                    </a:cubicBezTo>
                    <a:cubicBezTo>
                      <a:pt x="28" y="29"/>
                      <a:pt x="30" y="27"/>
                      <a:pt x="29" y="25"/>
                    </a:cubicBezTo>
                    <a:cubicBezTo>
                      <a:pt x="28" y="23"/>
                      <a:pt x="27" y="19"/>
                      <a:pt x="27" y="14"/>
                    </a:cubicBezTo>
                    <a:cubicBezTo>
                      <a:pt x="27" y="10"/>
                      <a:pt x="23" y="5"/>
                      <a:pt x="19" y="0"/>
                    </a:cubicBezTo>
                    <a:cubicBezTo>
                      <a:pt x="17" y="1"/>
                      <a:pt x="16" y="2"/>
                      <a:pt x="15" y="2"/>
                    </a:cubicBezTo>
                    <a:cubicBezTo>
                      <a:pt x="12" y="2"/>
                      <a:pt x="8" y="2"/>
                      <a:pt x="7"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5" name="Google Shape;795;p30"/>
              <p:cNvSpPr/>
              <p:nvPr/>
            </p:nvSpPr>
            <p:spPr>
              <a:xfrm>
                <a:off x="6543330" y="3584144"/>
                <a:ext cx="82812" cy="107906"/>
              </a:xfrm>
              <a:custGeom>
                <a:avLst/>
                <a:gdLst/>
                <a:ahLst/>
                <a:cxnLst/>
                <a:rect l="l" t="t" r="r" b="b"/>
                <a:pathLst>
                  <a:path w="36" h="47" extrusionOk="0">
                    <a:moveTo>
                      <a:pt x="36" y="39"/>
                    </a:moveTo>
                    <a:cubicBezTo>
                      <a:pt x="35" y="31"/>
                      <a:pt x="34" y="24"/>
                      <a:pt x="33" y="24"/>
                    </a:cubicBezTo>
                    <a:cubicBezTo>
                      <a:pt x="31" y="24"/>
                      <a:pt x="29" y="30"/>
                      <a:pt x="27" y="30"/>
                    </a:cubicBezTo>
                    <a:cubicBezTo>
                      <a:pt x="25" y="29"/>
                      <a:pt x="25" y="21"/>
                      <a:pt x="27" y="21"/>
                    </a:cubicBezTo>
                    <a:cubicBezTo>
                      <a:pt x="30" y="21"/>
                      <a:pt x="34" y="15"/>
                      <a:pt x="34" y="13"/>
                    </a:cubicBezTo>
                    <a:cubicBezTo>
                      <a:pt x="34" y="11"/>
                      <a:pt x="31" y="11"/>
                      <a:pt x="28" y="11"/>
                    </a:cubicBezTo>
                    <a:cubicBezTo>
                      <a:pt x="25" y="11"/>
                      <a:pt x="19" y="12"/>
                      <a:pt x="19" y="12"/>
                    </a:cubicBezTo>
                    <a:cubicBezTo>
                      <a:pt x="19" y="12"/>
                      <a:pt x="15" y="10"/>
                      <a:pt x="15" y="8"/>
                    </a:cubicBezTo>
                    <a:cubicBezTo>
                      <a:pt x="15" y="5"/>
                      <a:pt x="13" y="3"/>
                      <a:pt x="10" y="3"/>
                    </a:cubicBezTo>
                    <a:cubicBezTo>
                      <a:pt x="6" y="3"/>
                      <a:pt x="6" y="0"/>
                      <a:pt x="3" y="3"/>
                    </a:cubicBezTo>
                    <a:cubicBezTo>
                      <a:pt x="0" y="7"/>
                      <a:pt x="9" y="7"/>
                      <a:pt x="8" y="10"/>
                    </a:cubicBezTo>
                    <a:cubicBezTo>
                      <a:pt x="7" y="13"/>
                      <a:pt x="4" y="11"/>
                      <a:pt x="4" y="14"/>
                    </a:cubicBezTo>
                    <a:cubicBezTo>
                      <a:pt x="3" y="16"/>
                      <a:pt x="4" y="22"/>
                      <a:pt x="6" y="26"/>
                    </a:cubicBezTo>
                    <a:cubicBezTo>
                      <a:pt x="7" y="28"/>
                      <a:pt x="9" y="35"/>
                      <a:pt x="9" y="40"/>
                    </a:cubicBezTo>
                    <a:cubicBezTo>
                      <a:pt x="11" y="40"/>
                      <a:pt x="12" y="39"/>
                      <a:pt x="14" y="39"/>
                    </a:cubicBezTo>
                    <a:cubicBezTo>
                      <a:pt x="17" y="39"/>
                      <a:pt x="20" y="38"/>
                      <a:pt x="20" y="36"/>
                    </a:cubicBezTo>
                    <a:cubicBezTo>
                      <a:pt x="21" y="33"/>
                      <a:pt x="24" y="31"/>
                      <a:pt x="25" y="32"/>
                    </a:cubicBezTo>
                    <a:cubicBezTo>
                      <a:pt x="27" y="33"/>
                      <a:pt x="29" y="39"/>
                      <a:pt x="30" y="43"/>
                    </a:cubicBezTo>
                    <a:cubicBezTo>
                      <a:pt x="30" y="44"/>
                      <a:pt x="30" y="45"/>
                      <a:pt x="31" y="47"/>
                    </a:cubicBezTo>
                    <a:cubicBezTo>
                      <a:pt x="32" y="45"/>
                      <a:pt x="34" y="44"/>
                      <a:pt x="34" y="44"/>
                    </a:cubicBezTo>
                    <a:cubicBezTo>
                      <a:pt x="34" y="44"/>
                      <a:pt x="35" y="41"/>
                      <a:pt x="36" y="3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6" name="Google Shape;796;p30"/>
              <p:cNvSpPr/>
              <p:nvPr/>
            </p:nvSpPr>
            <p:spPr>
              <a:xfrm>
                <a:off x="6188242" y="3397190"/>
                <a:ext cx="516947" cy="545806"/>
              </a:xfrm>
              <a:custGeom>
                <a:avLst/>
                <a:gdLst/>
                <a:ahLst/>
                <a:cxnLst/>
                <a:rect l="l" t="t" r="r" b="b"/>
                <a:pathLst>
                  <a:path w="224" h="237" extrusionOk="0">
                    <a:moveTo>
                      <a:pt x="160" y="107"/>
                    </a:moveTo>
                    <a:cubicBezTo>
                      <a:pt x="158" y="103"/>
                      <a:pt x="157" y="97"/>
                      <a:pt x="158" y="95"/>
                    </a:cubicBezTo>
                    <a:cubicBezTo>
                      <a:pt x="158" y="92"/>
                      <a:pt x="161" y="94"/>
                      <a:pt x="162" y="91"/>
                    </a:cubicBezTo>
                    <a:cubicBezTo>
                      <a:pt x="163" y="88"/>
                      <a:pt x="154" y="88"/>
                      <a:pt x="157" y="84"/>
                    </a:cubicBezTo>
                    <a:cubicBezTo>
                      <a:pt x="160" y="81"/>
                      <a:pt x="160" y="84"/>
                      <a:pt x="164" y="84"/>
                    </a:cubicBezTo>
                    <a:cubicBezTo>
                      <a:pt x="167" y="84"/>
                      <a:pt x="169" y="86"/>
                      <a:pt x="169" y="89"/>
                    </a:cubicBezTo>
                    <a:cubicBezTo>
                      <a:pt x="169" y="91"/>
                      <a:pt x="173" y="93"/>
                      <a:pt x="173" y="93"/>
                    </a:cubicBezTo>
                    <a:cubicBezTo>
                      <a:pt x="173" y="93"/>
                      <a:pt x="179" y="92"/>
                      <a:pt x="182" y="92"/>
                    </a:cubicBezTo>
                    <a:cubicBezTo>
                      <a:pt x="185" y="92"/>
                      <a:pt x="188" y="92"/>
                      <a:pt x="188" y="94"/>
                    </a:cubicBezTo>
                    <a:cubicBezTo>
                      <a:pt x="188" y="96"/>
                      <a:pt x="184" y="102"/>
                      <a:pt x="181" y="102"/>
                    </a:cubicBezTo>
                    <a:cubicBezTo>
                      <a:pt x="179" y="102"/>
                      <a:pt x="179" y="110"/>
                      <a:pt x="181" y="111"/>
                    </a:cubicBezTo>
                    <a:cubicBezTo>
                      <a:pt x="183" y="111"/>
                      <a:pt x="185" y="105"/>
                      <a:pt x="187" y="105"/>
                    </a:cubicBezTo>
                    <a:cubicBezTo>
                      <a:pt x="188" y="105"/>
                      <a:pt x="189" y="112"/>
                      <a:pt x="190" y="120"/>
                    </a:cubicBezTo>
                    <a:cubicBezTo>
                      <a:pt x="190" y="120"/>
                      <a:pt x="191" y="119"/>
                      <a:pt x="191" y="119"/>
                    </a:cubicBezTo>
                    <a:cubicBezTo>
                      <a:pt x="193" y="119"/>
                      <a:pt x="192" y="113"/>
                      <a:pt x="193" y="111"/>
                    </a:cubicBezTo>
                    <a:cubicBezTo>
                      <a:pt x="195" y="109"/>
                      <a:pt x="194" y="103"/>
                      <a:pt x="195" y="103"/>
                    </a:cubicBezTo>
                    <a:cubicBezTo>
                      <a:pt x="196" y="103"/>
                      <a:pt x="202" y="105"/>
                      <a:pt x="201" y="103"/>
                    </a:cubicBezTo>
                    <a:cubicBezTo>
                      <a:pt x="201" y="102"/>
                      <a:pt x="205" y="96"/>
                      <a:pt x="204" y="93"/>
                    </a:cubicBezTo>
                    <a:cubicBezTo>
                      <a:pt x="204" y="91"/>
                      <a:pt x="206" y="87"/>
                      <a:pt x="206" y="84"/>
                    </a:cubicBezTo>
                    <a:cubicBezTo>
                      <a:pt x="206" y="80"/>
                      <a:pt x="210" y="79"/>
                      <a:pt x="212" y="77"/>
                    </a:cubicBezTo>
                    <a:cubicBezTo>
                      <a:pt x="214" y="75"/>
                      <a:pt x="218" y="73"/>
                      <a:pt x="218" y="74"/>
                    </a:cubicBezTo>
                    <a:cubicBezTo>
                      <a:pt x="219" y="76"/>
                      <a:pt x="224" y="77"/>
                      <a:pt x="222" y="74"/>
                    </a:cubicBezTo>
                    <a:cubicBezTo>
                      <a:pt x="220" y="71"/>
                      <a:pt x="220" y="70"/>
                      <a:pt x="221" y="69"/>
                    </a:cubicBezTo>
                    <a:cubicBezTo>
                      <a:pt x="223" y="68"/>
                      <a:pt x="223" y="65"/>
                      <a:pt x="223" y="65"/>
                    </a:cubicBezTo>
                    <a:cubicBezTo>
                      <a:pt x="223" y="65"/>
                      <a:pt x="219" y="64"/>
                      <a:pt x="218" y="63"/>
                    </a:cubicBezTo>
                    <a:cubicBezTo>
                      <a:pt x="218" y="61"/>
                      <a:pt x="215" y="59"/>
                      <a:pt x="215" y="57"/>
                    </a:cubicBezTo>
                    <a:cubicBezTo>
                      <a:pt x="215" y="56"/>
                      <a:pt x="213" y="56"/>
                      <a:pt x="211" y="58"/>
                    </a:cubicBezTo>
                    <a:cubicBezTo>
                      <a:pt x="209" y="59"/>
                      <a:pt x="206" y="56"/>
                      <a:pt x="202" y="58"/>
                    </a:cubicBezTo>
                    <a:cubicBezTo>
                      <a:pt x="198" y="60"/>
                      <a:pt x="197" y="63"/>
                      <a:pt x="195" y="63"/>
                    </a:cubicBezTo>
                    <a:cubicBezTo>
                      <a:pt x="193" y="62"/>
                      <a:pt x="193" y="64"/>
                      <a:pt x="191" y="66"/>
                    </a:cubicBezTo>
                    <a:cubicBezTo>
                      <a:pt x="190" y="67"/>
                      <a:pt x="189" y="69"/>
                      <a:pt x="188" y="69"/>
                    </a:cubicBezTo>
                    <a:cubicBezTo>
                      <a:pt x="187" y="69"/>
                      <a:pt x="184" y="71"/>
                      <a:pt x="184" y="71"/>
                    </a:cubicBezTo>
                    <a:cubicBezTo>
                      <a:pt x="184" y="71"/>
                      <a:pt x="186" y="76"/>
                      <a:pt x="184" y="78"/>
                    </a:cubicBezTo>
                    <a:cubicBezTo>
                      <a:pt x="183" y="80"/>
                      <a:pt x="180" y="78"/>
                      <a:pt x="177" y="79"/>
                    </a:cubicBezTo>
                    <a:cubicBezTo>
                      <a:pt x="173" y="80"/>
                      <a:pt x="171" y="78"/>
                      <a:pt x="169" y="78"/>
                    </a:cubicBezTo>
                    <a:cubicBezTo>
                      <a:pt x="166" y="79"/>
                      <a:pt x="165" y="77"/>
                      <a:pt x="164" y="77"/>
                    </a:cubicBezTo>
                    <a:cubicBezTo>
                      <a:pt x="162" y="77"/>
                      <a:pt x="160" y="74"/>
                      <a:pt x="161" y="71"/>
                    </a:cubicBezTo>
                    <a:cubicBezTo>
                      <a:pt x="162" y="69"/>
                      <a:pt x="160" y="65"/>
                      <a:pt x="158" y="67"/>
                    </a:cubicBezTo>
                    <a:cubicBezTo>
                      <a:pt x="157" y="69"/>
                      <a:pt x="155" y="68"/>
                      <a:pt x="155" y="71"/>
                    </a:cubicBezTo>
                    <a:cubicBezTo>
                      <a:pt x="155" y="74"/>
                      <a:pt x="157" y="78"/>
                      <a:pt x="155" y="79"/>
                    </a:cubicBezTo>
                    <a:cubicBezTo>
                      <a:pt x="153" y="81"/>
                      <a:pt x="143" y="82"/>
                      <a:pt x="141" y="81"/>
                    </a:cubicBezTo>
                    <a:cubicBezTo>
                      <a:pt x="139" y="79"/>
                      <a:pt x="131" y="78"/>
                      <a:pt x="131" y="77"/>
                    </a:cubicBezTo>
                    <a:cubicBezTo>
                      <a:pt x="130" y="75"/>
                      <a:pt x="128" y="72"/>
                      <a:pt x="126" y="72"/>
                    </a:cubicBezTo>
                    <a:cubicBezTo>
                      <a:pt x="124" y="72"/>
                      <a:pt x="120" y="74"/>
                      <a:pt x="118" y="73"/>
                    </a:cubicBezTo>
                    <a:cubicBezTo>
                      <a:pt x="117" y="72"/>
                      <a:pt x="114" y="70"/>
                      <a:pt x="112" y="70"/>
                    </a:cubicBezTo>
                    <a:cubicBezTo>
                      <a:pt x="110" y="69"/>
                      <a:pt x="106" y="68"/>
                      <a:pt x="106" y="66"/>
                    </a:cubicBezTo>
                    <a:cubicBezTo>
                      <a:pt x="105" y="65"/>
                      <a:pt x="100" y="64"/>
                      <a:pt x="99" y="63"/>
                    </a:cubicBezTo>
                    <a:cubicBezTo>
                      <a:pt x="98" y="62"/>
                      <a:pt x="95" y="62"/>
                      <a:pt x="95" y="60"/>
                    </a:cubicBezTo>
                    <a:cubicBezTo>
                      <a:pt x="95" y="58"/>
                      <a:pt x="97" y="56"/>
                      <a:pt x="97" y="54"/>
                    </a:cubicBezTo>
                    <a:cubicBezTo>
                      <a:pt x="97" y="52"/>
                      <a:pt x="100" y="50"/>
                      <a:pt x="100" y="49"/>
                    </a:cubicBezTo>
                    <a:cubicBezTo>
                      <a:pt x="100" y="48"/>
                      <a:pt x="97" y="45"/>
                      <a:pt x="97" y="45"/>
                    </a:cubicBezTo>
                    <a:cubicBezTo>
                      <a:pt x="97" y="45"/>
                      <a:pt x="95" y="41"/>
                      <a:pt x="92" y="41"/>
                    </a:cubicBezTo>
                    <a:cubicBezTo>
                      <a:pt x="90" y="41"/>
                      <a:pt x="88" y="37"/>
                      <a:pt x="85" y="37"/>
                    </a:cubicBezTo>
                    <a:cubicBezTo>
                      <a:pt x="83" y="36"/>
                      <a:pt x="84" y="32"/>
                      <a:pt x="83" y="30"/>
                    </a:cubicBezTo>
                    <a:cubicBezTo>
                      <a:pt x="81" y="29"/>
                      <a:pt x="82" y="25"/>
                      <a:pt x="84" y="27"/>
                    </a:cubicBezTo>
                    <a:cubicBezTo>
                      <a:pt x="87" y="29"/>
                      <a:pt x="91" y="27"/>
                      <a:pt x="89" y="24"/>
                    </a:cubicBezTo>
                    <a:cubicBezTo>
                      <a:pt x="88" y="21"/>
                      <a:pt x="85" y="18"/>
                      <a:pt x="85" y="17"/>
                    </a:cubicBezTo>
                    <a:cubicBezTo>
                      <a:pt x="85" y="15"/>
                      <a:pt x="87" y="11"/>
                      <a:pt x="84" y="9"/>
                    </a:cubicBezTo>
                    <a:cubicBezTo>
                      <a:pt x="82" y="8"/>
                      <a:pt x="80" y="6"/>
                      <a:pt x="80" y="4"/>
                    </a:cubicBezTo>
                    <a:cubicBezTo>
                      <a:pt x="79" y="2"/>
                      <a:pt x="77" y="0"/>
                      <a:pt x="77" y="0"/>
                    </a:cubicBezTo>
                    <a:cubicBezTo>
                      <a:pt x="73" y="0"/>
                      <a:pt x="73" y="0"/>
                      <a:pt x="73" y="0"/>
                    </a:cubicBezTo>
                    <a:cubicBezTo>
                      <a:pt x="73" y="0"/>
                      <a:pt x="71" y="5"/>
                      <a:pt x="70" y="6"/>
                    </a:cubicBezTo>
                    <a:cubicBezTo>
                      <a:pt x="69" y="7"/>
                      <a:pt x="64" y="8"/>
                      <a:pt x="62" y="9"/>
                    </a:cubicBezTo>
                    <a:cubicBezTo>
                      <a:pt x="60" y="11"/>
                      <a:pt x="54" y="7"/>
                      <a:pt x="50" y="7"/>
                    </a:cubicBezTo>
                    <a:cubicBezTo>
                      <a:pt x="47" y="7"/>
                      <a:pt x="44" y="11"/>
                      <a:pt x="46" y="11"/>
                    </a:cubicBezTo>
                    <a:cubicBezTo>
                      <a:pt x="48" y="12"/>
                      <a:pt x="47" y="19"/>
                      <a:pt x="47" y="19"/>
                    </a:cubicBezTo>
                    <a:cubicBezTo>
                      <a:pt x="47" y="19"/>
                      <a:pt x="49" y="27"/>
                      <a:pt x="52" y="27"/>
                    </a:cubicBezTo>
                    <a:cubicBezTo>
                      <a:pt x="55" y="26"/>
                      <a:pt x="58" y="30"/>
                      <a:pt x="56" y="30"/>
                    </a:cubicBezTo>
                    <a:cubicBezTo>
                      <a:pt x="53" y="31"/>
                      <a:pt x="52" y="34"/>
                      <a:pt x="52" y="36"/>
                    </a:cubicBezTo>
                    <a:cubicBezTo>
                      <a:pt x="51" y="39"/>
                      <a:pt x="52" y="42"/>
                      <a:pt x="50" y="42"/>
                    </a:cubicBezTo>
                    <a:cubicBezTo>
                      <a:pt x="48" y="43"/>
                      <a:pt x="46" y="43"/>
                      <a:pt x="46" y="47"/>
                    </a:cubicBezTo>
                    <a:cubicBezTo>
                      <a:pt x="46" y="50"/>
                      <a:pt x="42" y="49"/>
                      <a:pt x="42" y="51"/>
                    </a:cubicBezTo>
                    <a:cubicBezTo>
                      <a:pt x="41" y="52"/>
                      <a:pt x="39" y="58"/>
                      <a:pt x="38" y="59"/>
                    </a:cubicBezTo>
                    <a:cubicBezTo>
                      <a:pt x="37" y="60"/>
                      <a:pt x="32" y="60"/>
                      <a:pt x="32" y="63"/>
                    </a:cubicBezTo>
                    <a:cubicBezTo>
                      <a:pt x="31" y="66"/>
                      <a:pt x="29" y="70"/>
                      <a:pt x="27" y="69"/>
                    </a:cubicBezTo>
                    <a:cubicBezTo>
                      <a:pt x="26" y="69"/>
                      <a:pt x="23" y="68"/>
                      <a:pt x="22" y="70"/>
                    </a:cubicBezTo>
                    <a:cubicBezTo>
                      <a:pt x="21" y="71"/>
                      <a:pt x="17" y="68"/>
                      <a:pt x="16" y="69"/>
                    </a:cubicBezTo>
                    <a:cubicBezTo>
                      <a:pt x="15" y="70"/>
                      <a:pt x="10" y="74"/>
                      <a:pt x="10" y="77"/>
                    </a:cubicBezTo>
                    <a:cubicBezTo>
                      <a:pt x="10" y="79"/>
                      <a:pt x="15" y="79"/>
                      <a:pt x="15" y="82"/>
                    </a:cubicBezTo>
                    <a:cubicBezTo>
                      <a:pt x="15" y="85"/>
                      <a:pt x="17" y="89"/>
                      <a:pt x="18" y="91"/>
                    </a:cubicBezTo>
                    <a:cubicBezTo>
                      <a:pt x="20" y="92"/>
                      <a:pt x="23" y="96"/>
                      <a:pt x="21" y="98"/>
                    </a:cubicBezTo>
                    <a:cubicBezTo>
                      <a:pt x="20" y="100"/>
                      <a:pt x="18" y="100"/>
                      <a:pt x="15" y="99"/>
                    </a:cubicBezTo>
                    <a:cubicBezTo>
                      <a:pt x="12" y="99"/>
                      <a:pt x="13" y="101"/>
                      <a:pt x="8" y="100"/>
                    </a:cubicBezTo>
                    <a:cubicBezTo>
                      <a:pt x="3" y="99"/>
                      <a:pt x="2" y="103"/>
                      <a:pt x="0" y="105"/>
                    </a:cubicBezTo>
                    <a:cubicBezTo>
                      <a:pt x="0" y="105"/>
                      <a:pt x="0" y="105"/>
                      <a:pt x="0" y="105"/>
                    </a:cubicBezTo>
                    <a:cubicBezTo>
                      <a:pt x="2" y="107"/>
                      <a:pt x="3" y="111"/>
                      <a:pt x="7" y="112"/>
                    </a:cubicBezTo>
                    <a:cubicBezTo>
                      <a:pt x="12" y="114"/>
                      <a:pt x="16" y="109"/>
                      <a:pt x="16" y="113"/>
                    </a:cubicBezTo>
                    <a:cubicBezTo>
                      <a:pt x="16" y="116"/>
                      <a:pt x="5" y="115"/>
                      <a:pt x="5" y="116"/>
                    </a:cubicBezTo>
                    <a:cubicBezTo>
                      <a:pt x="5" y="118"/>
                      <a:pt x="16" y="131"/>
                      <a:pt x="22" y="130"/>
                    </a:cubicBezTo>
                    <a:cubicBezTo>
                      <a:pt x="28" y="129"/>
                      <a:pt x="32" y="123"/>
                      <a:pt x="30" y="122"/>
                    </a:cubicBezTo>
                    <a:cubicBezTo>
                      <a:pt x="29" y="121"/>
                      <a:pt x="31" y="117"/>
                      <a:pt x="33" y="118"/>
                    </a:cubicBezTo>
                    <a:cubicBezTo>
                      <a:pt x="34" y="119"/>
                      <a:pt x="33" y="125"/>
                      <a:pt x="35" y="126"/>
                    </a:cubicBezTo>
                    <a:cubicBezTo>
                      <a:pt x="37" y="128"/>
                      <a:pt x="36" y="130"/>
                      <a:pt x="35" y="134"/>
                    </a:cubicBezTo>
                    <a:cubicBezTo>
                      <a:pt x="34" y="137"/>
                      <a:pt x="36" y="143"/>
                      <a:pt x="36" y="147"/>
                    </a:cubicBezTo>
                    <a:cubicBezTo>
                      <a:pt x="37" y="151"/>
                      <a:pt x="39" y="156"/>
                      <a:pt x="40" y="162"/>
                    </a:cubicBezTo>
                    <a:cubicBezTo>
                      <a:pt x="41" y="167"/>
                      <a:pt x="44" y="177"/>
                      <a:pt x="48" y="183"/>
                    </a:cubicBezTo>
                    <a:cubicBezTo>
                      <a:pt x="51" y="189"/>
                      <a:pt x="53" y="201"/>
                      <a:pt x="55" y="204"/>
                    </a:cubicBezTo>
                    <a:cubicBezTo>
                      <a:pt x="58" y="207"/>
                      <a:pt x="63" y="216"/>
                      <a:pt x="63" y="221"/>
                    </a:cubicBezTo>
                    <a:cubicBezTo>
                      <a:pt x="63" y="226"/>
                      <a:pt x="69" y="234"/>
                      <a:pt x="71" y="235"/>
                    </a:cubicBezTo>
                    <a:cubicBezTo>
                      <a:pt x="73" y="237"/>
                      <a:pt x="77" y="233"/>
                      <a:pt x="78" y="230"/>
                    </a:cubicBezTo>
                    <a:cubicBezTo>
                      <a:pt x="79" y="227"/>
                      <a:pt x="86" y="226"/>
                      <a:pt x="86" y="223"/>
                    </a:cubicBezTo>
                    <a:cubicBezTo>
                      <a:pt x="86" y="220"/>
                      <a:pt x="87" y="218"/>
                      <a:pt x="89" y="217"/>
                    </a:cubicBezTo>
                    <a:cubicBezTo>
                      <a:pt x="91" y="217"/>
                      <a:pt x="91" y="215"/>
                      <a:pt x="91" y="211"/>
                    </a:cubicBezTo>
                    <a:cubicBezTo>
                      <a:pt x="91" y="208"/>
                      <a:pt x="91" y="204"/>
                      <a:pt x="94" y="201"/>
                    </a:cubicBezTo>
                    <a:cubicBezTo>
                      <a:pt x="96" y="199"/>
                      <a:pt x="96" y="191"/>
                      <a:pt x="95" y="188"/>
                    </a:cubicBezTo>
                    <a:cubicBezTo>
                      <a:pt x="93" y="185"/>
                      <a:pt x="94" y="181"/>
                      <a:pt x="95" y="178"/>
                    </a:cubicBezTo>
                    <a:cubicBezTo>
                      <a:pt x="96" y="175"/>
                      <a:pt x="96" y="172"/>
                      <a:pt x="98" y="171"/>
                    </a:cubicBezTo>
                    <a:cubicBezTo>
                      <a:pt x="101" y="171"/>
                      <a:pt x="104" y="169"/>
                      <a:pt x="106" y="166"/>
                    </a:cubicBezTo>
                    <a:cubicBezTo>
                      <a:pt x="109" y="163"/>
                      <a:pt x="116" y="158"/>
                      <a:pt x="118" y="156"/>
                    </a:cubicBezTo>
                    <a:cubicBezTo>
                      <a:pt x="121" y="154"/>
                      <a:pt x="129" y="147"/>
                      <a:pt x="131" y="143"/>
                    </a:cubicBezTo>
                    <a:cubicBezTo>
                      <a:pt x="134" y="139"/>
                      <a:pt x="141" y="138"/>
                      <a:pt x="144" y="135"/>
                    </a:cubicBezTo>
                    <a:cubicBezTo>
                      <a:pt x="147" y="131"/>
                      <a:pt x="146" y="130"/>
                      <a:pt x="146" y="126"/>
                    </a:cubicBezTo>
                    <a:cubicBezTo>
                      <a:pt x="147" y="123"/>
                      <a:pt x="157" y="121"/>
                      <a:pt x="161" y="121"/>
                    </a:cubicBezTo>
                    <a:cubicBezTo>
                      <a:pt x="161" y="121"/>
                      <a:pt x="162" y="121"/>
                      <a:pt x="163" y="121"/>
                    </a:cubicBezTo>
                    <a:cubicBezTo>
                      <a:pt x="163" y="116"/>
                      <a:pt x="161" y="109"/>
                      <a:pt x="160" y="10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7" name="Google Shape;797;p30"/>
              <p:cNvSpPr/>
              <p:nvPr/>
            </p:nvSpPr>
            <p:spPr>
              <a:xfrm>
                <a:off x="6543330" y="3017008"/>
                <a:ext cx="583448" cy="250945"/>
              </a:xfrm>
              <a:custGeom>
                <a:avLst/>
                <a:gdLst/>
                <a:ahLst/>
                <a:cxnLst/>
                <a:rect l="l" t="t" r="r" b="b"/>
                <a:pathLst>
                  <a:path w="253" h="109" extrusionOk="0">
                    <a:moveTo>
                      <a:pt x="243" y="46"/>
                    </a:moveTo>
                    <a:cubicBezTo>
                      <a:pt x="240" y="42"/>
                      <a:pt x="236" y="44"/>
                      <a:pt x="235" y="47"/>
                    </a:cubicBezTo>
                    <a:cubicBezTo>
                      <a:pt x="234" y="49"/>
                      <a:pt x="232" y="46"/>
                      <a:pt x="227" y="46"/>
                    </a:cubicBezTo>
                    <a:cubicBezTo>
                      <a:pt x="222" y="46"/>
                      <a:pt x="222" y="48"/>
                      <a:pt x="219" y="45"/>
                    </a:cubicBezTo>
                    <a:cubicBezTo>
                      <a:pt x="216" y="42"/>
                      <a:pt x="220" y="41"/>
                      <a:pt x="220" y="41"/>
                    </a:cubicBezTo>
                    <a:cubicBezTo>
                      <a:pt x="220" y="37"/>
                      <a:pt x="220" y="37"/>
                      <a:pt x="220" y="37"/>
                    </a:cubicBezTo>
                    <a:cubicBezTo>
                      <a:pt x="227" y="24"/>
                      <a:pt x="227" y="24"/>
                      <a:pt x="227" y="24"/>
                    </a:cubicBezTo>
                    <a:cubicBezTo>
                      <a:pt x="225" y="23"/>
                      <a:pt x="222" y="23"/>
                      <a:pt x="221" y="23"/>
                    </a:cubicBezTo>
                    <a:cubicBezTo>
                      <a:pt x="219" y="24"/>
                      <a:pt x="215" y="24"/>
                      <a:pt x="214" y="22"/>
                    </a:cubicBezTo>
                    <a:cubicBezTo>
                      <a:pt x="214" y="20"/>
                      <a:pt x="206" y="20"/>
                      <a:pt x="204" y="21"/>
                    </a:cubicBezTo>
                    <a:cubicBezTo>
                      <a:pt x="202" y="23"/>
                      <a:pt x="198" y="24"/>
                      <a:pt x="198" y="26"/>
                    </a:cubicBezTo>
                    <a:cubicBezTo>
                      <a:pt x="197" y="27"/>
                      <a:pt x="193" y="27"/>
                      <a:pt x="191" y="28"/>
                    </a:cubicBezTo>
                    <a:cubicBezTo>
                      <a:pt x="190" y="29"/>
                      <a:pt x="181" y="30"/>
                      <a:pt x="181" y="31"/>
                    </a:cubicBezTo>
                    <a:cubicBezTo>
                      <a:pt x="181" y="32"/>
                      <a:pt x="171" y="32"/>
                      <a:pt x="170" y="31"/>
                    </a:cubicBezTo>
                    <a:cubicBezTo>
                      <a:pt x="169" y="30"/>
                      <a:pt x="161" y="31"/>
                      <a:pt x="160" y="29"/>
                    </a:cubicBezTo>
                    <a:cubicBezTo>
                      <a:pt x="159" y="27"/>
                      <a:pt x="156" y="26"/>
                      <a:pt x="156" y="24"/>
                    </a:cubicBezTo>
                    <a:cubicBezTo>
                      <a:pt x="156" y="23"/>
                      <a:pt x="150" y="23"/>
                      <a:pt x="149" y="21"/>
                    </a:cubicBezTo>
                    <a:cubicBezTo>
                      <a:pt x="148" y="20"/>
                      <a:pt x="143" y="19"/>
                      <a:pt x="143" y="20"/>
                    </a:cubicBezTo>
                    <a:cubicBezTo>
                      <a:pt x="142" y="20"/>
                      <a:pt x="137" y="18"/>
                      <a:pt x="135" y="18"/>
                    </a:cubicBezTo>
                    <a:cubicBezTo>
                      <a:pt x="134" y="18"/>
                      <a:pt x="129" y="19"/>
                      <a:pt x="128" y="19"/>
                    </a:cubicBezTo>
                    <a:cubicBezTo>
                      <a:pt x="127" y="19"/>
                      <a:pt x="124" y="21"/>
                      <a:pt x="122" y="22"/>
                    </a:cubicBezTo>
                    <a:cubicBezTo>
                      <a:pt x="121" y="22"/>
                      <a:pt x="116" y="19"/>
                      <a:pt x="115" y="20"/>
                    </a:cubicBezTo>
                    <a:cubicBezTo>
                      <a:pt x="114" y="20"/>
                      <a:pt x="111" y="17"/>
                      <a:pt x="110" y="16"/>
                    </a:cubicBezTo>
                    <a:cubicBezTo>
                      <a:pt x="109" y="14"/>
                      <a:pt x="110" y="10"/>
                      <a:pt x="109" y="9"/>
                    </a:cubicBezTo>
                    <a:cubicBezTo>
                      <a:pt x="108" y="7"/>
                      <a:pt x="103" y="7"/>
                      <a:pt x="101" y="6"/>
                    </a:cubicBezTo>
                    <a:cubicBezTo>
                      <a:pt x="100" y="6"/>
                      <a:pt x="97" y="4"/>
                      <a:pt x="95" y="4"/>
                    </a:cubicBezTo>
                    <a:cubicBezTo>
                      <a:pt x="94" y="4"/>
                      <a:pt x="91" y="4"/>
                      <a:pt x="90" y="3"/>
                    </a:cubicBezTo>
                    <a:cubicBezTo>
                      <a:pt x="90" y="2"/>
                      <a:pt x="86" y="1"/>
                      <a:pt x="84" y="1"/>
                    </a:cubicBezTo>
                    <a:cubicBezTo>
                      <a:pt x="83" y="0"/>
                      <a:pt x="83" y="2"/>
                      <a:pt x="82" y="3"/>
                    </a:cubicBezTo>
                    <a:cubicBezTo>
                      <a:pt x="81" y="4"/>
                      <a:pt x="78" y="4"/>
                      <a:pt x="77" y="6"/>
                    </a:cubicBezTo>
                    <a:cubicBezTo>
                      <a:pt x="77" y="8"/>
                      <a:pt x="74" y="8"/>
                      <a:pt x="74" y="10"/>
                    </a:cubicBezTo>
                    <a:cubicBezTo>
                      <a:pt x="74" y="12"/>
                      <a:pt x="76" y="16"/>
                      <a:pt x="77" y="17"/>
                    </a:cubicBezTo>
                    <a:cubicBezTo>
                      <a:pt x="78" y="18"/>
                      <a:pt x="77" y="21"/>
                      <a:pt x="77" y="21"/>
                    </a:cubicBezTo>
                    <a:cubicBezTo>
                      <a:pt x="76" y="22"/>
                      <a:pt x="71" y="23"/>
                      <a:pt x="70" y="25"/>
                    </a:cubicBezTo>
                    <a:cubicBezTo>
                      <a:pt x="69" y="26"/>
                      <a:pt x="67" y="25"/>
                      <a:pt x="64" y="23"/>
                    </a:cubicBezTo>
                    <a:cubicBezTo>
                      <a:pt x="62" y="22"/>
                      <a:pt x="59" y="23"/>
                      <a:pt x="58" y="24"/>
                    </a:cubicBezTo>
                    <a:cubicBezTo>
                      <a:pt x="57" y="25"/>
                      <a:pt x="52" y="21"/>
                      <a:pt x="51" y="21"/>
                    </a:cubicBezTo>
                    <a:cubicBezTo>
                      <a:pt x="50" y="21"/>
                      <a:pt x="50" y="16"/>
                      <a:pt x="49" y="16"/>
                    </a:cubicBezTo>
                    <a:cubicBezTo>
                      <a:pt x="47" y="17"/>
                      <a:pt x="39" y="15"/>
                      <a:pt x="37" y="15"/>
                    </a:cubicBezTo>
                    <a:cubicBezTo>
                      <a:pt x="36" y="14"/>
                      <a:pt x="32" y="14"/>
                      <a:pt x="32" y="16"/>
                    </a:cubicBezTo>
                    <a:cubicBezTo>
                      <a:pt x="31" y="17"/>
                      <a:pt x="27" y="16"/>
                      <a:pt x="26" y="18"/>
                    </a:cubicBezTo>
                    <a:cubicBezTo>
                      <a:pt x="25" y="19"/>
                      <a:pt x="22" y="20"/>
                      <a:pt x="21" y="21"/>
                    </a:cubicBezTo>
                    <a:cubicBezTo>
                      <a:pt x="20" y="23"/>
                      <a:pt x="16" y="23"/>
                      <a:pt x="15" y="25"/>
                    </a:cubicBezTo>
                    <a:cubicBezTo>
                      <a:pt x="14" y="27"/>
                      <a:pt x="9" y="28"/>
                      <a:pt x="7" y="28"/>
                    </a:cubicBezTo>
                    <a:cubicBezTo>
                      <a:pt x="6" y="29"/>
                      <a:pt x="2" y="29"/>
                      <a:pt x="2" y="30"/>
                    </a:cubicBezTo>
                    <a:cubicBezTo>
                      <a:pt x="2" y="31"/>
                      <a:pt x="1" y="31"/>
                      <a:pt x="0" y="31"/>
                    </a:cubicBezTo>
                    <a:cubicBezTo>
                      <a:pt x="1" y="31"/>
                      <a:pt x="1" y="32"/>
                      <a:pt x="1" y="32"/>
                    </a:cubicBezTo>
                    <a:cubicBezTo>
                      <a:pt x="2" y="37"/>
                      <a:pt x="4" y="37"/>
                      <a:pt x="7" y="39"/>
                    </a:cubicBezTo>
                    <a:cubicBezTo>
                      <a:pt x="9" y="41"/>
                      <a:pt x="11" y="43"/>
                      <a:pt x="14" y="43"/>
                    </a:cubicBezTo>
                    <a:cubicBezTo>
                      <a:pt x="16" y="43"/>
                      <a:pt x="20" y="47"/>
                      <a:pt x="21" y="49"/>
                    </a:cubicBezTo>
                    <a:cubicBezTo>
                      <a:pt x="21" y="51"/>
                      <a:pt x="23" y="54"/>
                      <a:pt x="25" y="55"/>
                    </a:cubicBezTo>
                    <a:cubicBezTo>
                      <a:pt x="26" y="56"/>
                      <a:pt x="24" y="60"/>
                      <a:pt x="24" y="63"/>
                    </a:cubicBezTo>
                    <a:cubicBezTo>
                      <a:pt x="24" y="66"/>
                      <a:pt x="21" y="67"/>
                      <a:pt x="23" y="70"/>
                    </a:cubicBezTo>
                    <a:cubicBezTo>
                      <a:pt x="24" y="73"/>
                      <a:pt x="37" y="74"/>
                      <a:pt x="41" y="74"/>
                    </a:cubicBezTo>
                    <a:cubicBezTo>
                      <a:pt x="44" y="74"/>
                      <a:pt x="46" y="78"/>
                      <a:pt x="47" y="78"/>
                    </a:cubicBezTo>
                    <a:cubicBezTo>
                      <a:pt x="49" y="78"/>
                      <a:pt x="49" y="81"/>
                      <a:pt x="52" y="81"/>
                    </a:cubicBezTo>
                    <a:cubicBezTo>
                      <a:pt x="55" y="82"/>
                      <a:pt x="57" y="83"/>
                      <a:pt x="58" y="88"/>
                    </a:cubicBezTo>
                    <a:cubicBezTo>
                      <a:pt x="59" y="93"/>
                      <a:pt x="62" y="94"/>
                      <a:pt x="63" y="96"/>
                    </a:cubicBezTo>
                    <a:cubicBezTo>
                      <a:pt x="63" y="98"/>
                      <a:pt x="69" y="97"/>
                      <a:pt x="73" y="97"/>
                    </a:cubicBezTo>
                    <a:cubicBezTo>
                      <a:pt x="77" y="98"/>
                      <a:pt x="89" y="97"/>
                      <a:pt x="92" y="98"/>
                    </a:cubicBezTo>
                    <a:cubicBezTo>
                      <a:pt x="95" y="98"/>
                      <a:pt x="103" y="98"/>
                      <a:pt x="107" y="101"/>
                    </a:cubicBezTo>
                    <a:cubicBezTo>
                      <a:pt x="111" y="104"/>
                      <a:pt x="113" y="102"/>
                      <a:pt x="116" y="103"/>
                    </a:cubicBezTo>
                    <a:cubicBezTo>
                      <a:pt x="118" y="105"/>
                      <a:pt x="120" y="106"/>
                      <a:pt x="124" y="105"/>
                    </a:cubicBezTo>
                    <a:cubicBezTo>
                      <a:pt x="128" y="105"/>
                      <a:pt x="128" y="108"/>
                      <a:pt x="130" y="108"/>
                    </a:cubicBezTo>
                    <a:cubicBezTo>
                      <a:pt x="133" y="109"/>
                      <a:pt x="137" y="104"/>
                      <a:pt x="144" y="101"/>
                    </a:cubicBezTo>
                    <a:cubicBezTo>
                      <a:pt x="151" y="98"/>
                      <a:pt x="159" y="100"/>
                      <a:pt x="162" y="101"/>
                    </a:cubicBezTo>
                    <a:cubicBezTo>
                      <a:pt x="166" y="101"/>
                      <a:pt x="173" y="99"/>
                      <a:pt x="177" y="94"/>
                    </a:cubicBezTo>
                    <a:cubicBezTo>
                      <a:pt x="181" y="90"/>
                      <a:pt x="186" y="91"/>
                      <a:pt x="187" y="87"/>
                    </a:cubicBezTo>
                    <a:cubicBezTo>
                      <a:pt x="187" y="82"/>
                      <a:pt x="183" y="81"/>
                      <a:pt x="185" y="77"/>
                    </a:cubicBezTo>
                    <a:cubicBezTo>
                      <a:pt x="187" y="74"/>
                      <a:pt x="190" y="74"/>
                      <a:pt x="192" y="75"/>
                    </a:cubicBezTo>
                    <a:cubicBezTo>
                      <a:pt x="194" y="76"/>
                      <a:pt x="200" y="78"/>
                      <a:pt x="205" y="74"/>
                    </a:cubicBezTo>
                    <a:cubicBezTo>
                      <a:pt x="210" y="70"/>
                      <a:pt x="213" y="71"/>
                      <a:pt x="217" y="70"/>
                    </a:cubicBezTo>
                    <a:cubicBezTo>
                      <a:pt x="222" y="70"/>
                      <a:pt x="221" y="67"/>
                      <a:pt x="224" y="64"/>
                    </a:cubicBezTo>
                    <a:cubicBezTo>
                      <a:pt x="228" y="61"/>
                      <a:pt x="231" y="60"/>
                      <a:pt x="234" y="60"/>
                    </a:cubicBezTo>
                    <a:cubicBezTo>
                      <a:pt x="237" y="60"/>
                      <a:pt x="242" y="56"/>
                      <a:pt x="245" y="58"/>
                    </a:cubicBezTo>
                    <a:cubicBezTo>
                      <a:pt x="248" y="59"/>
                      <a:pt x="252" y="59"/>
                      <a:pt x="253" y="56"/>
                    </a:cubicBezTo>
                    <a:cubicBezTo>
                      <a:pt x="253" y="54"/>
                      <a:pt x="245" y="49"/>
                      <a:pt x="243" y="4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8" name="Google Shape;798;p30"/>
              <p:cNvSpPr/>
              <p:nvPr/>
            </p:nvSpPr>
            <p:spPr>
              <a:xfrm>
                <a:off x="5560879" y="3457416"/>
                <a:ext cx="10038" cy="25095"/>
              </a:xfrm>
              <a:custGeom>
                <a:avLst/>
                <a:gdLst/>
                <a:ahLst/>
                <a:cxnLst/>
                <a:rect l="l" t="t" r="r" b="b"/>
                <a:pathLst>
                  <a:path w="4" h="11" extrusionOk="0">
                    <a:moveTo>
                      <a:pt x="2" y="0"/>
                    </a:moveTo>
                    <a:cubicBezTo>
                      <a:pt x="1" y="0"/>
                      <a:pt x="0" y="5"/>
                      <a:pt x="0" y="6"/>
                    </a:cubicBezTo>
                    <a:cubicBezTo>
                      <a:pt x="0" y="6"/>
                      <a:pt x="1" y="8"/>
                      <a:pt x="3" y="11"/>
                    </a:cubicBezTo>
                    <a:cubicBezTo>
                      <a:pt x="4" y="7"/>
                      <a:pt x="4" y="2"/>
                      <a:pt x="4" y="1"/>
                    </a:cubicBezTo>
                    <a:cubicBezTo>
                      <a:pt x="4" y="1"/>
                      <a:pt x="4" y="0"/>
                      <a:pt x="4" y="0"/>
                    </a:cubicBezTo>
                    <a:cubicBezTo>
                      <a:pt x="3" y="0"/>
                      <a:pt x="2" y="0"/>
                      <a:pt x="2"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99" name="Google Shape;799;p30"/>
              <p:cNvSpPr/>
              <p:nvPr/>
            </p:nvSpPr>
            <p:spPr>
              <a:xfrm>
                <a:off x="5545823" y="3441105"/>
                <a:ext cx="27604" cy="75284"/>
              </a:xfrm>
              <a:custGeom>
                <a:avLst/>
                <a:gdLst/>
                <a:ahLst/>
                <a:cxnLst/>
                <a:rect l="l" t="t" r="r" b="b"/>
                <a:pathLst>
                  <a:path w="12" h="33" extrusionOk="0">
                    <a:moveTo>
                      <a:pt x="6" y="33"/>
                    </a:moveTo>
                    <a:cubicBezTo>
                      <a:pt x="6" y="33"/>
                      <a:pt x="6" y="33"/>
                      <a:pt x="7" y="33"/>
                    </a:cubicBezTo>
                    <a:cubicBezTo>
                      <a:pt x="7" y="28"/>
                      <a:pt x="8" y="23"/>
                      <a:pt x="9" y="22"/>
                    </a:cubicBezTo>
                    <a:cubicBezTo>
                      <a:pt x="10" y="21"/>
                      <a:pt x="10" y="19"/>
                      <a:pt x="10" y="18"/>
                    </a:cubicBezTo>
                    <a:cubicBezTo>
                      <a:pt x="8" y="15"/>
                      <a:pt x="7" y="13"/>
                      <a:pt x="7" y="13"/>
                    </a:cubicBezTo>
                    <a:cubicBezTo>
                      <a:pt x="7" y="12"/>
                      <a:pt x="8" y="7"/>
                      <a:pt x="9" y="7"/>
                    </a:cubicBezTo>
                    <a:cubicBezTo>
                      <a:pt x="9" y="7"/>
                      <a:pt x="10" y="7"/>
                      <a:pt x="11" y="7"/>
                    </a:cubicBezTo>
                    <a:cubicBezTo>
                      <a:pt x="12" y="5"/>
                      <a:pt x="12" y="3"/>
                      <a:pt x="12" y="1"/>
                    </a:cubicBezTo>
                    <a:cubicBezTo>
                      <a:pt x="8" y="0"/>
                      <a:pt x="8" y="0"/>
                      <a:pt x="8" y="0"/>
                    </a:cubicBezTo>
                    <a:cubicBezTo>
                      <a:pt x="7" y="1"/>
                      <a:pt x="7" y="2"/>
                      <a:pt x="7" y="3"/>
                    </a:cubicBezTo>
                    <a:cubicBezTo>
                      <a:pt x="6" y="8"/>
                      <a:pt x="2" y="15"/>
                      <a:pt x="0" y="18"/>
                    </a:cubicBezTo>
                    <a:cubicBezTo>
                      <a:pt x="6" y="32"/>
                      <a:pt x="6" y="32"/>
                      <a:pt x="6" y="32"/>
                    </a:cubicBezTo>
                    <a:lnTo>
                      <a:pt x="6" y="33"/>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0" name="Google Shape;800;p30"/>
              <p:cNvSpPr/>
              <p:nvPr/>
            </p:nvSpPr>
            <p:spPr>
              <a:xfrm>
                <a:off x="5560879" y="3438596"/>
                <a:ext cx="79048" cy="87831"/>
              </a:xfrm>
              <a:custGeom>
                <a:avLst/>
                <a:gdLst/>
                <a:ahLst/>
                <a:cxnLst/>
                <a:rect l="l" t="t" r="r" b="b"/>
                <a:pathLst>
                  <a:path w="34" h="38" extrusionOk="0">
                    <a:moveTo>
                      <a:pt x="31" y="0"/>
                    </a:moveTo>
                    <a:cubicBezTo>
                      <a:pt x="26" y="3"/>
                      <a:pt x="22" y="5"/>
                      <a:pt x="21" y="5"/>
                    </a:cubicBezTo>
                    <a:cubicBezTo>
                      <a:pt x="19"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1"/>
                      <a:pt x="2" y="23"/>
                    </a:cubicBezTo>
                    <a:cubicBezTo>
                      <a:pt x="1" y="24"/>
                      <a:pt x="0" y="29"/>
                      <a:pt x="0" y="34"/>
                    </a:cubicBezTo>
                    <a:cubicBezTo>
                      <a:pt x="2" y="36"/>
                      <a:pt x="5" y="37"/>
                      <a:pt x="7" y="37"/>
                    </a:cubicBezTo>
                    <a:cubicBezTo>
                      <a:pt x="10" y="38"/>
                      <a:pt x="13" y="34"/>
                      <a:pt x="13" y="33"/>
                    </a:cubicBezTo>
                    <a:cubicBezTo>
                      <a:pt x="13" y="31"/>
                      <a:pt x="16" y="30"/>
                      <a:pt x="18" y="30"/>
                    </a:cubicBezTo>
                    <a:cubicBezTo>
                      <a:pt x="21" y="30"/>
                      <a:pt x="21" y="27"/>
                      <a:pt x="23" y="26"/>
                    </a:cubicBezTo>
                    <a:cubicBezTo>
                      <a:pt x="25" y="26"/>
                      <a:pt x="19" y="20"/>
                      <a:pt x="17" y="19"/>
                    </a:cubicBezTo>
                    <a:cubicBezTo>
                      <a:pt x="15" y="19"/>
                      <a:pt x="19" y="15"/>
                      <a:pt x="25" y="14"/>
                    </a:cubicBezTo>
                    <a:cubicBezTo>
                      <a:pt x="31" y="14"/>
                      <a:pt x="30" y="12"/>
                      <a:pt x="33" y="12"/>
                    </a:cubicBezTo>
                    <a:cubicBezTo>
                      <a:pt x="33" y="12"/>
                      <a:pt x="34" y="12"/>
                      <a:pt x="34" y="12"/>
                    </a:cubicBezTo>
                    <a:cubicBezTo>
                      <a:pt x="33" y="9"/>
                      <a:pt x="32" y="6"/>
                      <a:pt x="32" y="4"/>
                    </a:cubicBezTo>
                    <a:cubicBezTo>
                      <a:pt x="31" y="3"/>
                      <a:pt x="31" y="1"/>
                      <a:pt x="31"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1" name="Google Shape;801;p30"/>
              <p:cNvSpPr/>
              <p:nvPr/>
            </p:nvSpPr>
            <p:spPr>
              <a:xfrm>
                <a:off x="6209573" y="3226547"/>
                <a:ext cx="202011" cy="87831"/>
              </a:xfrm>
              <a:custGeom>
                <a:avLst/>
                <a:gdLst/>
                <a:ahLst/>
                <a:cxnLst/>
                <a:rect l="l" t="t" r="r" b="b"/>
                <a:pathLst>
                  <a:path w="88" h="38" extrusionOk="0">
                    <a:moveTo>
                      <a:pt x="81" y="8"/>
                    </a:moveTo>
                    <a:cubicBezTo>
                      <a:pt x="78" y="4"/>
                      <a:pt x="77" y="6"/>
                      <a:pt x="73" y="5"/>
                    </a:cubicBezTo>
                    <a:cubicBezTo>
                      <a:pt x="70" y="4"/>
                      <a:pt x="55" y="3"/>
                      <a:pt x="53" y="4"/>
                    </a:cubicBezTo>
                    <a:cubicBezTo>
                      <a:pt x="50" y="5"/>
                      <a:pt x="44" y="2"/>
                      <a:pt x="42" y="1"/>
                    </a:cubicBezTo>
                    <a:cubicBezTo>
                      <a:pt x="40" y="0"/>
                      <a:pt x="34" y="1"/>
                      <a:pt x="34" y="4"/>
                    </a:cubicBezTo>
                    <a:cubicBezTo>
                      <a:pt x="33" y="8"/>
                      <a:pt x="31" y="8"/>
                      <a:pt x="26" y="6"/>
                    </a:cubicBezTo>
                    <a:cubicBezTo>
                      <a:pt x="22" y="3"/>
                      <a:pt x="16" y="3"/>
                      <a:pt x="15" y="6"/>
                    </a:cubicBezTo>
                    <a:cubicBezTo>
                      <a:pt x="15" y="8"/>
                      <a:pt x="12" y="11"/>
                      <a:pt x="10" y="11"/>
                    </a:cubicBezTo>
                    <a:cubicBezTo>
                      <a:pt x="10" y="12"/>
                      <a:pt x="9" y="14"/>
                      <a:pt x="8" y="16"/>
                    </a:cubicBezTo>
                    <a:cubicBezTo>
                      <a:pt x="9" y="16"/>
                      <a:pt x="10" y="17"/>
                      <a:pt x="11" y="18"/>
                    </a:cubicBezTo>
                    <a:cubicBezTo>
                      <a:pt x="13" y="20"/>
                      <a:pt x="17" y="20"/>
                      <a:pt x="17" y="18"/>
                    </a:cubicBezTo>
                    <a:cubicBezTo>
                      <a:pt x="18" y="16"/>
                      <a:pt x="25" y="20"/>
                      <a:pt x="28" y="23"/>
                    </a:cubicBezTo>
                    <a:cubicBezTo>
                      <a:pt x="32" y="26"/>
                      <a:pt x="27" y="24"/>
                      <a:pt x="25" y="27"/>
                    </a:cubicBezTo>
                    <a:cubicBezTo>
                      <a:pt x="23" y="31"/>
                      <a:pt x="19" y="27"/>
                      <a:pt x="17" y="29"/>
                    </a:cubicBezTo>
                    <a:cubicBezTo>
                      <a:pt x="16" y="30"/>
                      <a:pt x="8" y="31"/>
                      <a:pt x="6" y="30"/>
                    </a:cubicBezTo>
                    <a:cubicBezTo>
                      <a:pt x="3" y="30"/>
                      <a:pt x="0" y="33"/>
                      <a:pt x="0" y="35"/>
                    </a:cubicBezTo>
                    <a:cubicBezTo>
                      <a:pt x="0" y="37"/>
                      <a:pt x="8" y="34"/>
                      <a:pt x="11" y="36"/>
                    </a:cubicBezTo>
                    <a:cubicBezTo>
                      <a:pt x="14" y="38"/>
                      <a:pt x="17" y="34"/>
                      <a:pt x="19" y="36"/>
                    </a:cubicBezTo>
                    <a:cubicBezTo>
                      <a:pt x="20" y="38"/>
                      <a:pt x="24" y="37"/>
                      <a:pt x="25" y="38"/>
                    </a:cubicBezTo>
                    <a:cubicBezTo>
                      <a:pt x="27" y="38"/>
                      <a:pt x="36" y="37"/>
                      <a:pt x="36" y="37"/>
                    </a:cubicBezTo>
                    <a:cubicBezTo>
                      <a:pt x="37" y="36"/>
                      <a:pt x="37" y="34"/>
                      <a:pt x="37" y="33"/>
                    </a:cubicBezTo>
                    <a:cubicBezTo>
                      <a:pt x="37" y="31"/>
                      <a:pt x="39" y="31"/>
                      <a:pt x="41" y="31"/>
                    </a:cubicBezTo>
                    <a:cubicBezTo>
                      <a:pt x="42" y="30"/>
                      <a:pt x="44" y="28"/>
                      <a:pt x="45" y="28"/>
                    </a:cubicBezTo>
                    <a:cubicBezTo>
                      <a:pt x="47" y="28"/>
                      <a:pt x="48" y="26"/>
                      <a:pt x="50" y="26"/>
                    </a:cubicBezTo>
                    <a:cubicBezTo>
                      <a:pt x="51" y="27"/>
                      <a:pt x="53" y="29"/>
                      <a:pt x="55" y="28"/>
                    </a:cubicBezTo>
                    <a:cubicBezTo>
                      <a:pt x="57" y="26"/>
                      <a:pt x="57" y="28"/>
                      <a:pt x="60" y="25"/>
                    </a:cubicBezTo>
                    <a:cubicBezTo>
                      <a:pt x="62" y="22"/>
                      <a:pt x="64" y="22"/>
                      <a:pt x="67" y="23"/>
                    </a:cubicBezTo>
                    <a:cubicBezTo>
                      <a:pt x="71" y="23"/>
                      <a:pt x="72" y="21"/>
                      <a:pt x="73" y="19"/>
                    </a:cubicBezTo>
                    <a:cubicBezTo>
                      <a:pt x="75" y="17"/>
                      <a:pt x="78" y="17"/>
                      <a:pt x="80" y="15"/>
                    </a:cubicBezTo>
                    <a:cubicBezTo>
                      <a:pt x="82" y="14"/>
                      <a:pt x="86" y="12"/>
                      <a:pt x="87" y="12"/>
                    </a:cubicBezTo>
                    <a:cubicBezTo>
                      <a:pt x="87" y="12"/>
                      <a:pt x="88" y="11"/>
                      <a:pt x="88" y="10"/>
                    </a:cubicBezTo>
                    <a:cubicBezTo>
                      <a:pt x="85" y="8"/>
                      <a:pt x="83" y="11"/>
                      <a:pt x="81"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2" name="Google Shape;802;p30"/>
              <p:cNvSpPr/>
              <p:nvPr/>
            </p:nvSpPr>
            <p:spPr>
              <a:xfrm>
                <a:off x="5653729" y="3217764"/>
                <a:ext cx="129237" cy="57717"/>
              </a:xfrm>
              <a:custGeom>
                <a:avLst/>
                <a:gdLst/>
                <a:ahLst/>
                <a:cxnLst/>
                <a:rect l="l" t="t" r="r" b="b"/>
                <a:pathLst>
                  <a:path w="56" h="25" extrusionOk="0">
                    <a:moveTo>
                      <a:pt x="22" y="19"/>
                    </a:moveTo>
                    <a:cubicBezTo>
                      <a:pt x="24" y="18"/>
                      <a:pt x="25" y="21"/>
                      <a:pt x="27" y="24"/>
                    </a:cubicBezTo>
                    <a:cubicBezTo>
                      <a:pt x="28" y="24"/>
                      <a:pt x="28" y="24"/>
                      <a:pt x="28" y="24"/>
                    </a:cubicBezTo>
                    <a:cubicBezTo>
                      <a:pt x="31" y="24"/>
                      <a:pt x="33" y="23"/>
                      <a:pt x="36" y="23"/>
                    </a:cubicBezTo>
                    <a:cubicBezTo>
                      <a:pt x="38" y="22"/>
                      <a:pt x="41" y="23"/>
                      <a:pt x="43" y="23"/>
                    </a:cubicBezTo>
                    <a:cubicBezTo>
                      <a:pt x="43" y="23"/>
                      <a:pt x="42" y="22"/>
                      <a:pt x="43" y="21"/>
                    </a:cubicBezTo>
                    <a:cubicBezTo>
                      <a:pt x="43" y="20"/>
                      <a:pt x="47" y="22"/>
                      <a:pt x="48" y="23"/>
                    </a:cubicBezTo>
                    <a:cubicBezTo>
                      <a:pt x="49" y="24"/>
                      <a:pt x="53" y="25"/>
                      <a:pt x="54" y="24"/>
                    </a:cubicBezTo>
                    <a:cubicBezTo>
                      <a:pt x="56" y="22"/>
                      <a:pt x="52" y="21"/>
                      <a:pt x="52" y="20"/>
                    </a:cubicBezTo>
                    <a:cubicBezTo>
                      <a:pt x="51" y="19"/>
                      <a:pt x="52" y="18"/>
                      <a:pt x="53" y="17"/>
                    </a:cubicBezTo>
                    <a:cubicBezTo>
                      <a:pt x="51" y="16"/>
                      <a:pt x="49" y="14"/>
                      <a:pt x="48" y="15"/>
                    </a:cubicBezTo>
                    <a:cubicBezTo>
                      <a:pt x="47" y="15"/>
                      <a:pt x="47" y="10"/>
                      <a:pt x="46" y="10"/>
                    </a:cubicBezTo>
                    <a:cubicBezTo>
                      <a:pt x="44" y="10"/>
                      <a:pt x="44" y="9"/>
                      <a:pt x="43" y="9"/>
                    </a:cubicBezTo>
                    <a:cubicBezTo>
                      <a:pt x="42" y="9"/>
                      <a:pt x="36" y="9"/>
                      <a:pt x="35" y="10"/>
                    </a:cubicBezTo>
                    <a:cubicBezTo>
                      <a:pt x="33" y="11"/>
                      <a:pt x="32" y="7"/>
                      <a:pt x="30" y="7"/>
                    </a:cubicBezTo>
                    <a:cubicBezTo>
                      <a:pt x="28" y="7"/>
                      <a:pt x="26" y="5"/>
                      <a:pt x="25" y="4"/>
                    </a:cubicBezTo>
                    <a:cubicBezTo>
                      <a:pt x="24" y="2"/>
                      <a:pt x="15" y="5"/>
                      <a:pt x="12" y="3"/>
                    </a:cubicBezTo>
                    <a:cubicBezTo>
                      <a:pt x="10" y="1"/>
                      <a:pt x="5" y="0"/>
                      <a:pt x="3" y="0"/>
                    </a:cubicBezTo>
                    <a:cubicBezTo>
                      <a:pt x="2" y="0"/>
                      <a:pt x="1" y="1"/>
                      <a:pt x="0" y="1"/>
                    </a:cubicBezTo>
                    <a:cubicBezTo>
                      <a:pt x="4" y="4"/>
                      <a:pt x="11" y="3"/>
                      <a:pt x="12" y="8"/>
                    </a:cubicBezTo>
                    <a:cubicBezTo>
                      <a:pt x="13" y="14"/>
                      <a:pt x="16" y="12"/>
                      <a:pt x="15" y="17"/>
                    </a:cubicBezTo>
                    <a:cubicBezTo>
                      <a:pt x="15" y="18"/>
                      <a:pt x="14" y="19"/>
                      <a:pt x="13" y="19"/>
                    </a:cubicBezTo>
                    <a:cubicBezTo>
                      <a:pt x="17" y="20"/>
                      <a:pt x="21" y="20"/>
                      <a:pt x="22" y="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3" name="Google Shape;803;p30"/>
              <p:cNvSpPr/>
              <p:nvPr/>
            </p:nvSpPr>
            <p:spPr>
              <a:xfrm>
                <a:off x="5395256" y="3249132"/>
                <a:ext cx="350069" cy="136765"/>
              </a:xfrm>
              <a:custGeom>
                <a:avLst/>
                <a:gdLst/>
                <a:ahLst/>
                <a:cxnLst/>
                <a:rect l="l" t="t" r="r" b="b"/>
                <a:pathLst>
                  <a:path w="152" h="59" extrusionOk="0">
                    <a:moveTo>
                      <a:pt x="147" y="41"/>
                    </a:moveTo>
                    <a:cubicBezTo>
                      <a:pt x="146" y="41"/>
                      <a:pt x="148" y="34"/>
                      <a:pt x="147" y="33"/>
                    </a:cubicBezTo>
                    <a:cubicBezTo>
                      <a:pt x="147" y="32"/>
                      <a:pt x="145" y="26"/>
                      <a:pt x="147" y="26"/>
                    </a:cubicBezTo>
                    <a:cubicBezTo>
                      <a:pt x="149" y="26"/>
                      <a:pt x="147" y="22"/>
                      <a:pt x="149" y="22"/>
                    </a:cubicBezTo>
                    <a:cubicBezTo>
                      <a:pt x="149" y="21"/>
                      <a:pt x="148" y="20"/>
                      <a:pt x="148" y="19"/>
                    </a:cubicBezTo>
                    <a:cubicBezTo>
                      <a:pt x="147" y="18"/>
                      <a:pt x="143" y="20"/>
                      <a:pt x="142" y="17"/>
                    </a:cubicBezTo>
                    <a:cubicBezTo>
                      <a:pt x="140" y="13"/>
                      <a:pt x="142" y="12"/>
                      <a:pt x="139" y="10"/>
                    </a:cubicBezTo>
                    <a:cubicBezTo>
                      <a:pt x="137" y="7"/>
                      <a:pt x="136" y="4"/>
                      <a:pt x="134" y="5"/>
                    </a:cubicBezTo>
                    <a:cubicBezTo>
                      <a:pt x="133" y="6"/>
                      <a:pt x="129" y="6"/>
                      <a:pt x="125" y="5"/>
                    </a:cubicBezTo>
                    <a:cubicBezTo>
                      <a:pt x="121" y="9"/>
                      <a:pt x="113" y="11"/>
                      <a:pt x="110" y="10"/>
                    </a:cubicBezTo>
                    <a:cubicBezTo>
                      <a:pt x="107" y="9"/>
                      <a:pt x="101" y="11"/>
                      <a:pt x="96" y="11"/>
                    </a:cubicBezTo>
                    <a:cubicBezTo>
                      <a:pt x="92" y="11"/>
                      <a:pt x="90" y="7"/>
                      <a:pt x="87" y="8"/>
                    </a:cubicBezTo>
                    <a:cubicBezTo>
                      <a:pt x="83" y="8"/>
                      <a:pt x="83" y="4"/>
                      <a:pt x="80" y="4"/>
                    </a:cubicBezTo>
                    <a:cubicBezTo>
                      <a:pt x="76" y="4"/>
                      <a:pt x="79" y="3"/>
                      <a:pt x="68" y="1"/>
                    </a:cubicBezTo>
                    <a:cubicBezTo>
                      <a:pt x="57" y="0"/>
                      <a:pt x="47" y="6"/>
                      <a:pt x="43" y="9"/>
                    </a:cubicBezTo>
                    <a:cubicBezTo>
                      <a:pt x="40" y="12"/>
                      <a:pt x="27" y="9"/>
                      <a:pt x="26" y="10"/>
                    </a:cubicBezTo>
                    <a:cubicBezTo>
                      <a:pt x="25" y="10"/>
                      <a:pt x="26" y="14"/>
                      <a:pt x="22" y="16"/>
                    </a:cubicBezTo>
                    <a:cubicBezTo>
                      <a:pt x="17" y="17"/>
                      <a:pt x="8" y="16"/>
                      <a:pt x="5" y="17"/>
                    </a:cubicBezTo>
                    <a:cubicBezTo>
                      <a:pt x="2" y="19"/>
                      <a:pt x="0" y="23"/>
                      <a:pt x="3" y="23"/>
                    </a:cubicBezTo>
                    <a:cubicBezTo>
                      <a:pt x="6" y="23"/>
                      <a:pt x="7" y="24"/>
                      <a:pt x="7" y="25"/>
                    </a:cubicBezTo>
                    <a:cubicBezTo>
                      <a:pt x="6" y="27"/>
                      <a:pt x="9" y="30"/>
                      <a:pt x="7" y="31"/>
                    </a:cubicBezTo>
                    <a:cubicBezTo>
                      <a:pt x="6" y="33"/>
                      <a:pt x="6" y="36"/>
                      <a:pt x="7" y="37"/>
                    </a:cubicBezTo>
                    <a:cubicBezTo>
                      <a:pt x="9" y="38"/>
                      <a:pt x="10" y="41"/>
                      <a:pt x="7" y="41"/>
                    </a:cubicBezTo>
                    <a:cubicBezTo>
                      <a:pt x="5" y="42"/>
                      <a:pt x="11" y="44"/>
                      <a:pt x="12" y="46"/>
                    </a:cubicBezTo>
                    <a:cubicBezTo>
                      <a:pt x="12" y="47"/>
                      <a:pt x="17" y="47"/>
                      <a:pt x="17" y="49"/>
                    </a:cubicBezTo>
                    <a:cubicBezTo>
                      <a:pt x="17" y="50"/>
                      <a:pt x="18" y="51"/>
                      <a:pt x="21" y="50"/>
                    </a:cubicBezTo>
                    <a:cubicBezTo>
                      <a:pt x="23" y="49"/>
                      <a:pt x="24" y="53"/>
                      <a:pt x="26" y="55"/>
                    </a:cubicBezTo>
                    <a:cubicBezTo>
                      <a:pt x="27" y="57"/>
                      <a:pt x="36" y="56"/>
                      <a:pt x="36" y="53"/>
                    </a:cubicBezTo>
                    <a:cubicBezTo>
                      <a:pt x="36" y="51"/>
                      <a:pt x="39" y="50"/>
                      <a:pt x="43" y="50"/>
                    </a:cubicBezTo>
                    <a:cubicBezTo>
                      <a:pt x="47" y="51"/>
                      <a:pt x="52" y="56"/>
                      <a:pt x="54" y="57"/>
                    </a:cubicBezTo>
                    <a:cubicBezTo>
                      <a:pt x="56" y="57"/>
                      <a:pt x="59" y="55"/>
                      <a:pt x="62" y="55"/>
                    </a:cubicBezTo>
                    <a:cubicBezTo>
                      <a:pt x="64" y="55"/>
                      <a:pt x="68" y="51"/>
                      <a:pt x="69" y="50"/>
                    </a:cubicBezTo>
                    <a:cubicBezTo>
                      <a:pt x="71" y="50"/>
                      <a:pt x="73" y="53"/>
                      <a:pt x="76" y="52"/>
                    </a:cubicBezTo>
                    <a:cubicBezTo>
                      <a:pt x="78" y="51"/>
                      <a:pt x="80" y="49"/>
                      <a:pt x="82" y="50"/>
                    </a:cubicBezTo>
                    <a:cubicBezTo>
                      <a:pt x="83" y="51"/>
                      <a:pt x="78" y="55"/>
                      <a:pt x="80" y="57"/>
                    </a:cubicBezTo>
                    <a:cubicBezTo>
                      <a:pt x="80" y="57"/>
                      <a:pt x="80" y="58"/>
                      <a:pt x="80" y="59"/>
                    </a:cubicBezTo>
                    <a:cubicBezTo>
                      <a:pt x="85" y="59"/>
                      <a:pt x="84" y="55"/>
                      <a:pt x="85" y="54"/>
                    </a:cubicBezTo>
                    <a:cubicBezTo>
                      <a:pt x="85" y="52"/>
                      <a:pt x="86" y="51"/>
                      <a:pt x="88" y="52"/>
                    </a:cubicBezTo>
                    <a:cubicBezTo>
                      <a:pt x="89" y="53"/>
                      <a:pt x="92" y="54"/>
                      <a:pt x="95" y="52"/>
                    </a:cubicBezTo>
                    <a:cubicBezTo>
                      <a:pt x="99" y="50"/>
                      <a:pt x="99" y="49"/>
                      <a:pt x="100" y="51"/>
                    </a:cubicBezTo>
                    <a:cubicBezTo>
                      <a:pt x="101" y="53"/>
                      <a:pt x="104" y="51"/>
                      <a:pt x="109" y="51"/>
                    </a:cubicBezTo>
                    <a:cubicBezTo>
                      <a:pt x="114" y="51"/>
                      <a:pt x="115" y="48"/>
                      <a:pt x="120" y="48"/>
                    </a:cubicBezTo>
                    <a:cubicBezTo>
                      <a:pt x="125" y="48"/>
                      <a:pt x="129" y="47"/>
                      <a:pt x="129" y="47"/>
                    </a:cubicBezTo>
                    <a:cubicBezTo>
                      <a:pt x="132" y="48"/>
                      <a:pt x="132" y="48"/>
                      <a:pt x="132" y="48"/>
                    </a:cubicBezTo>
                    <a:cubicBezTo>
                      <a:pt x="133" y="47"/>
                      <a:pt x="133" y="45"/>
                      <a:pt x="136" y="45"/>
                    </a:cubicBezTo>
                    <a:cubicBezTo>
                      <a:pt x="139" y="45"/>
                      <a:pt x="141" y="47"/>
                      <a:pt x="143" y="46"/>
                    </a:cubicBezTo>
                    <a:cubicBezTo>
                      <a:pt x="145" y="46"/>
                      <a:pt x="151" y="52"/>
                      <a:pt x="151" y="48"/>
                    </a:cubicBezTo>
                    <a:cubicBezTo>
                      <a:pt x="152" y="47"/>
                      <a:pt x="149" y="42"/>
                      <a:pt x="147" y="41"/>
                    </a:cubicBezTo>
                    <a:close/>
                    <a:moveTo>
                      <a:pt x="14" y="11"/>
                    </a:moveTo>
                    <a:cubicBezTo>
                      <a:pt x="16" y="10"/>
                      <a:pt x="23" y="11"/>
                      <a:pt x="24" y="10"/>
                    </a:cubicBezTo>
                    <a:cubicBezTo>
                      <a:pt x="26" y="8"/>
                      <a:pt x="20" y="7"/>
                      <a:pt x="18" y="5"/>
                    </a:cubicBezTo>
                    <a:cubicBezTo>
                      <a:pt x="17" y="4"/>
                      <a:pt x="17" y="2"/>
                      <a:pt x="16" y="1"/>
                    </a:cubicBezTo>
                    <a:cubicBezTo>
                      <a:pt x="15" y="1"/>
                      <a:pt x="14" y="2"/>
                      <a:pt x="13" y="1"/>
                    </a:cubicBezTo>
                    <a:cubicBezTo>
                      <a:pt x="11" y="0"/>
                      <a:pt x="6" y="1"/>
                      <a:pt x="5" y="1"/>
                    </a:cubicBezTo>
                    <a:cubicBezTo>
                      <a:pt x="4" y="2"/>
                      <a:pt x="6" y="5"/>
                      <a:pt x="6" y="7"/>
                    </a:cubicBezTo>
                    <a:cubicBezTo>
                      <a:pt x="6" y="9"/>
                      <a:pt x="3" y="9"/>
                      <a:pt x="3" y="10"/>
                    </a:cubicBezTo>
                    <a:cubicBezTo>
                      <a:pt x="3" y="11"/>
                      <a:pt x="2" y="12"/>
                      <a:pt x="1" y="13"/>
                    </a:cubicBezTo>
                    <a:cubicBezTo>
                      <a:pt x="3" y="14"/>
                      <a:pt x="4" y="15"/>
                      <a:pt x="6" y="15"/>
                    </a:cubicBezTo>
                    <a:cubicBezTo>
                      <a:pt x="9" y="15"/>
                      <a:pt x="11" y="12"/>
                      <a:pt x="14" y="1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4" name="Google Shape;804;p30"/>
              <p:cNvSpPr/>
              <p:nvPr/>
            </p:nvSpPr>
            <p:spPr>
              <a:xfrm>
                <a:off x="6367668" y="3388407"/>
                <a:ext cx="43915" cy="41406"/>
              </a:xfrm>
              <a:custGeom>
                <a:avLst/>
                <a:gdLst/>
                <a:ahLst/>
                <a:cxnLst/>
                <a:rect l="l" t="t" r="r" b="b"/>
                <a:pathLst>
                  <a:path w="19" h="18" extrusionOk="0">
                    <a:moveTo>
                      <a:pt x="9" y="0"/>
                    </a:moveTo>
                    <a:cubicBezTo>
                      <a:pt x="7" y="0"/>
                      <a:pt x="1" y="3"/>
                      <a:pt x="0" y="6"/>
                    </a:cubicBezTo>
                    <a:cubicBezTo>
                      <a:pt x="1" y="6"/>
                      <a:pt x="1" y="7"/>
                      <a:pt x="2" y="8"/>
                    </a:cubicBezTo>
                    <a:cubicBezTo>
                      <a:pt x="2" y="10"/>
                      <a:pt x="4" y="12"/>
                      <a:pt x="6" y="13"/>
                    </a:cubicBezTo>
                    <a:cubicBezTo>
                      <a:pt x="8" y="14"/>
                      <a:pt x="8" y="16"/>
                      <a:pt x="7" y="18"/>
                    </a:cubicBezTo>
                    <a:cubicBezTo>
                      <a:pt x="9" y="18"/>
                      <a:pt x="10" y="18"/>
                      <a:pt x="11" y="18"/>
                    </a:cubicBezTo>
                    <a:cubicBezTo>
                      <a:pt x="13" y="17"/>
                      <a:pt x="18" y="10"/>
                      <a:pt x="19" y="8"/>
                    </a:cubicBezTo>
                    <a:cubicBezTo>
                      <a:pt x="19" y="6"/>
                      <a:pt x="12" y="1"/>
                      <a:pt x="9"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5" name="Google Shape;805;p30"/>
              <p:cNvSpPr/>
              <p:nvPr/>
            </p:nvSpPr>
            <p:spPr>
              <a:xfrm>
                <a:off x="7204570" y="3232821"/>
                <a:ext cx="129237" cy="122963"/>
              </a:xfrm>
              <a:custGeom>
                <a:avLst/>
                <a:gdLst/>
                <a:ahLst/>
                <a:cxnLst/>
                <a:rect l="l" t="t" r="r" b="b"/>
                <a:pathLst>
                  <a:path w="56" h="53" extrusionOk="0">
                    <a:moveTo>
                      <a:pt x="54" y="3"/>
                    </a:moveTo>
                    <a:cubicBezTo>
                      <a:pt x="50" y="4"/>
                      <a:pt x="49" y="0"/>
                      <a:pt x="47" y="0"/>
                    </a:cubicBezTo>
                    <a:cubicBezTo>
                      <a:pt x="44" y="0"/>
                      <a:pt x="45" y="7"/>
                      <a:pt x="42" y="7"/>
                    </a:cubicBezTo>
                    <a:cubicBezTo>
                      <a:pt x="40" y="7"/>
                      <a:pt x="40" y="10"/>
                      <a:pt x="36" y="11"/>
                    </a:cubicBezTo>
                    <a:cubicBezTo>
                      <a:pt x="33" y="11"/>
                      <a:pt x="32" y="11"/>
                      <a:pt x="33" y="14"/>
                    </a:cubicBezTo>
                    <a:cubicBezTo>
                      <a:pt x="35" y="16"/>
                      <a:pt x="31" y="15"/>
                      <a:pt x="28" y="15"/>
                    </a:cubicBezTo>
                    <a:cubicBezTo>
                      <a:pt x="25" y="15"/>
                      <a:pt x="25" y="13"/>
                      <a:pt x="23" y="13"/>
                    </a:cubicBezTo>
                    <a:cubicBezTo>
                      <a:pt x="21" y="13"/>
                      <a:pt x="19" y="17"/>
                      <a:pt x="18" y="19"/>
                    </a:cubicBezTo>
                    <a:cubicBezTo>
                      <a:pt x="16" y="21"/>
                      <a:pt x="6" y="26"/>
                      <a:pt x="3" y="27"/>
                    </a:cubicBezTo>
                    <a:cubicBezTo>
                      <a:pt x="2" y="28"/>
                      <a:pt x="1" y="29"/>
                      <a:pt x="0" y="31"/>
                    </a:cubicBezTo>
                    <a:cubicBezTo>
                      <a:pt x="4" y="31"/>
                      <a:pt x="8" y="33"/>
                      <a:pt x="10" y="35"/>
                    </a:cubicBezTo>
                    <a:cubicBezTo>
                      <a:pt x="12" y="38"/>
                      <a:pt x="7" y="41"/>
                      <a:pt x="5" y="44"/>
                    </a:cubicBezTo>
                    <a:cubicBezTo>
                      <a:pt x="3" y="47"/>
                      <a:pt x="6" y="47"/>
                      <a:pt x="6" y="49"/>
                    </a:cubicBezTo>
                    <a:cubicBezTo>
                      <a:pt x="6" y="51"/>
                      <a:pt x="9" y="53"/>
                      <a:pt x="10" y="51"/>
                    </a:cubicBezTo>
                    <a:cubicBezTo>
                      <a:pt x="11" y="49"/>
                      <a:pt x="13" y="50"/>
                      <a:pt x="17" y="50"/>
                    </a:cubicBezTo>
                    <a:cubicBezTo>
                      <a:pt x="18" y="50"/>
                      <a:pt x="18" y="50"/>
                      <a:pt x="18" y="51"/>
                    </a:cubicBezTo>
                    <a:cubicBezTo>
                      <a:pt x="20" y="49"/>
                      <a:pt x="22" y="48"/>
                      <a:pt x="23" y="47"/>
                    </a:cubicBezTo>
                    <a:cubicBezTo>
                      <a:pt x="24" y="46"/>
                      <a:pt x="28" y="46"/>
                      <a:pt x="31" y="46"/>
                    </a:cubicBezTo>
                    <a:cubicBezTo>
                      <a:pt x="32" y="46"/>
                      <a:pt x="33" y="45"/>
                      <a:pt x="35" y="44"/>
                    </a:cubicBezTo>
                    <a:cubicBezTo>
                      <a:pt x="32" y="41"/>
                      <a:pt x="29" y="38"/>
                      <a:pt x="28" y="37"/>
                    </a:cubicBezTo>
                    <a:cubicBezTo>
                      <a:pt x="25" y="36"/>
                      <a:pt x="27" y="31"/>
                      <a:pt x="30" y="30"/>
                    </a:cubicBezTo>
                    <a:cubicBezTo>
                      <a:pt x="33" y="29"/>
                      <a:pt x="41" y="23"/>
                      <a:pt x="44" y="22"/>
                    </a:cubicBezTo>
                    <a:cubicBezTo>
                      <a:pt x="46" y="20"/>
                      <a:pt x="45" y="16"/>
                      <a:pt x="47" y="12"/>
                    </a:cubicBezTo>
                    <a:cubicBezTo>
                      <a:pt x="48" y="10"/>
                      <a:pt x="52" y="6"/>
                      <a:pt x="56" y="3"/>
                    </a:cubicBezTo>
                    <a:cubicBezTo>
                      <a:pt x="55" y="3"/>
                      <a:pt x="54" y="3"/>
                      <a:pt x="54"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6" name="Google Shape;806;p30"/>
              <p:cNvSpPr/>
              <p:nvPr/>
            </p:nvSpPr>
            <p:spPr>
              <a:xfrm>
                <a:off x="6407819" y="3505096"/>
                <a:ext cx="143039" cy="81557"/>
              </a:xfrm>
              <a:custGeom>
                <a:avLst/>
                <a:gdLst/>
                <a:ahLst/>
                <a:cxnLst/>
                <a:rect l="l" t="t" r="r" b="b"/>
                <a:pathLst>
                  <a:path w="62" h="35" extrusionOk="0">
                    <a:moveTo>
                      <a:pt x="61" y="22"/>
                    </a:moveTo>
                    <a:cubicBezTo>
                      <a:pt x="60" y="22"/>
                      <a:pt x="60" y="22"/>
                      <a:pt x="59" y="22"/>
                    </a:cubicBezTo>
                    <a:cubicBezTo>
                      <a:pt x="54" y="22"/>
                      <a:pt x="51" y="20"/>
                      <a:pt x="48" y="20"/>
                    </a:cubicBezTo>
                    <a:cubicBezTo>
                      <a:pt x="45" y="21"/>
                      <a:pt x="37" y="17"/>
                      <a:pt x="33" y="14"/>
                    </a:cubicBezTo>
                    <a:cubicBezTo>
                      <a:pt x="29" y="11"/>
                      <a:pt x="19" y="5"/>
                      <a:pt x="17" y="2"/>
                    </a:cubicBezTo>
                    <a:cubicBezTo>
                      <a:pt x="14" y="0"/>
                      <a:pt x="10" y="0"/>
                      <a:pt x="10" y="1"/>
                    </a:cubicBezTo>
                    <a:cubicBezTo>
                      <a:pt x="10" y="2"/>
                      <a:pt x="8" y="2"/>
                      <a:pt x="5" y="2"/>
                    </a:cubicBezTo>
                    <a:cubicBezTo>
                      <a:pt x="4" y="4"/>
                      <a:pt x="2" y="5"/>
                      <a:pt x="2" y="7"/>
                    </a:cubicBezTo>
                    <a:cubicBezTo>
                      <a:pt x="2" y="9"/>
                      <a:pt x="0" y="11"/>
                      <a:pt x="0" y="13"/>
                    </a:cubicBezTo>
                    <a:cubicBezTo>
                      <a:pt x="0" y="15"/>
                      <a:pt x="3" y="15"/>
                      <a:pt x="4" y="16"/>
                    </a:cubicBezTo>
                    <a:cubicBezTo>
                      <a:pt x="5" y="17"/>
                      <a:pt x="10" y="18"/>
                      <a:pt x="11" y="19"/>
                    </a:cubicBezTo>
                    <a:cubicBezTo>
                      <a:pt x="11" y="21"/>
                      <a:pt x="15" y="22"/>
                      <a:pt x="17" y="23"/>
                    </a:cubicBezTo>
                    <a:cubicBezTo>
                      <a:pt x="19" y="23"/>
                      <a:pt x="22" y="25"/>
                      <a:pt x="23" y="26"/>
                    </a:cubicBezTo>
                    <a:cubicBezTo>
                      <a:pt x="25" y="27"/>
                      <a:pt x="29" y="25"/>
                      <a:pt x="31" y="25"/>
                    </a:cubicBezTo>
                    <a:cubicBezTo>
                      <a:pt x="33" y="25"/>
                      <a:pt x="35" y="28"/>
                      <a:pt x="36" y="30"/>
                    </a:cubicBezTo>
                    <a:cubicBezTo>
                      <a:pt x="36" y="31"/>
                      <a:pt x="44" y="32"/>
                      <a:pt x="46" y="34"/>
                    </a:cubicBezTo>
                    <a:cubicBezTo>
                      <a:pt x="48" y="35"/>
                      <a:pt x="58" y="34"/>
                      <a:pt x="60" y="32"/>
                    </a:cubicBezTo>
                    <a:cubicBezTo>
                      <a:pt x="62" y="31"/>
                      <a:pt x="60" y="27"/>
                      <a:pt x="60" y="24"/>
                    </a:cubicBezTo>
                    <a:cubicBezTo>
                      <a:pt x="60" y="23"/>
                      <a:pt x="60" y="23"/>
                      <a:pt x="61" y="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7" name="Google Shape;807;p30"/>
              <p:cNvSpPr/>
              <p:nvPr/>
            </p:nvSpPr>
            <p:spPr>
              <a:xfrm>
                <a:off x="6614849" y="3542738"/>
                <a:ext cx="159350" cy="350068"/>
              </a:xfrm>
              <a:custGeom>
                <a:avLst/>
                <a:gdLst/>
                <a:ahLst/>
                <a:cxnLst/>
                <a:rect l="l" t="t" r="r" b="b"/>
                <a:pathLst>
                  <a:path w="69" h="152" extrusionOk="0">
                    <a:moveTo>
                      <a:pt x="55" y="138"/>
                    </a:moveTo>
                    <a:cubicBezTo>
                      <a:pt x="55" y="135"/>
                      <a:pt x="53" y="135"/>
                      <a:pt x="53" y="132"/>
                    </a:cubicBezTo>
                    <a:cubicBezTo>
                      <a:pt x="53" y="129"/>
                      <a:pt x="53" y="125"/>
                      <a:pt x="50" y="122"/>
                    </a:cubicBezTo>
                    <a:cubicBezTo>
                      <a:pt x="46" y="119"/>
                      <a:pt x="45" y="115"/>
                      <a:pt x="47" y="114"/>
                    </a:cubicBezTo>
                    <a:cubicBezTo>
                      <a:pt x="49" y="112"/>
                      <a:pt x="47" y="108"/>
                      <a:pt x="48" y="108"/>
                    </a:cubicBezTo>
                    <a:cubicBezTo>
                      <a:pt x="49" y="108"/>
                      <a:pt x="50" y="105"/>
                      <a:pt x="48" y="104"/>
                    </a:cubicBezTo>
                    <a:cubicBezTo>
                      <a:pt x="46" y="103"/>
                      <a:pt x="48" y="99"/>
                      <a:pt x="47" y="99"/>
                    </a:cubicBezTo>
                    <a:cubicBezTo>
                      <a:pt x="45" y="98"/>
                      <a:pt x="41" y="93"/>
                      <a:pt x="41" y="91"/>
                    </a:cubicBezTo>
                    <a:cubicBezTo>
                      <a:pt x="41" y="90"/>
                      <a:pt x="42" y="81"/>
                      <a:pt x="42" y="79"/>
                    </a:cubicBezTo>
                    <a:cubicBezTo>
                      <a:pt x="43" y="76"/>
                      <a:pt x="46" y="76"/>
                      <a:pt x="47" y="76"/>
                    </a:cubicBezTo>
                    <a:cubicBezTo>
                      <a:pt x="48" y="76"/>
                      <a:pt x="52" y="76"/>
                      <a:pt x="53" y="74"/>
                    </a:cubicBezTo>
                    <a:cubicBezTo>
                      <a:pt x="54" y="72"/>
                      <a:pt x="59" y="72"/>
                      <a:pt x="60" y="70"/>
                    </a:cubicBezTo>
                    <a:cubicBezTo>
                      <a:pt x="61" y="68"/>
                      <a:pt x="64" y="68"/>
                      <a:pt x="64" y="67"/>
                    </a:cubicBezTo>
                    <a:cubicBezTo>
                      <a:pt x="64" y="65"/>
                      <a:pt x="68" y="60"/>
                      <a:pt x="68" y="60"/>
                    </a:cubicBezTo>
                    <a:cubicBezTo>
                      <a:pt x="68" y="60"/>
                      <a:pt x="68" y="60"/>
                      <a:pt x="69" y="60"/>
                    </a:cubicBezTo>
                    <a:cubicBezTo>
                      <a:pt x="68" y="59"/>
                      <a:pt x="67" y="60"/>
                      <a:pt x="65" y="61"/>
                    </a:cubicBezTo>
                    <a:cubicBezTo>
                      <a:pt x="61" y="62"/>
                      <a:pt x="60" y="60"/>
                      <a:pt x="60" y="58"/>
                    </a:cubicBezTo>
                    <a:cubicBezTo>
                      <a:pt x="60" y="56"/>
                      <a:pt x="57" y="56"/>
                      <a:pt x="55" y="56"/>
                    </a:cubicBezTo>
                    <a:cubicBezTo>
                      <a:pt x="54" y="56"/>
                      <a:pt x="55" y="53"/>
                      <a:pt x="55" y="51"/>
                    </a:cubicBezTo>
                    <a:cubicBezTo>
                      <a:pt x="56" y="48"/>
                      <a:pt x="55" y="47"/>
                      <a:pt x="52" y="47"/>
                    </a:cubicBezTo>
                    <a:cubicBezTo>
                      <a:pt x="50" y="47"/>
                      <a:pt x="49" y="42"/>
                      <a:pt x="50" y="40"/>
                    </a:cubicBezTo>
                    <a:cubicBezTo>
                      <a:pt x="51" y="39"/>
                      <a:pt x="45" y="38"/>
                      <a:pt x="43" y="39"/>
                    </a:cubicBezTo>
                    <a:cubicBezTo>
                      <a:pt x="40" y="40"/>
                      <a:pt x="42" y="37"/>
                      <a:pt x="41" y="35"/>
                    </a:cubicBezTo>
                    <a:cubicBezTo>
                      <a:pt x="40" y="33"/>
                      <a:pt x="44" y="27"/>
                      <a:pt x="48" y="24"/>
                    </a:cubicBezTo>
                    <a:cubicBezTo>
                      <a:pt x="51" y="20"/>
                      <a:pt x="50" y="16"/>
                      <a:pt x="50" y="12"/>
                    </a:cubicBezTo>
                    <a:cubicBezTo>
                      <a:pt x="50" y="8"/>
                      <a:pt x="48" y="8"/>
                      <a:pt x="47" y="8"/>
                    </a:cubicBezTo>
                    <a:cubicBezTo>
                      <a:pt x="45" y="8"/>
                      <a:pt x="45" y="6"/>
                      <a:pt x="45" y="4"/>
                    </a:cubicBezTo>
                    <a:cubicBezTo>
                      <a:pt x="45" y="1"/>
                      <a:pt x="41" y="0"/>
                      <a:pt x="39" y="1"/>
                    </a:cubicBezTo>
                    <a:cubicBezTo>
                      <a:pt x="39" y="1"/>
                      <a:pt x="39" y="2"/>
                      <a:pt x="38" y="2"/>
                    </a:cubicBezTo>
                    <a:cubicBezTo>
                      <a:pt x="38" y="2"/>
                      <a:pt x="38" y="2"/>
                      <a:pt x="38" y="2"/>
                    </a:cubicBezTo>
                    <a:cubicBezTo>
                      <a:pt x="38" y="2"/>
                      <a:pt x="38" y="5"/>
                      <a:pt x="36" y="6"/>
                    </a:cubicBezTo>
                    <a:cubicBezTo>
                      <a:pt x="35" y="7"/>
                      <a:pt x="35" y="8"/>
                      <a:pt x="37" y="11"/>
                    </a:cubicBezTo>
                    <a:cubicBezTo>
                      <a:pt x="39" y="14"/>
                      <a:pt x="34" y="13"/>
                      <a:pt x="33" y="11"/>
                    </a:cubicBezTo>
                    <a:cubicBezTo>
                      <a:pt x="33" y="10"/>
                      <a:pt x="29" y="12"/>
                      <a:pt x="27" y="14"/>
                    </a:cubicBezTo>
                    <a:cubicBezTo>
                      <a:pt x="25" y="16"/>
                      <a:pt x="21" y="17"/>
                      <a:pt x="21" y="21"/>
                    </a:cubicBezTo>
                    <a:cubicBezTo>
                      <a:pt x="21" y="24"/>
                      <a:pt x="19" y="28"/>
                      <a:pt x="19" y="30"/>
                    </a:cubicBezTo>
                    <a:cubicBezTo>
                      <a:pt x="20" y="33"/>
                      <a:pt x="16" y="39"/>
                      <a:pt x="16" y="40"/>
                    </a:cubicBezTo>
                    <a:cubicBezTo>
                      <a:pt x="17" y="42"/>
                      <a:pt x="11" y="40"/>
                      <a:pt x="10" y="40"/>
                    </a:cubicBezTo>
                    <a:cubicBezTo>
                      <a:pt x="9" y="40"/>
                      <a:pt x="10" y="46"/>
                      <a:pt x="8" y="48"/>
                    </a:cubicBezTo>
                    <a:cubicBezTo>
                      <a:pt x="7" y="50"/>
                      <a:pt x="8" y="56"/>
                      <a:pt x="6" y="56"/>
                    </a:cubicBezTo>
                    <a:cubicBezTo>
                      <a:pt x="4" y="56"/>
                      <a:pt x="3" y="62"/>
                      <a:pt x="3" y="62"/>
                    </a:cubicBezTo>
                    <a:cubicBezTo>
                      <a:pt x="3" y="62"/>
                      <a:pt x="1" y="63"/>
                      <a:pt x="0" y="65"/>
                    </a:cubicBezTo>
                    <a:cubicBezTo>
                      <a:pt x="1" y="68"/>
                      <a:pt x="4" y="71"/>
                      <a:pt x="7" y="73"/>
                    </a:cubicBezTo>
                    <a:cubicBezTo>
                      <a:pt x="12" y="75"/>
                      <a:pt x="15" y="84"/>
                      <a:pt x="16" y="89"/>
                    </a:cubicBezTo>
                    <a:cubicBezTo>
                      <a:pt x="18" y="94"/>
                      <a:pt x="17" y="99"/>
                      <a:pt x="15" y="102"/>
                    </a:cubicBezTo>
                    <a:cubicBezTo>
                      <a:pt x="14" y="105"/>
                      <a:pt x="16" y="105"/>
                      <a:pt x="19" y="106"/>
                    </a:cubicBezTo>
                    <a:cubicBezTo>
                      <a:pt x="21" y="108"/>
                      <a:pt x="24" y="108"/>
                      <a:pt x="26" y="105"/>
                    </a:cubicBezTo>
                    <a:cubicBezTo>
                      <a:pt x="28" y="103"/>
                      <a:pt x="33" y="101"/>
                      <a:pt x="33" y="97"/>
                    </a:cubicBezTo>
                    <a:cubicBezTo>
                      <a:pt x="34" y="94"/>
                      <a:pt x="36" y="99"/>
                      <a:pt x="37" y="101"/>
                    </a:cubicBezTo>
                    <a:cubicBezTo>
                      <a:pt x="39" y="102"/>
                      <a:pt x="40" y="105"/>
                      <a:pt x="41" y="109"/>
                    </a:cubicBezTo>
                    <a:cubicBezTo>
                      <a:pt x="41" y="114"/>
                      <a:pt x="41" y="124"/>
                      <a:pt x="45" y="127"/>
                    </a:cubicBezTo>
                    <a:cubicBezTo>
                      <a:pt x="48" y="130"/>
                      <a:pt x="49" y="137"/>
                      <a:pt x="48" y="140"/>
                    </a:cubicBezTo>
                    <a:cubicBezTo>
                      <a:pt x="47" y="142"/>
                      <a:pt x="50" y="146"/>
                      <a:pt x="49" y="149"/>
                    </a:cubicBezTo>
                    <a:cubicBezTo>
                      <a:pt x="49" y="150"/>
                      <a:pt x="49" y="150"/>
                      <a:pt x="48" y="151"/>
                    </a:cubicBezTo>
                    <a:cubicBezTo>
                      <a:pt x="52" y="152"/>
                      <a:pt x="55" y="138"/>
                      <a:pt x="55" y="13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8" name="Google Shape;808;p30"/>
              <p:cNvSpPr/>
              <p:nvPr/>
            </p:nvSpPr>
            <p:spPr>
              <a:xfrm>
                <a:off x="6559641" y="3546502"/>
                <a:ext cx="57717" cy="35132"/>
              </a:xfrm>
              <a:custGeom>
                <a:avLst/>
                <a:gdLst/>
                <a:ahLst/>
                <a:cxnLst/>
                <a:rect l="l" t="t" r="r" b="b"/>
                <a:pathLst>
                  <a:path w="25" h="15" extrusionOk="0">
                    <a:moveTo>
                      <a:pt x="24" y="5"/>
                    </a:moveTo>
                    <a:cubicBezTo>
                      <a:pt x="19" y="1"/>
                      <a:pt x="18" y="4"/>
                      <a:pt x="15" y="3"/>
                    </a:cubicBezTo>
                    <a:cubicBezTo>
                      <a:pt x="11" y="1"/>
                      <a:pt x="10" y="0"/>
                      <a:pt x="8" y="2"/>
                    </a:cubicBezTo>
                    <a:cubicBezTo>
                      <a:pt x="6" y="3"/>
                      <a:pt x="4" y="3"/>
                      <a:pt x="2" y="7"/>
                    </a:cubicBezTo>
                    <a:cubicBezTo>
                      <a:pt x="2" y="8"/>
                      <a:pt x="1" y="9"/>
                      <a:pt x="0" y="10"/>
                    </a:cubicBezTo>
                    <a:cubicBezTo>
                      <a:pt x="1" y="11"/>
                      <a:pt x="2" y="12"/>
                      <a:pt x="3" y="12"/>
                    </a:cubicBezTo>
                    <a:cubicBezTo>
                      <a:pt x="4" y="12"/>
                      <a:pt x="5" y="14"/>
                      <a:pt x="8" y="13"/>
                    </a:cubicBezTo>
                    <a:cubicBezTo>
                      <a:pt x="10" y="13"/>
                      <a:pt x="12" y="15"/>
                      <a:pt x="16" y="14"/>
                    </a:cubicBezTo>
                    <a:cubicBezTo>
                      <a:pt x="19" y="13"/>
                      <a:pt x="22" y="15"/>
                      <a:pt x="23" y="13"/>
                    </a:cubicBezTo>
                    <a:cubicBezTo>
                      <a:pt x="25" y="11"/>
                      <a:pt x="23" y="6"/>
                      <a:pt x="23" y="6"/>
                    </a:cubicBezTo>
                    <a:cubicBezTo>
                      <a:pt x="23" y="6"/>
                      <a:pt x="23" y="6"/>
                      <a:pt x="24" y="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09" name="Google Shape;809;p30"/>
              <p:cNvSpPr/>
              <p:nvPr/>
            </p:nvSpPr>
            <p:spPr>
              <a:xfrm>
                <a:off x="6791766" y="3645625"/>
                <a:ext cx="139275" cy="283568"/>
              </a:xfrm>
              <a:custGeom>
                <a:avLst/>
                <a:gdLst/>
                <a:ahLst/>
                <a:cxnLst/>
                <a:rect l="l" t="t" r="r" b="b"/>
                <a:pathLst>
                  <a:path w="60" h="123" extrusionOk="0">
                    <a:moveTo>
                      <a:pt x="44" y="15"/>
                    </a:moveTo>
                    <a:cubicBezTo>
                      <a:pt x="42" y="15"/>
                      <a:pt x="36" y="10"/>
                      <a:pt x="36" y="9"/>
                    </a:cubicBezTo>
                    <a:cubicBezTo>
                      <a:pt x="36" y="7"/>
                      <a:pt x="39" y="5"/>
                      <a:pt x="34" y="4"/>
                    </a:cubicBezTo>
                    <a:cubicBezTo>
                      <a:pt x="29" y="3"/>
                      <a:pt x="28" y="2"/>
                      <a:pt x="27" y="1"/>
                    </a:cubicBezTo>
                    <a:cubicBezTo>
                      <a:pt x="26" y="0"/>
                      <a:pt x="22" y="3"/>
                      <a:pt x="21" y="5"/>
                    </a:cubicBezTo>
                    <a:cubicBezTo>
                      <a:pt x="20" y="7"/>
                      <a:pt x="18" y="4"/>
                      <a:pt x="16" y="6"/>
                    </a:cubicBezTo>
                    <a:cubicBezTo>
                      <a:pt x="13" y="7"/>
                      <a:pt x="10" y="3"/>
                      <a:pt x="9" y="6"/>
                    </a:cubicBezTo>
                    <a:cubicBezTo>
                      <a:pt x="7" y="8"/>
                      <a:pt x="4" y="4"/>
                      <a:pt x="2" y="6"/>
                    </a:cubicBezTo>
                    <a:cubicBezTo>
                      <a:pt x="2" y="7"/>
                      <a:pt x="1" y="8"/>
                      <a:pt x="0" y="8"/>
                    </a:cubicBezTo>
                    <a:cubicBezTo>
                      <a:pt x="2" y="10"/>
                      <a:pt x="3" y="11"/>
                      <a:pt x="3" y="12"/>
                    </a:cubicBezTo>
                    <a:cubicBezTo>
                      <a:pt x="3" y="14"/>
                      <a:pt x="7" y="16"/>
                      <a:pt x="7" y="18"/>
                    </a:cubicBezTo>
                    <a:cubicBezTo>
                      <a:pt x="7" y="21"/>
                      <a:pt x="12" y="23"/>
                      <a:pt x="14" y="22"/>
                    </a:cubicBezTo>
                    <a:cubicBezTo>
                      <a:pt x="15" y="21"/>
                      <a:pt x="19" y="20"/>
                      <a:pt x="20" y="23"/>
                    </a:cubicBezTo>
                    <a:cubicBezTo>
                      <a:pt x="20" y="27"/>
                      <a:pt x="22" y="27"/>
                      <a:pt x="22" y="30"/>
                    </a:cubicBezTo>
                    <a:cubicBezTo>
                      <a:pt x="22" y="32"/>
                      <a:pt x="17" y="31"/>
                      <a:pt x="16" y="33"/>
                    </a:cubicBezTo>
                    <a:cubicBezTo>
                      <a:pt x="15" y="36"/>
                      <a:pt x="25" y="39"/>
                      <a:pt x="25" y="41"/>
                    </a:cubicBezTo>
                    <a:cubicBezTo>
                      <a:pt x="25" y="43"/>
                      <a:pt x="28" y="45"/>
                      <a:pt x="29" y="48"/>
                    </a:cubicBezTo>
                    <a:cubicBezTo>
                      <a:pt x="30" y="50"/>
                      <a:pt x="34" y="54"/>
                      <a:pt x="35" y="57"/>
                    </a:cubicBezTo>
                    <a:cubicBezTo>
                      <a:pt x="36" y="60"/>
                      <a:pt x="40" y="61"/>
                      <a:pt x="42" y="63"/>
                    </a:cubicBezTo>
                    <a:cubicBezTo>
                      <a:pt x="43" y="64"/>
                      <a:pt x="44" y="68"/>
                      <a:pt x="43" y="71"/>
                    </a:cubicBezTo>
                    <a:cubicBezTo>
                      <a:pt x="43" y="74"/>
                      <a:pt x="43" y="80"/>
                      <a:pt x="46" y="84"/>
                    </a:cubicBezTo>
                    <a:cubicBezTo>
                      <a:pt x="49" y="89"/>
                      <a:pt x="42" y="91"/>
                      <a:pt x="40" y="93"/>
                    </a:cubicBezTo>
                    <a:cubicBezTo>
                      <a:pt x="38" y="96"/>
                      <a:pt x="39" y="99"/>
                      <a:pt x="33" y="98"/>
                    </a:cubicBezTo>
                    <a:cubicBezTo>
                      <a:pt x="27" y="96"/>
                      <a:pt x="34" y="103"/>
                      <a:pt x="33" y="105"/>
                    </a:cubicBezTo>
                    <a:cubicBezTo>
                      <a:pt x="32" y="107"/>
                      <a:pt x="24" y="103"/>
                      <a:pt x="24" y="105"/>
                    </a:cubicBezTo>
                    <a:cubicBezTo>
                      <a:pt x="24" y="106"/>
                      <a:pt x="21" y="108"/>
                      <a:pt x="19" y="109"/>
                    </a:cubicBezTo>
                    <a:cubicBezTo>
                      <a:pt x="20" y="110"/>
                      <a:pt x="21" y="111"/>
                      <a:pt x="23" y="112"/>
                    </a:cubicBezTo>
                    <a:cubicBezTo>
                      <a:pt x="25" y="113"/>
                      <a:pt x="20" y="115"/>
                      <a:pt x="20" y="119"/>
                    </a:cubicBezTo>
                    <a:cubicBezTo>
                      <a:pt x="21" y="122"/>
                      <a:pt x="23" y="123"/>
                      <a:pt x="24" y="122"/>
                    </a:cubicBezTo>
                    <a:cubicBezTo>
                      <a:pt x="26" y="120"/>
                      <a:pt x="30" y="117"/>
                      <a:pt x="32" y="116"/>
                    </a:cubicBezTo>
                    <a:cubicBezTo>
                      <a:pt x="34" y="116"/>
                      <a:pt x="32" y="113"/>
                      <a:pt x="34" y="113"/>
                    </a:cubicBezTo>
                    <a:cubicBezTo>
                      <a:pt x="36" y="113"/>
                      <a:pt x="35" y="110"/>
                      <a:pt x="36" y="109"/>
                    </a:cubicBezTo>
                    <a:cubicBezTo>
                      <a:pt x="37" y="107"/>
                      <a:pt x="38" y="108"/>
                      <a:pt x="41" y="108"/>
                    </a:cubicBezTo>
                    <a:cubicBezTo>
                      <a:pt x="44" y="108"/>
                      <a:pt x="48" y="105"/>
                      <a:pt x="52" y="103"/>
                    </a:cubicBezTo>
                    <a:cubicBezTo>
                      <a:pt x="56" y="100"/>
                      <a:pt x="56" y="100"/>
                      <a:pt x="58" y="92"/>
                    </a:cubicBezTo>
                    <a:cubicBezTo>
                      <a:pt x="60" y="85"/>
                      <a:pt x="56" y="76"/>
                      <a:pt x="56" y="73"/>
                    </a:cubicBezTo>
                    <a:cubicBezTo>
                      <a:pt x="56" y="71"/>
                      <a:pt x="51" y="61"/>
                      <a:pt x="49" y="61"/>
                    </a:cubicBezTo>
                    <a:cubicBezTo>
                      <a:pt x="46" y="61"/>
                      <a:pt x="37" y="51"/>
                      <a:pt x="36" y="50"/>
                    </a:cubicBezTo>
                    <a:cubicBezTo>
                      <a:pt x="34" y="48"/>
                      <a:pt x="34" y="46"/>
                      <a:pt x="32" y="44"/>
                    </a:cubicBezTo>
                    <a:cubicBezTo>
                      <a:pt x="30" y="42"/>
                      <a:pt x="29" y="36"/>
                      <a:pt x="30" y="33"/>
                    </a:cubicBezTo>
                    <a:cubicBezTo>
                      <a:pt x="31" y="29"/>
                      <a:pt x="36" y="28"/>
                      <a:pt x="36" y="26"/>
                    </a:cubicBezTo>
                    <a:cubicBezTo>
                      <a:pt x="36" y="23"/>
                      <a:pt x="36" y="21"/>
                      <a:pt x="39" y="21"/>
                    </a:cubicBezTo>
                    <a:cubicBezTo>
                      <a:pt x="41" y="21"/>
                      <a:pt x="44" y="19"/>
                      <a:pt x="45" y="17"/>
                    </a:cubicBezTo>
                    <a:cubicBezTo>
                      <a:pt x="45" y="17"/>
                      <a:pt x="45" y="16"/>
                      <a:pt x="46" y="16"/>
                    </a:cubicBezTo>
                    <a:cubicBezTo>
                      <a:pt x="45" y="15"/>
                      <a:pt x="45" y="15"/>
                      <a:pt x="44" y="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0" name="Google Shape;810;p30"/>
              <p:cNvSpPr/>
              <p:nvPr/>
            </p:nvSpPr>
            <p:spPr>
              <a:xfrm>
                <a:off x="6791766" y="3816268"/>
                <a:ext cx="112925" cy="81557"/>
              </a:xfrm>
              <a:custGeom>
                <a:avLst/>
                <a:gdLst/>
                <a:ahLst/>
                <a:cxnLst/>
                <a:rect l="l" t="t" r="r" b="b"/>
                <a:pathLst>
                  <a:path w="49" h="35" extrusionOk="0">
                    <a:moveTo>
                      <a:pt x="24" y="31"/>
                    </a:moveTo>
                    <a:cubicBezTo>
                      <a:pt x="24" y="29"/>
                      <a:pt x="32" y="33"/>
                      <a:pt x="33" y="31"/>
                    </a:cubicBezTo>
                    <a:cubicBezTo>
                      <a:pt x="34" y="29"/>
                      <a:pt x="27" y="22"/>
                      <a:pt x="33" y="24"/>
                    </a:cubicBezTo>
                    <a:cubicBezTo>
                      <a:pt x="39" y="25"/>
                      <a:pt x="38" y="22"/>
                      <a:pt x="40" y="19"/>
                    </a:cubicBezTo>
                    <a:cubicBezTo>
                      <a:pt x="42" y="17"/>
                      <a:pt x="49" y="15"/>
                      <a:pt x="46" y="10"/>
                    </a:cubicBezTo>
                    <a:cubicBezTo>
                      <a:pt x="44" y="7"/>
                      <a:pt x="43" y="3"/>
                      <a:pt x="43" y="0"/>
                    </a:cubicBezTo>
                    <a:cubicBezTo>
                      <a:pt x="41" y="2"/>
                      <a:pt x="39" y="2"/>
                      <a:pt x="38" y="1"/>
                    </a:cubicBezTo>
                    <a:cubicBezTo>
                      <a:pt x="36" y="1"/>
                      <a:pt x="32" y="0"/>
                      <a:pt x="32" y="3"/>
                    </a:cubicBezTo>
                    <a:cubicBezTo>
                      <a:pt x="32" y="6"/>
                      <a:pt x="29" y="6"/>
                      <a:pt x="30" y="5"/>
                    </a:cubicBezTo>
                    <a:cubicBezTo>
                      <a:pt x="30" y="4"/>
                      <a:pt x="27" y="4"/>
                      <a:pt x="25" y="2"/>
                    </a:cubicBezTo>
                    <a:cubicBezTo>
                      <a:pt x="23" y="0"/>
                      <a:pt x="17" y="3"/>
                      <a:pt x="14" y="2"/>
                    </a:cubicBezTo>
                    <a:cubicBezTo>
                      <a:pt x="11" y="1"/>
                      <a:pt x="6" y="3"/>
                      <a:pt x="3" y="7"/>
                    </a:cubicBezTo>
                    <a:cubicBezTo>
                      <a:pt x="0" y="11"/>
                      <a:pt x="4" y="11"/>
                      <a:pt x="4" y="14"/>
                    </a:cubicBezTo>
                    <a:cubicBezTo>
                      <a:pt x="4" y="18"/>
                      <a:pt x="6" y="18"/>
                      <a:pt x="5" y="20"/>
                    </a:cubicBezTo>
                    <a:cubicBezTo>
                      <a:pt x="5" y="21"/>
                      <a:pt x="5" y="21"/>
                      <a:pt x="4" y="21"/>
                    </a:cubicBezTo>
                    <a:cubicBezTo>
                      <a:pt x="8" y="22"/>
                      <a:pt x="6" y="26"/>
                      <a:pt x="7" y="28"/>
                    </a:cubicBezTo>
                    <a:cubicBezTo>
                      <a:pt x="7" y="30"/>
                      <a:pt x="10" y="29"/>
                      <a:pt x="12" y="29"/>
                    </a:cubicBezTo>
                    <a:cubicBezTo>
                      <a:pt x="13" y="29"/>
                      <a:pt x="11" y="31"/>
                      <a:pt x="12" y="33"/>
                    </a:cubicBezTo>
                    <a:cubicBezTo>
                      <a:pt x="13" y="35"/>
                      <a:pt x="18" y="32"/>
                      <a:pt x="18" y="34"/>
                    </a:cubicBezTo>
                    <a:cubicBezTo>
                      <a:pt x="19" y="34"/>
                      <a:pt x="19" y="35"/>
                      <a:pt x="19" y="35"/>
                    </a:cubicBezTo>
                    <a:cubicBezTo>
                      <a:pt x="21" y="34"/>
                      <a:pt x="24" y="32"/>
                      <a:pt x="24" y="3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1" name="Google Shape;811;p30"/>
              <p:cNvSpPr/>
              <p:nvPr/>
            </p:nvSpPr>
            <p:spPr>
              <a:xfrm>
                <a:off x="6755379" y="3661937"/>
                <a:ext cx="138020" cy="168133"/>
              </a:xfrm>
              <a:custGeom>
                <a:avLst/>
                <a:gdLst/>
                <a:ahLst/>
                <a:cxnLst/>
                <a:rect l="l" t="t" r="r" b="b"/>
                <a:pathLst>
                  <a:path w="60" h="73" extrusionOk="0">
                    <a:moveTo>
                      <a:pt x="41" y="34"/>
                    </a:moveTo>
                    <a:cubicBezTo>
                      <a:pt x="41" y="32"/>
                      <a:pt x="31" y="29"/>
                      <a:pt x="32" y="26"/>
                    </a:cubicBezTo>
                    <a:cubicBezTo>
                      <a:pt x="33" y="24"/>
                      <a:pt x="38" y="25"/>
                      <a:pt x="38" y="23"/>
                    </a:cubicBezTo>
                    <a:cubicBezTo>
                      <a:pt x="38" y="20"/>
                      <a:pt x="36" y="20"/>
                      <a:pt x="36" y="16"/>
                    </a:cubicBezTo>
                    <a:cubicBezTo>
                      <a:pt x="35" y="13"/>
                      <a:pt x="31" y="14"/>
                      <a:pt x="30" y="15"/>
                    </a:cubicBezTo>
                    <a:cubicBezTo>
                      <a:pt x="28" y="16"/>
                      <a:pt x="23" y="14"/>
                      <a:pt x="23" y="11"/>
                    </a:cubicBezTo>
                    <a:cubicBezTo>
                      <a:pt x="23" y="9"/>
                      <a:pt x="19" y="7"/>
                      <a:pt x="19" y="5"/>
                    </a:cubicBezTo>
                    <a:cubicBezTo>
                      <a:pt x="19" y="4"/>
                      <a:pt x="18" y="3"/>
                      <a:pt x="16" y="1"/>
                    </a:cubicBezTo>
                    <a:cubicBezTo>
                      <a:pt x="15" y="2"/>
                      <a:pt x="14" y="2"/>
                      <a:pt x="13" y="1"/>
                    </a:cubicBezTo>
                    <a:cubicBezTo>
                      <a:pt x="12" y="0"/>
                      <a:pt x="11" y="4"/>
                      <a:pt x="12" y="5"/>
                    </a:cubicBezTo>
                    <a:cubicBezTo>
                      <a:pt x="13" y="6"/>
                      <a:pt x="14" y="12"/>
                      <a:pt x="12" y="12"/>
                    </a:cubicBezTo>
                    <a:cubicBezTo>
                      <a:pt x="9" y="11"/>
                      <a:pt x="9" y="8"/>
                      <a:pt x="7" y="8"/>
                    </a:cubicBezTo>
                    <a:cubicBezTo>
                      <a:pt x="7" y="8"/>
                      <a:pt x="3" y="13"/>
                      <a:pt x="3" y="15"/>
                    </a:cubicBezTo>
                    <a:cubicBezTo>
                      <a:pt x="3" y="16"/>
                      <a:pt x="2" y="16"/>
                      <a:pt x="0" y="17"/>
                    </a:cubicBezTo>
                    <a:cubicBezTo>
                      <a:pt x="1" y="18"/>
                      <a:pt x="2" y="18"/>
                      <a:pt x="2" y="18"/>
                    </a:cubicBezTo>
                    <a:cubicBezTo>
                      <a:pt x="3" y="20"/>
                      <a:pt x="2" y="22"/>
                      <a:pt x="3" y="25"/>
                    </a:cubicBezTo>
                    <a:cubicBezTo>
                      <a:pt x="4" y="27"/>
                      <a:pt x="7" y="23"/>
                      <a:pt x="8" y="27"/>
                    </a:cubicBezTo>
                    <a:cubicBezTo>
                      <a:pt x="9" y="30"/>
                      <a:pt x="8" y="32"/>
                      <a:pt x="8" y="35"/>
                    </a:cubicBezTo>
                    <a:cubicBezTo>
                      <a:pt x="8" y="39"/>
                      <a:pt x="5" y="38"/>
                      <a:pt x="5" y="41"/>
                    </a:cubicBezTo>
                    <a:cubicBezTo>
                      <a:pt x="6" y="45"/>
                      <a:pt x="10" y="41"/>
                      <a:pt x="13" y="39"/>
                    </a:cubicBezTo>
                    <a:cubicBezTo>
                      <a:pt x="15" y="37"/>
                      <a:pt x="17" y="37"/>
                      <a:pt x="18" y="38"/>
                    </a:cubicBezTo>
                    <a:cubicBezTo>
                      <a:pt x="20" y="40"/>
                      <a:pt x="23" y="39"/>
                      <a:pt x="24" y="37"/>
                    </a:cubicBezTo>
                    <a:cubicBezTo>
                      <a:pt x="24" y="35"/>
                      <a:pt x="29" y="35"/>
                      <a:pt x="31" y="37"/>
                    </a:cubicBezTo>
                    <a:cubicBezTo>
                      <a:pt x="33" y="39"/>
                      <a:pt x="35" y="41"/>
                      <a:pt x="37" y="43"/>
                    </a:cubicBezTo>
                    <a:cubicBezTo>
                      <a:pt x="39" y="44"/>
                      <a:pt x="35" y="51"/>
                      <a:pt x="38" y="52"/>
                    </a:cubicBezTo>
                    <a:cubicBezTo>
                      <a:pt x="40" y="53"/>
                      <a:pt x="44" y="57"/>
                      <a:pt x="43" y="61"/>
                    </a:cubicBezTo>
                    <a:cubicBezTo>
                      <a:pt x="43" y="64"/>
                      <a:pt x="45" y="67"/>
                      <a:pt x="42" y="70"/>
                    </a:cubicBezTo>
                    <a:cubicBezTo>
                      <a:pt x="44" y="71"/>
                      <a:pt x="46" y="71"/>
                      <a:pt x="46" y="72"/>
                    </a:cubicBezTo>
                    <a:cubicBezTo>
                      <a:pt x="45" y="73"/>
                      <a:pt x="48" y="73"/>
                      <a:pt x="48" y="70"/>
                    </a:cubicBezTo>
                    <a:cubicBezTo>
                      <a:pt x="48" y="67"/>
                      <a:pt x="52" y="68"/>
                      <a:pt x="54" y="68"/>
                    </a:cubicBezTo>
                    <a:cubicBezTo>
                      <a:pt x="55" y="69"/>
                      <a:pt x="57" y="69"/>
                      <a:pt x="59" y="67"/>
                    </a:cubicBezTo>
                    <a:cubicBezTo>
                      <a:pt x="59" y="66"/>
                      <a:pt x="59" y="65"/>
                      <a:pt x="59" y="64"/>
                    </a:cubicBezTo>
                    <a:cubicBezTo>
                      <a:pt x="60" y="61"/>
                      <a:pt x="59" y="57"/>
                      <a:pt x="58" y="56"/>
                    </a:cubicBezTo>
                    <a:cubicBezTo>
                      <a:pt x="56" y="54"/>
                      <a:pt x="52" y="53"/>
                      <a:pt x="51" y="50"/>
                    </a:cubicBezTo>
                    <a:cubicBezTo>
                      <a:pt x="50" y="47"/>
                      <a:pt x="46" y="43"/>
                      <a:pt x="45" y="41"/>
                    </a:cubicBezTo>
                    <a:cubicBezTo>
                      <a:pt x="44" y="38"/>
                      <a:pt x="41" y="36"/>
                      <a:pt x="41" y="3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2" name="Google Shape;812;p30"/>
              <p:cNvSpPr/>
              <p:nvPr/>
            </p:nvSpPr>
            <p:spPr>
              <a:xfrm>
                <a:off x="6708954" y="3702088"/>
                <a:ext cx="150567" cy="281058"/>
              </a:xfrm>
              <a:custGeom>
                <a:avLst/>
                <a:gdLst/>
                <a:ahLst/>
                <a:cxnLst/>
                <a:rect l="l" t="t" r="r" b="b"/>
                <a:pathLst>
                  <a:path w="65" h="122" extrusionOk="0">
                    <a:moveTo>
                      <a:pt x="40" y="64"/>
                    </a:moveTo>
                    <a:cubicBezTo>
                      <a:pt x="40" y="61"/>
                      <a:pt x="36" y="61"/>
                      <a:pt x="39" y="57"/>
                    </a:cubicBezTo>
                    <a:cubicBezTo>
                      <a:pt x="42" y="53"/>
                      <a:pt x="47" y="51"/>
                      <a:pt x="50" y="52"/>
                    </a:cubicBezTo>
                    <a:cubicBezTo>
                      <a:pt x="53" y="53"/>
                      <a:pt x="59" y="50"/>
                      <a:pt x="61" y="52"/>
                    </a:cubicBezTo>
                    <a:cubicBezTo>
                      <a:pt x="61" y="52"/>
                      <a:pt x="62" y="53"/>
                      <a:pt x="62" y="53"/>
                    </a:cubicBezTo>
                    <a:cubicBezTo>
                      <a:pt x="65" y="50"/>
                      <a:pt x="63" y="47"/>
                      <a:pt x="63" y="44"/>
                    </a:cubicBezTo>
                    <a:cubicBezTo>
                      <a:pt x="64" y="40"/>
                      <a:pt x="60" y="36"/>
                      <a:pt x="58" y="35"/>
                    </a:cubicBezTo>
                    <a:cubicBezTo>
                      <a:pt x="55" y="34"/>
                      <a:pt x="59" y="27"/>
                      <a:pt x="57" y="26"/>
                    </a:cubicBezTo>
                    <a:cubicBezTo>
                      <a:pt x="55" y="24"/>
                      <a:pt x="53" y="22"/>
                      <a:pt x="51" y="20"/>
                    </a:cubicBezTo>
                    <a:cubicBezTo>
                      <a:pt x="49" y="18"/>
                      <a:pt x="44" y="18"/>
                      <a:pt x="44" y="20"/>
                    </a:cubicBezTo>
                    <a:cubicBezTo>
                      <a:pt x="43" y="22"/>
                      <a:pt x="40" y="23"/>
                      <a:pt x="38" y="21"/>
                    </a:cubicBezTo>
                    <a:cubicBezTo>
                      <a:pt x="37" y="20"/>
                      <a:pt x="35" y="20"/>
                      <a:pt x="33" y="22"/>
                    </a:cubicBezTo>
                    <a:cubicBezTo>
                      <a:pt x="30" y="24"/>
                      <a:pt x="26" y="28"/>
                      <a:pt x="25" y="24"/>
                    </a:cubicBezTo>
                    <a:cubicBezTo>
                      <a:pt x="25" y="21"/>
                      <a:pt x="28" y="22"/>
                      <a:pt x="28" y="18"/>
                    </a:cubicBezTo>
                    <a:cubicBezTo>
                      <a:pt x="28" y="15"/>
                      <a:pt x="29" y="13"/>
                      <a:pt x="28" y="10"/>
                    </a:cubicBezTo>
                    <a:cubicBezTo>
                      <a:pt x="27" y="6"/>
                      <a:pt x="24" y="10"/>
                      <a:pt x="23" y="8"/>
                    </a:cubicBezTo>
                    <a:cubicBezTo>
                      <a:pt x="22" y="5"/>
                      <a:pt x="23" y="3"/>
                      <a:pt x="22" y="1"/>
                    </a:cubicBezTo>
                    <a:cubicBezTo>
                      <a:pt x="22" y="1"/>
                      <a:pt x="21" y="1"/>
                      <a:pt x="20" y="0"/>
                    </a:cubicBezTo>
                    <a:cubicBezTo>
                      <a:pt x="20" y="0"/>
                      <a:pt x="19" y="1"/>
                      <a:pt x="19" y="1"/>
                    </a:cubicBezTo>
                    <a:cubicBezTo>
                      <a:pt x="18" y="3"/>
                      <a:pt x="13" y="3"/>
                      <a:pt x="12" y="5"/>
                    </a:cubicBezTo>
                    <a:cubicBezTo>
                      <a:pt x="11" y="7"/>
                      <a:pt x="7" y="7"/>
                      <a:pt x="6" y="7"/>
                    </a:cubicBezTo>
                    <a:cubicBezTo>
                      <a:pt x="5" y="7"/>
                      <a:pt x="2" y="7"/>
                      <a:pt x="1" y="10"/>
                    </a:cubicBezTo>
                    <a:cubicBezTo>
                      <a:pt x="1" y="12"/>
                      <a:pt x="0" y="21"/>
                      <a:pt x="0" y="22"/>
                    </a:cubicBezTo>
                    <a:cubicBezTo>
                      <a:pt x="0" y="24"/>
                      <a:pt x="4" y="29"/>
                      <a:pt x="6" y="30"/>
                    </a:cubicBezTo>
                    <a:cubicBezTo>
                      <a:pt x="7" y="30"/>
                      <a:pt x="5" y="34"/>
                      <a:pt x="7" y="35"/>
                    </a:cubicBezTo>
                    <a:cubicBezTo>
                      <a:pt x="9" y="36"/>
                      <a:pt x="8" y="39"/>
                      <a:pt x="7" y="39"/>
                    </a:cubicBezTo>
                    <a:cubicBezTo>
                      <a:pt x="6" y="39"/>
                      <a:pt x="8" y="43"/>
                      <a:pt x="6" y="45"/>
                    </a:cubicBezTo>
                    <a:cubicBezTo>
                      <a:pt x="4" y="46"/>
                      <a:pt x="5" y="50"/>
                      <a:pt x="9" y="53"/>
                    </a:cubicBezTo>
                    <a:cubicBezTo>
                      <a:pt x="12" y="56"/>
                      <a:pt x="12" y="60"/>
                      <a:pt x="12" y="63"/>
                    </a:cubicBezTo>
                    <a:cubicBezTo>
                      <a:pt x="12" y="66"/>
                      <a:pt x="14" y="66"/>
                      <a:pt x="14" y="69"/>
                    </a:cubicBezTo>
                    <a:cubicBezTo>
                      <a:pt x="14" y="69"/>
                      <a:pt x="11" y="83"/>
                      <a:pt x="7" y="82"/>
                    </a:cubicBezTo>
                    <a:cubicBezTo>
                      <a:pt x="7" y="86"/>
                      <a:pt x="6" y="91"/>
                      <a:pt x="5" y="94"/>
                    </a:cubicBezTo>
                    <a:cubicBezTo>
                      <a:pt x="4" y="98"/>
                      <a:pt x="4" y="101"/>
                      <a:pt x="6" y="101"/>
                    </a:cubicBezTo>
                    <a:cubicBezTo>
                      <a:pt x="8" y="101"/>
                      <a:pt x="12" y="106"/>
                      <a:pt x="16" y="112"/>
                    </a:cubicBezTo>
                    <a:cubicBezTo>
                      <a:pt x="17" y="113"/>
                      <a:pt x="18" y="114"/>
                      <a:pt x="19" y="116"/>
                    </a:cubicBezTo>
                    <a:cubicBezTo>
                      <a:pt x="20" y="115"/>
                      <a:pt x="22" y="116"/>
                      <a:pt x="23" y="116"/>
                    </a:cubicBezTo>
                    <a:cubicBezTo>
                      <a:pt x="26" y="116"/>
                      <a:pt x="27" y="119"/>
                      <a:pt x="27" y="121"/>
                    </a:cubicBezTo>
                    <a:cubicBezTo>
                      <a:pt x="27" y="122"/>
                      <a:pt x="33" y="122"/>
                      <a:pt x="34" y="121"/>
                    </a:cubicBezTo>
                    <a:cubicBezTo>
                      <a:pt x="34" y="121"/>
                      <a:pt x="33" y="119"/>
                      <a:pt x="36" y="118"/>
                    </a:cubicBezTo>
                    <a:cubicBezTo>
                      <a:pt x="34" y="116"/>
                      <a:pt x="30" y="113"/>
                      <a:pt x="27" y="113"/>
                    </a:cubicBezTo>
                    <a:cubicBezTo>
                      <a:pt x="23" y="112"/>
                      <a:pt x="21" y="106"/>
                      <a:pt x="21" y="104"/>
                    </a:cubicBezTo>
                    <a:cubicBezTo>
                      <a:pt x="22" y="101"/>
                      <a:pt x="18" y="99"/>
                      <a:pt x="18" y="96"/>
                    </a:cubicBezTo>
                    <a:cubicBezTo>
                      <a:pt x="18" y="94"/>
                      <a:pt x="16" y="94"/>
                      <a:pt x="13" y="92"/>
                    </a:cubicBezTo>
                    <a:cubicBezTo>
                      <a:pt x="10" y="91"/>
                      <a:pt x="14" y="83"/>
                      <a:pt x="14" y="79"/>
                    </a:cubicBezTo>
                    <a:cubicBezTo>
                      <a:pt x="14" y="76"/>
                      <a:pt x="20" y="66"/>
                      <a:pt x="19" y="63"/>
                    </a:cubicBezTo>
                    <a:cubicBezTo>
                      <a:pt x="17" y="60"/>
                      <a:pt x="24" y="58"/>
                      <a:pt x="25" y="61"/>
                    </a:cubicBezTo>
                    <a:cubicBezTo>
                      <a:pt x="26" y="65"/>
                      <a:pt x="27" y="66"/>
                      <a:pt x="31" y="66"/>
                    </a:cubicBezTo>
                    <a:cubicBezTo>
                      <a:pt x="36" y="66"/>
                      <a:pt x="36" y="69"/>
                      <a:pt x="40" y="70"/>
                    </a:cubicBezTo>
                    <a:cubicBezTo>
                      <a:pt x="40" y="71"/>
                      <a:pt x="40" y="71"/>
                      <a:pt x="40" y="71"/>
                    </a:cubicBezTo>
                    <a:cubicBezTo>
                      <a:pt x="41" y="71"/>
                      <a:pt x="41" y="71"/>
                      <a:pt x="41" y="70"/>
                    </a:cubicBezTo>
                    <a:cubicBezTo>
                      <a:pt x="42" y="68"/>
                      <a:pt x="40" y="68"/>
                      <a:pt x="40" y="6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3" name="Google Shape;813;p30"/>
              <p:cNvSpPr/>
              <p:nvPr/>
            </p:nvSpPr>
            <p:spPr>
              <a:xfrm>
                <a:off x="5185716" y="2940470"/>
                <a:ext cx="176916" cy="145548"/>
              </a:xfrm>
              <a:custGeom>
                <a:avLst/>
                <a:gdLst/>
                <a:ahLst/>
                <a:cxnLst/>
                <a:rect l="l" t="t" r="r" b="b"/>
                <a:pathLst>
                  <a:path w="77" h="63" extrusionOk="0">
                    <a:moveTo>
                      <a:pt x="1" y="13"/>
                    </a:moveTo>
                    <a:cubicBezTo>
                      <a:pt x="2" y="15"/>
                      <a:pt x="2" y="20"/>
                      <a:pt x="1" y="22"/>
                    </a:cubicBezTo>
                    <a:cubicBezTo>
                      <a:pt x="0" y="23"/>
                      <a:pt x="0" y="24"/>
                      <a:pt x="1" y="25"/>
                    </a:cubicBezTo>
                    <a:cubicBezTo>
                      <a:pt x="3" y="25"/>
                      <a:pt x="3" y="27"/>
                      <a:pt x="3" y="29"/>
                    </a:cubicBezTo>
                    <a:cubicBezTo>
                      <a:pt x="3" y="30"/>
                      <a:pt x="4" y="30"/>
                      <a:pt x="4" y="33"/>
                    </a:cubicBezTo>
                    <a:cubicBezTo>
                      <a:pt x="4" y="36"/>
                      <a:pt x="5" y="38"/>
                      <a:pt x="6" y="39"/>
                    </a:cubicBezTo>
                    <a:cubicBezTo>
                      <a:pt x="7" y="40"/>
                      <a:pt x="7" y="42"/>
                      <a:pt x="6" y="43"/>
                    </a:cubicBezTo>
                    <a:cubicBezTo>
                      <a:pt x="8" y="44"/>
                      <a:pt x="10" y="45"/>
                      <a:pt x="11" y="46"/>
                    </a:cubicBezTo>
                    <a:cubicBezTo>
                      <a:pt x="15" y="47"/>
                      <a:pt x="16" y="48"/>
                      <a:pt x="16" y="49"/>
                    </a:cubicBezTo>
                    <a:cubicBezTo>
                      <a:pt x="17" y="51"/>
                      <a:pt x="20" y="53"/>
                      <a:pt x="21" y="51"/>
                    </a:cubicBezTo>
                    <a:cubicBezTo>
                      <a:pt x="21" y="49"/>
                      <a:pt x="24" y="50"/>
                      <a:pt x="25" y="50"/>
                    </a:cubicBezTo>
                    <a:cubicBezTo>
                      <a:pt x="27" y="50"/>
                      <a:pt x="27" y="52"/>
                      <a:pt x="27" y="53"/>
                    </a:cubicBezTo>
                    <a:cubicBezTo>
                      <a:pt x="28" y="54"/>
                      <a:pt x="31" y="54"/>
                      <a:pt x="33" y="55"/>
                    </a:cubicBezTo>
                    <a:cubicBezTo>
                      <a:pt x="34" y="55"/>
                      <a:pt x="34" y="58"/>
                      <a:pt x="36" y="59"/>
                    </a:cubicBezTo>
                    <a:cubicBezTo>
                      <a:pt x="38" y="61"/>
                      <a:pt x="40" y="58"/>
                      <a:pt x="41" y="59"/>
                    </a:cubicBezTo>
                    <a:cubicBezTo>
                      <a:pt x="42" y="60"/>
                      <a:pt x="46" y="61"/>
                      <a:pt x="48" y="60"/>
                    </a:cubicBezTo>
                    <a:cubicBezTo>
                      <a:pt x="50" y="59"/>
                      <a:pt x="51" y="61"/>
                      <a:pt x="54" y="60"/>
                    </a:cubicBezTo>
                    <a:cubicBezTo>
                      <a:pt x="57" y="60"/>
                      <a:pt x="60" y="61"/>
                      <a:pt x="61" y="62"/>
                    </a:cubicBezTo>
                    <a:cubicBezTo>
                      <a:pt x="61" y="62"/>
                      <a:pt x="64" y="63"/>
                      <a:pt x="66" y="63"/>
                    </a:cubicBezTo>
                    <a:cubicBezTo>
                      <a:pt x="66" y="62"/>
                      <a:pt x="65" y="59"/>
                      <a:pt x="65" y="58"/>
                    </a:cubicBezTo>
                    <a:cubicBezTo>
                      <a:pt x="66" y="57"/>
                      <a:pt x="72" y="51"/>
                      <a:pt x="73" y="50"/>
                    </a:cubicBezTo>
                    <a:cubicBezTo>
                      <a:pt x="74" y="49"/>
                      <a:pt x="76" y="49"/>
                      <a:pt x="76" y="47"/>
                    </a:cubicBezTo>
                    <a:cubicBezTo>
                      <a:pt x="77" y="46"/>
                      <a:pt x="74" y="40"/>
                      <a:pt x="73" y="39"/>
                    </a:cubicBezTo>
                    <a:cubicBezTo>
                      <a:pt x="72" y="38"/>
                      <a:pt x="72" y="34"/>
                      <a:pt x="73" y="32"/>
                    </a:cubicBezTo>
                    <a:cubicBezTo>
                      <a:pt x="73" y="30"/>
                      <a:pt x="70" y="29"/>
                      <a:pt x="70" y="28"/>
                    </a:cubicBezTo>
                    <a:cubicBezTo>
                      <a:pt x="70" y="27"/>
                      <a:pt x="73" y="25"/>
                      <a:pt x="75" y="24"/>
                    </a:cubicBezTo>
                    <a:cubicBezTo>
                      <a:pt x="76" y="23"/>
                      <a:pt x="76" y="18"/>
                      <a:pt x="74" y="17"/>
                    </a:cubicBezTo>
                    <a:cubicBezTo>
                      <a:pt x="73" y="16"/>
                      <a:pt x="72" y="14"/>
                      <a:pt x="73" y="11"/>
                    </a:cubicBezTo>
                    <a:cubicBezTo>
                      <a:pt x="74" y="9"/>
                      <a:pt x="68" y="7"/>
                      <a:pt x="67" y="7"/>
                    </a:cubicBezTo>
                    <a:cubicBezTo>
                      <a:pt x="67" y="7"/>
                      <a:pt x="67" y="6"/>
                      <a:pt x="66" y="6"/>
                    </a:cubicBezTo>
                    <a:cubicBezTo>
                      <a:pt x="61" y="7"/>
                      <a:pt x="47" y="6"/>
                      <a:pt x="46" y="5"/>
                    </a:cubicBezTo>
                    <a:cubicBezTo>
                      <a:pt x="45" y="5"/>
                      <a:pt x="43" y="4"/>
                      <a:pt x="42" y="4"/>
                    </a:cubicBezTo>
                    <a:cubicBezTo>
                      <a:pt x="41" y="5"/>
                      <a:pt x="39" y="6"/>
                      <a:pt x="37" y="6"/>
                    </a:cubicBezTo>
                    <a:cubicBezTo>
                      <a:pt x="34" y="6"/>
                      <a:pt x="33" y="3"/>
                      <a:pt x="33" y="1"/>
                    </a:cubicBezTo>
                    <a:cubicBezTo>
                      <a:pt x="33" y="0"/>
                      <a:pt x="19" y="2"/>
                      <a:pt x="16" y="6"/>
                    </a:cubicBezTo>
                    <a:cubicBezTo>
                      <a:pt x="12" y="10"/>
                      <a:pt x="3" y="8"/>
                      <a:pt x="3" y="10"/>
                    </a:cubicBezTo>
                    <a:cubicBezTo>
                      <a:pt x="3" y="12"/>
                      <a:pt x="2" y="13"/>
                      <a:pt x="1" y="12"/>
                    </a:cubicBezTo>
                    <a:cubicBezTo>
                      <a:pt x="1" y="13"/>
                      <a:pt x="1" y="13"/>
                      <a:pt x="1" y="1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4" name="Google Shape;814;p30"/>
              <p:cNvSpPr/>
              <p:nvPr/>
            </p:nvSpPr>
            <p:spPr>
              <a:xfrm>
                <a:off x="5210811" y="3177613"/>
                <a:ext cx="66500" cy="62736"/>
              </a:xfrm>
              <a:custGeom>
                <a:avLst/>
                <a:gdLst/>
                <a:ahLst/>
                <a:cxnLst/>
                <a:rect l="l" t="t" r="r" b="b"/>
                <a:pathLst>
                  <a:path w="29" h="27" extrusionOk="0">
                    <a:moveTo>
                      <a:pt x="21" y="25"/>
                    </a:moveTo>
                    <a:cubicBezTo>
                      <a:pt x="21" y="23"/>
                      <a:pt x="26" y="16"/>
                      <a:pt x="28" y="16"/>
                    </a:cubicBezTo>
                    <a:cubicBezTo>
                      <a:pt x="29" y="16"/>
                      <a:pt x="29" y="9"/>
                      <a:pt x="29" y="5"/>
                    </a:cubicBezTo>
                    <a:cubicBezTo>
                      <a:pt x="25" y="2"/>
                      <a:pt x="21" y="2"/>
                      <a:pt x="21" y="2"/>
                    </a:cubicBezTo>
                    <a:cubicBezTo>
                      <a:pt x="21" y="2"/>
                      <a:pt x="11" y="1"/>
                      <a:pt x="9" y="0"/>
                    </a:cubicBezTo>
                    <a:cubicBezTo>
                      <a:pt x="7" y="0"/>
                      <a:pt x="5" y="3"/>
                      <a:pt x="4" y="1"/>
                    </a:cubicBezTo>
                    <a:cubicBezTo>
                      <a:pt x="2" y="0"/>
                      <a:pt x="0" y="2"/>
                      <a:pt x="0" y="3"/>
                    </a:cubicBezTo>
                    <a:cubicBezTo>
                      <a:pt x="1" y="5"/>
                      <a:pt x="4" y="6"/>
                      <a:pt x="4" y="9"/>
                    </a:cubicBezTo>
                    <a:cubicBezTo>
                      <a:pt x="4" y="12"/>
                      <a:pt x="11" y="16"/>
                      <a:pt x="10" y="17"/>
                    </a:cubicBezTo>
                    <a:cubicBezTo>
                      <a:pt x="10" y="18"/>
                      <a:pt x="15" y="21"/>
                      <a:pt x="17" y="24"/>
                    </a:cubicBezTo>
                    <a:cubicBezTo>
                      <a:pt x="18" y="25"/>
                      <a:pt x="20" y="26"/>
                      <a:pt x="21" y="27"/>
                    </a:cubicBezTo>
                    <a:cubicBezTo>
                      <a:pt x="21" y="26"/>
                      <a:pt x="22" y="25"/>
                      <a:pt x="21"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5" name="Google Shape;815;p30"/>
              <p:cNvSpPr/>
              <p:nvPr/>
            </p:nvSpPr>
            <p:spPr>
              <a:xfrm>
                <a:off x="5178188" y="3147499"/>
                <a:ext cx="99123" cy="85321"/>
              </a:xfrm>
              <a:custGeom>
                <a:avLst/>
                <a:gdLst/>
                <a:ahLst/>
                <a:cxnLst/>
                <a:rect l="l" t="t" r="r" b="b"/>
                <a:pathLst>
                  <a:path w="43" h="37" extrusionOk="0">
                    <a:moveTo>
                      <a:pt x="24" y="30"/>
                    </a:moveTo>
                    <a:cubicBezTo>
                      <a:pt x="25" y="29"/>
                      <a:pt x="18" y="25"/>
                      <a:pt x="18" y="22"/>
                    </a:cubicBezTo>
                    <a:cubicBezTo>
                      <a:pt x="18" y="19"/>
                      <a:pt x="15" y="18"/>
                      <a:pt x="14" y="16"/>
                    </a:cubicBezTo>
                    <a:cubicBezTo>
                      <a:pt x="14" y="15"/>
                      <a:pt x="16" y="13"/>
                      <a:pt x="18" y="14"/>
                    </a:cubicBezTo>
                    <a:cubicBezTo>
                      <a:pt x="19" y="16"/>
                      <a:pt x="21" y="13"/>
                      <a:pt x="23" y="13"/>
                    </a:cubicBezTo>
                    <a:cubicBezTo>
                      <a:pt x="25" y="14"/>
                      <a:pt x="35" y="15"/>
                      <a:pt x="35" y="15"/>
                    </a:cubicBezTo>
                    <a:cubicBezTo>
                      <a:pt x="35" y="15"/>
                      <a:pt x="39" y="15"/>
                      <a:pt x="43" y="18"/>
                    </a:cubicBezTo>
                    <a:cubicBezTo>
                      <a:pt x="42" y="17"/>
                      <a:pt x="42" y="17"/>
                      <a:pt x="42" y="16"/>
                    </a:cubicBezTo>
                    <a:cubicBezTo>
                      <a:pt x="41" y="14"/>
                      <a:pt x="42" y="12"/>
                      <a:pt x="40" y="11"/>
                    </a:cubicBezTo>
                    <a:cubicBezTo>
                      <a:pt x="38" y="10"/>
                      <a:pt x="38" y="8"/>
                      <a:pt x="38" y="6"/>
                    </a:cubicBezTo>
                    <a:cubicBezTo>
                      <a:pt x="36" y="6"/>
                      <a:pt x="35" y="7"/>
                      <a:pt x="35" y="7"/>
                    </a:cubicBezTo>
                    <a:cubicBezTo>
                      <a:pt x="33" y="7"/>
                      <a:pt x="28" y="7"/>
                      <a:pt x="27" y="5"/>
                    </a:cubicBezTo>
                    <a:cubicBezTo>
                      <a:pt x="25" y="3"/>
                      <a:pt x="22" y="1"/>
                      <a:pt x="20" y="0"/>
                    </a:cubicBezTo>
                    <a:cubicBezTo>
                      <a:pt x="19" y="0"/>
                      <a:pt x="16" y="3"/>
                      <a:pt x="15" y="3"/>
                    </a:cubicBezTo>
                    <a:cubicBezTo>
                      <a:pt x="14" y="3"/>
                      <a:pt x="14" y="7"/>
                      <a:pt x="13" y="7"/>
                    </a:cubicBezTo>
                    <a:cubicBezTo>
                      <a:pt x="12" y="7"/>
                      <a:pt x="11" y="9"/>
                      <a:pt x="10" y="11"/>
                    </a:cubicBezTo>
                    <a:cubicBezTo>
                      <a:pt x="10" y="12"/>
                      <a:pt x="7" y="10"/>
                      <a:pt x="5" y="10"/>
                    </a:cubicBezTo>
                    <a:cubicBezTo>
                      <a:pt x="4" y="11"/>
                      <a:pt x="1" y="11"/>
                      <a:pt x="0" y="11"/>
                    </a:cubicBezTo>
                    <a:cubicBezTo>
                      <a:pt x="0" y="13"/>
                      <a:pt x="0" y="15"/>
                      <a:pt x="1" y="15"/>
                    </a:cubicBezTo>
                    <a:cubicBezTo>
                      <a:pt x="3" y="15"/>
                      <a:pt x="7" y="15"/>
                      <a:pt x="7" y="17"/>
                    </a:cubicBezTo>
                    <a:cubicBezTo>
                      <a:pt x="7" y="20"/>
                      <a:pt x="12" y="27"/>
                      <a:pt x="14" y="29"/>
                    </a:cubicBezTo>
                    <a:cubicBezTo>
                      <a:pt x="16" y="31"/>
                      <a:pt x="21" y="30"/>
                      <a:pt x="21" y="32"/>
                    </a:cubicBezTo>
                    <a:cubicBezTo>
                      <a:pt x="21" y="34"/>
                      <a:pt x="24" y="36"/>
                      <a:pt x="28" y="36"/>
                    </a:cubicBezTo>
                    <a:cubicBezTo>
                      <a:pt x="29" y="36"/>
                      <a:pt x="30" y="37"/>
                      <a:pt x="31" y="37"/>
                    </a:cubicBezTo>
                    <a:cubicBezTo>
                      <a:pt x="29" y="34"/>
                      <a:pt x="24" y="31"/>
                      <a:pt x="24" y="3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6" name="Google Shape;816;p30"/>
              <p:cNvSpPr/>
              <p:nvPr/>
            </p:nvSpPr>
            <p:spPr>
              <a:xfrm>
                <a:off x="5273547" y="3237839"/>
                <a:ext cx="33878" cy="69010"/>
              </a:xfrm>
              <a:custGeom>
                <a:avLst/>
                <a:gdLst/>
                <a:ahLst/>
                <a:cxnLst/>
                <a:rect l="l" t="t" r="r" b="b"/>
                <a:pathLst>
                  <a:path w="15" h="30" extrusionOk="0">
                    <a:moveTo>
                      <a:pt x="10" y="25"/>
                    </a:moveTo>
                    <a:cubicBezTo>
                      <a:pt x="12" y="25"/>
                      <a:pt x="11" y="23"/>
                      <a:pt x="12" y="22"/>
                    </a:cubicBezTo>
                    <a:cubicBezTo>
                      <a:pt x="13" y="21"/>
                      <a:pt x="15" y="18"/>
                      <a:pt x="15" y="18"/>
                    </a:cubicBezTo>
                    <a:cubicBezTo>
                      <a:pt x="15" y="17"/>
                      <a:pt x="15" y="17"/>
                      <a:pt x="15" y="17"/>
                    </a:cubicBezTo>
                    <a:cubicBezTo>
                      <a:pt x="12" y="16"/>
                      <a:pt x="11" y="14"/>
                      <a:pt x="10" y="12"/>
                    </a:cubicBezTo>
                    <a:cubicBezTo>
                      <a:pt x="10" y="10"/>
                      <a:pt x="10" y="7"/>
                      <a:pt x="11" y="4"/>
                    </a:cubicBezTo>
                    <a:cubicBezTo>
                      <a:pt x="10" y="3"/>
                      <a:pt x="5" y="0"/>
                      <a:pt x="4" y="0"/>
                    </a:cubicBezTo>
                    <a:cubicBezTo>
                      <a:pt x="3" y="0"/>
                      <a:pt x="1" y="3"/>
                      <a:pt x="0" y="6"/>
                    </a:cubicBezTo>
                    <a:cubicBezTo>
                      <a:pt x="3" y="7"/>
                      <a:pt x="5" y="9"/>
                      <a:pt x="2" y="11"/>
                    </a:cubicBezTo>
                    <a:cubicBezTo>
                      <a:pt x="0" y="13"/>
                      <a:pt x="0" y="21"/>
                      <a:pt x="2" y="23"/>
                    </a:cubicBezTo>
                    <a:cubicBezTo>
                      <a:pt x="5" y="25"/>
                      <a:pt x="5" y="28"/>
                      <a:pt x="8" y="30"/>
                    </a:cubicBezTo>
                    <a:cubicBezTo>
                      <a:pt x="8" y="28"/>
                      <a:pt x="9" y="25"/>
                      <a:pt x="10"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7" name="Google Shape;817;p30"/>
              <p:cNvSpPr/>
              <p:nvPr/>
            </p:nvSpPr>
            <p:spPr>
              <a:xfrm>
                <a:off x="5102904" y="3088527"/>
                <a:ext cx="135510" cy="61482"/>
              </a:xfrm>
              <a:custGeom>
                <a:avLst/>
                <a:gdLst/>
                <a:ahLst/>
                <a:cxnLst/>
                <a:rect l="l" t="t" r="r" b="b"/>
                <a:pathLst>
                  <a:path w="59" h="27" extrusionOk="0">
                    <a:moveTo>
                      <a:pt x="50" y="2"/>
                    </a:moveTo>
                    <a:cubicBezTo>
                      <a:pt x="48" y="0"/>
                      <a:pt x="43" y="0"/>
                      <a:pt x="43" y="0"/>
                    </a:cubicBezTo>
                    <a:cubicBezTo>
                      <a:pt x="43" y="0"/>
                      <a:pt x="42" y="2"/>
                      <a:pt x="41" y="4"/>
                    </a:cubicBezTo>
                    <a:cubicBezTo>
                      <a:pt x="41" y="5"/>
                      <a:pt x="37" y="5"/>
                      <a:pt x="34" y="4"/>
                    </a:cubicBezTo>
                    <a:cubicBezTo>
                      <a:pt x="33" y="5"/>
                      <a:pt x="30" y="6"/>
                      <a:pt x="30" y="7"/>
                    </a:cubicBezTo>
                    <a:cubicBezTo>
                      <a:pt x="29" y="9"/>
                      <a:pt x="25" y="8"/>
                      <a:pt x="27" y="12"/>
                    </a:cubicBezTo>
                    <a:cubicBezTo>
                      <a:pt x="28" y="16"/>
                      <a:pt x="25" y="15"/>
                      <a:pt x="23" y="14"/>
                    </a:cubicBezTo>
                    <a:cubicBezTo>
                      <a:pt x="22" y="14"/>
                      <a:pt x="17" y="15"/>
                      <a:pt x="15" y="16"/>
                    </a:cubicBezTo>
                    <a:cubicBezTo>
                      <a:pt x="14" y="17"/>
                      <a:pt x="12" y="17"/>
                      <a:pt x="11" y="16"/>
                    </a:cubicBezTo>
                    <a:cubicBezTo>
                      <a:pt x="9" y="16"/>
                      <a:pt x="7" y="15"/>
                      <a:pt x="6" y="17"/>
                    </a:cubicBezTo>
                    <a:cubicBezTo>
                      <a:pt x="5" y="19"/>
                      <a:pt x="3" y="16"/>
                      <a:pt x="1" y="16"/>
                    </a:cubicBezTo>
                    <a:cubicBezTo>
                      <a:pt x="0" y="16"/>
                      <a:pt x="0" y="19"/>
                      <a:pt x="0" y="20"/>
                    </a:cubicBezTo>
                    <a:cubicBezTo>
                      <a:pt x="0" y="21"/>
                      <a:pt x="3" y="23"/>
                      <a:pt x="4" y="22"/>
                    </a:cubicBezTo>
                    <a:cubicBezTo>
                      <a:pt x="6" y="22"/>
                      <a:pt x="8" y="22"/>
                      <a:pt x="9" y="23"/>
                    </a:cubicBezTo>
                    <a:cubicBezTo>
                      <a:pt x="11" y="24"/>
                      <a:pt x="13" y="23"/>
                      <a:pt x="14" y="22"/>
                    </a:cubicBezTo>
                    <a:cubicBezTo>
                      <a:pt x="15" y="21"/>
                      <a:pt x="20" y="21"/>
                      <a:pt x="21" y="21"/>
                    </a:cubicBezTo>
                    <a:cubicBezTo>
                      <a:pt x="21" y="21"/>
                      <a:pt x="21" y="24"/>
                      <a:pt x="22" y="24"/>
                    </a:cubicBezTo>
                    <a:cubicBezTo>
                      <a:pt x="23" y="25"/>
                      <a:pt x="27" y="25"/>
                      <a:pt x="30" y="25"/>
                    </a:cubicBezTo>
                    <a:cubicBezTo>
                      <a:pt x="33" y="25"/>
                      <a:pt x="37" y="27"/>
                      <a:pt x="39" y="27"/>
                    </a:cubicBezTo>
                    <a:cubicBezTo>
                      <a:pt x="40" y="27"/>
                      <a:pt x="42" y="24"/>
                      <a:pt x="46" y="24"/>
                    </a:cubicBezTo>
                    <a:cubicBezTo>
                      <a:pt x="49" y="24"/>
                      <a:pt x="51" y="22"/>
                      <a:pt x="51" y="23"/>
                    </a:cubicBezTo>
                    <a:cubicBezTo>
                      <a:pt x="51" y="23"/>
                      <a:pt x="51" y="23"/>
                      <a:pt x="51" y="23"/>
                    </a:cubicBezTo>
                    <a:cubicBezTo>
                      <a:pt x="51" y="22"/>
                      <a:pt x="52" y="21"/>
                      <a:pt x="52" y="21"/>
                    </a:cubicBezTo>
                    <a:cubicBezTo>
                      <a:pt x="54" y="21"/>
                      <a:pt x="53" y="18"/>
                      <a:pt x="54" y="17"/>
                    </a:cubicBezTo>
                    <a:cubicBezTo>
                      <a:pt x="55" y="16"/>
                      <a:pt x="53" y="14"/>
                      <a:pt x="55" y="14"/>
                    </a:cubicBezTo>
                    <a:cubicBezTo>
                      <a:pt x="56" y="14"/>
                      <a:pt x="58" y="14"/>
                      <a:pt x="58" y="12"/>
                    </a:cubicBezTo>
                    <a:cubicBezTo>
                      <a:pt x="58" y="11"/>
                      <a:pt x="59" y="10"/>
                      <a:pt x="59" y="10"/>
                    </a:cubicBezTo>
                    <a:cubicBezTo>
                      <a:pt x="57" y="7"/>
                      <a:pt x="56" y="3"/>
                      <a:pt x="56" y="3"/>
                    </a:cubicBezTo>
                    <a:cubicBezTo>
                      <a:pt x="56" y="3"/>
                      <a:pt x="52" y="5"/>
                      <a:pt x="50"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8" name="Google Shape;818;p30"/>
              <p:cNvSpPr/>
              <p:nvPr/>
            </p:nvSpPr>
            <p:spPr>
              <a:xfrm>
                <a:off x="5220849" y="3094801"/>
                <a:ext cx="119199" cy="69010"/>
              </a:xfrm>
              <a:custGeom>
                <a:avLst/>
                <a:gdLst/>
                <a:ahLst/>
                <a:cxnLst/>
                <a:rect l="l" t="t" r="r" b="b"/>
                <a:pathLst>
                  <a:path w="52" h="30" extrusionOk="0">
                    <a:moveTo>
                      <a:pt x="51" y="6"/>
                    </a:moveTo>
                    <a:cubicBezTo>
                      <a:pt x="50" y="6"/>
                      <a:pt x="49" y="5"/>
                      <a:pt x="49" y="5"/>
                    </a:cubicBezTo>
                    <a:cubicBezTo>
                      <a:pt x="46" y="4"/>
                      <a:pt x="44" y="4"/>
                      <a:pt x="44" y="3"/>
                    </a:cubicBezTo>
                    <a:cubicBezTo>
                      <a:pt x="42" y="2"/>
                      <a:pt x="37" y="1"/>
                      <a:pt x="36" y="1"/>
                    </a:cubicBezTo>
                    <a:cubicBezTo>
                      <a:pt x="35" y="0"/>
                      <a:pt x="30" y="5"/>
                      <a:pt x="29" y="5"/>
                    </a:cubicBezTo>
                    <a:cubicBezTo>
                      <a:pt x="27" y="5"/>
                      <a:pt x="20" y="6"/>
                      <a:pt x="20" y="8"/>
                    </a:cubicBezTo>
                    <a:cubicBezTo>
                      <a:pt x="20" y="10"/>
                      <a:pt x="12" y="10"/>
                      <a:pt x="9" y="8"/>
                    </a:cubicBezTo>
                    <a:cubicBezTo>
                      <a:pt x="9" y="8"/>
                      <a:pt x="9" y="7"/>
                      <a:pt x="8" y="7"/>
                    </a:cubicBezTo>
                    <a:cubicBezTo>
                      <a:pt x="8" y="7"/>
                      <a:pt x="7" y="8"/>
                      <a:pt x="7" y="9"/>
                    </a:cubicBezTo>
                    <a:cubicBezTo>
                      <a:pt x="7" y="11"/>
                      <a:pt x="5" y="11"/>
                      <a:pt x="4" y="11"/>
                    </a:cubicBezTo>
                    <a:cubicBezTo>
                      <a:pt x="2" y="11"/>
                      <a:pt x="4" y="13"/>
                      <a:pt x="3" y="14"/>
                    </a:cubicBezTo>
                    <a:cubicBezTo>
                      <a:pt x="2" y="15"/>
                      <a:pt x="3" y="18"/>
                      <a:pt x="1" y="18"/>
                    </a:cubicBezTo>
                    <a:cubicBezTo>
                      <a:pt x="1" y="18"/>
                      <a:pt x="0" y="19"/>
                      <a:pt x="0" y="20"/>
                    </a:cubicBezTo>
                    <a:cubicBezTo>
                      <a:pt x="1" y="20"/>
                      <a:pt x="2" y="23"/>
                      <a:pt x="2" y="23"/>
                    </a:cubicBezTo>
                    <a:cubicBezTo>
                      <a:pt x="2" y="23"/>
                      <a:pt x="2" y="23"/>
                      <a:pt x="2" y="23"/>
                    </a:cubicBezTo>
                    <a:cubicBezTo>
                      <a:pt x="4" y="24"/>
                      <a:pt x="7" y="26"/>
                      <a:pt x="9" y="28"/>
                    </a:cubicBezTo>
                    <a:cubicBezTo>
                      <a:pt x="10" y="30"/>
                      <a:pt x="15" y="30"/>
                      <a:pt x="17" y="30"/>
                    </a:cubicBezTo>
                    <a:cubicBezTo>
                      <a:pt x="19" y="29"/>
                      <a:pt x="28" y="26"/>
                      <a:pt x="28" y="26"/>
                    </a:cubicBezTo>
                    <a:cubicBezTo>
                      <a:pt x="28" y="26"/>
                      <a:pt x="30" y="27"/>
                      <a:pt x="31" y="27"/>
                    </a:cubicBezTo>
                    <a:cubicBezTo>
                      <a:pt x="32" y="27"/>
                      <a:pt x="33" y="27"/>
                      <a:pt x="34" y="28"/>
                    </a:cubicBezTo>
                    <a:cubicBezTo>
                      <a:pt x="34" y="27"/>
                      <a:pt x="36" y="26"/>
                      <a:pt x="38" y="24"/>
                    </a:cubicBezTo>
                    <a:cubicBezTo>
                      <a:pt x="41" y="22"/>
                      <a:pt x="45" y="13"/>
                      <a:pt x="46" y="12"/>
                    </a:cubicBezTo>
                    <a:cubicBezTo>
                      <a:pt x="47" y="11"/>
                      <a:pt x="50" y="10"/>
                      <a:pt x="51" y="9"/>
                    </a:cubicBezTo>
                    <a:cubicBezTo>
                      <a:pt x="52" y="8"/>
                      <a:pt x="52" y="7"/>
                      <a:pt x="51" y="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19" name="Google Shape;819;p30"/>
              <p:cNvSpPr/>
              <p:nvPr/>
            </p:nvSpPr>
            <p:spPr>
              <a:xfrm>
                <a:off x="5149329" y="3039593"/>
                <a:ext cx="116690" cy="60227"/>
              </a:xfrm>
              <a:custGeom>
                <a:avLst/>
                <a:gdLst/>
                <a:ahLst/>
                <a:cxnLst/>
                <a:rect l="l" t="t" r="r" b="b"/>
                <a:pathLst>
                  <a:path w="51" h="26" extrusionOk="0">
                    <a:moveTo>
                      <a:pt x="49" y="12"/>
                    </a:moveTo>
                    <a:cubicBezTo>
                      <a:pt x="47" y="11"/>
                      <a:pt x="44" y="11"/>
                      <a:pt x="43" y="10"/>
                    </a:cubicBezTo>
                    <a:cubicBezTo>
                      <a:pt x="43" y="9"/>
                      <a:pt x="43" y="7"/>
                      <a:pt x="41" y="7"/>
                    </a:cubicBezTo>
                    <a:cubicBezTo>
                      <a:pt x="40" y="7"/>
                      <a:pt x="37" y="6"/>
                      <a:pt x="37" y="8"/>
                    </a:cubicBezTo>
                    <a:cubicBezTo>
                      <a:pt x="36" y="10"/>
                      <a:pt x="33" y="8"/>
                      <a:pt x="32" y="6"/>
                    </a:cubicBezTo>
                    <a:cubicBezTo>
                      <a:pt x="32" y="5"/>
                      <a:pt x="31" y="4"/>
                      <a:pt x="27" y="3"/>
                    </a:cubicBezTo>
                    <a:cubicBezTo>
                      <a:pt x="26" y="2"/>
                      <a:pt x="24" y="1"/>
                      <a:pt x="22" y="0"/>
                    </a:cubicBezTo>
                    <a:cubicBezTo>
                      <a:pt x="22" y="0"/>
                      <a:pt x="22" y="1"/>
                      <a:pt x="22" y="1"/>
                    </a:cubicBezTo>
                    <a:cubicBezTo>
                      <a:pt x="21" y="2"/>
                      <a:pt x="19" y="0"/>
                      <a:pt x="18" y="1"/>
                    </a:cubicBezTo>
                    <a:cubicBezTo>
                      <a:pt x="17" y="2"/>
                      <a:pt x="13" y="2"/>
                      <a:pt x="11" y="4"/>
                    </a:cubicBezTo>
                    <a:cubicBezTo>
                      <a:pt x="9" y="6"/>
                      <a:pt x="5" y="7"/>
                      <a:pt x="3" y="7"/>
                    </a:cubicBezTo>
                    <a:cubicBezTo>
                      <a:pt x="0" y="8"/>
                      <a:pt x="2" y="10"/>
                      <a:pt x="3" y="12"/>
                    </a:cubicBezTo>
                    <a:cubicBezTo>
                      <a:pt x="4" y="13"/>
                      <a:pt x="4" y="17"/>
                      <a:pt x="6" y="18"/>
                    </a:cubicBezTo>
                    <a:cubicBezTo>
                      <a:pt x="8" y="20"/>
                      <a:pt x="14" y="23"/>
                      <a:pt x="14" y="25"/>
                    </a:cubicBezTo>
                    <a:cubicBezTo>
                      <a:pt x="14" y="25"/>
                      <a:pt x="14" y="25"/>
                      <a:pt x="14" y="25"/>
                    </a:cubicBezTo>
                    <a:cubicBezTo>
                      <a:pt x="17" y="26"/>
                      <a:pt x="21" y="26"/>
                      <a:pt x="21" y="25"/>
                    </a:cubicBezTo>
                    <a:cubicBezTo>
                      <a:pt x="22" y="23"/>
                      <a:pt x="23" y="21"/>
                      <a:pt x="23" y="21"/>
                    </a:cubicBezTo>
                    <a:cubicBezTo>
                      <a:pt x="23" y="21"/>
                      <a:pt x="28" y="21"/>
                      <a:pt x="30" y="23"/>
                    </a:cubicBezTo>
                    <a:cubicBezTo>
                      <a:pt x="32" y="26"/>
                      <a:pt x="36" y="24"/>
                      <a:pt x="36" y="24"/>
                    </a:cubicBezTo>
                    <a:cubicBezTo>
                      <a:pt x="36" y="24"/>
                      <a:pt x="36" y="25"/>
                      <a:pt x="37" y="26"/>
                    </a:cubicBezTo>
                    <a:cubicBezTo>
                      <a:pt x="37" y="24"/>
                      <a:pt x="38" y="23"/>
                      <a:pt x="39" y="23"/>
                    </a:cubicBezTo>
                    <a:cubicBezTo>
                      <a:pt x="41" y="23"/>
                      <a:pt x="44" y="23"/>
                      <a:pt x="47" y="19"/>
                    </a:cubicBezTo>
                    <a:cubicBezTo>
                      <a:pt x="48" y="18"/>
                      <a:pt x="50" y="16"/>
                      <a:pt x="51" y="16"/>
                    </a:cubicBezTo>
                    <a:cubicBezTo>
                      <a:pt x="50" y="14"/>
                      <a:pt x="50" y="12"/>
                      <a:pt x="49" y="1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0" name="Google Shape;820;p30"/>
              <p:cNvSpPr/>
              <p:nvPr/>
            </p:nvSpPr>
            <p:spPr>
              <a:xfrm>
                <a:off x="5234651" y="3074725"/>
                <a:ext cx="102888" cy="43915"/>
              </a:xfrm>
              <a:custGeom>
                <a:avLst/>
                <a:gdLst/>
                <a:ahLst/>
                <a:cxnLst/>
                <a:rect l="l" t="t" r="r" b="b"/>
                <a:pathLst>
                  <a:path w="45" h="19" extrusionOk="0">
                    <a:moveTo>
                      <a:pt x="33" y="2"/>
                    </a:moveTo>
                    <a:cubicBezTo>
                      <a:pt x="30" y="3"/>
                      <a:pt x="29" y="1"/>
                      <a:pt x="27" y="2"/>
                    </a:cubicBezTo>
                    <a:cubicBezTo>
                      <a:pt x="25" y="3"/>
                      <a:pt x="21" y="2"/>
                      <a:pt x="20" y="1"/>
                    </a:cubicBezTo>
                    <a:cubicBezTo>
                      <a:pt x="19" y="0"/>
                      <a:pt x="17" y="3"/>
                      <a:pt x="15" y="1"/>
                    </a:cubicBezTo>
                    <a:cubicBezTo>
                      <a:pt x="15" y="1"/>
                      <a:pt x="15" y="1"/>
                      <a:pt x="14" y="1"/>
                    </a:cubicBezTo>
                    <a:cubicBezTo>
                      <a:pt x="13" y="1"/>
                      <a:pt x="11" y="3"/>
                      <a:pt x="10" y="4"/>
                    </a:cubicBezTo>
                    <a:cubicBezTo>
                      <a:pt x="7" y="8"/>
                      <a:pt x="4" y="8"/>
                      <a:pt x="2" y="8"/>
                    </a:cubicBezTo>
                    <a:cubicBezTo>
                      <a:pt x="1" y="8"/>
                      <a:pt x="0" y="9"/>
                      <a:pt x="0" y="11"/>
                    </a:cubicBezTo>
                    <a:cubicBezTo>
                      <a:pt x="0" y="13"/>
                      <a:pt x="2" y="16"/>
                      <a:pt x="3" y="17"/>
                    </a:cubicBezTo>
                    <a:cubicBezTo>
                      <a:pt x="6" y="19"/>
                      <a:pt x="14" y="19"/>
                      <a:pt x="14" y="17"/>
                    </a:cubicBezTo>
                    <a:cubicBezTo>
                      <a:pt x="14" y="15"/>
                      <a:pt x="21" y="14"/>
                      <a:pt x="23" y="14"/>
                    </a:cubicBezTo>
                    <a:cubicBezTo>
                      <a:pt x="24" y="14"/>
                      <a:pt x="29" y="9"/>
                      <a:pt x="30" y="10"/>
                    </a:cubicBezTo>
                    <a:cubicBezTo>
                      <a:pt x="31" y="10"/>
                      <a:pt x="36" y="11"/>
                      <a:pt x="38" y="12"/>
                    </a:cubicBezTo>
                    <a:cubicBezTo>
                      <a:pt x="38" y="13"/>
                      <a:pt x="40" y="13"/>
                      <a:pt x="43" y="14"/>
                    </a:cubicBezTo>
                    <a:cubicBezTo>
                      <a:pt x="42" y="13"/>
                      <a:pt x="41" y="12"/>
                      <a:pt x="41" y="11"/>
                    </a:cubicBezTo>
                    <a:cubicBezTo>
                      <a:pt x="41" y="10"/>
                      <a:pt x="44" y="6"/>
                      <a:pt x="45" y="5"/>
                    </a:cubicBezTo>
                    <a:cubicBezTo>
                      <a:pt x="45" y="5"/>
                      <a:pt x="45" y="5"/>
                      <a:pt x="45" y="5"/>
                    </a:cubicBezTo>
                    <a:cubicBezTo>
                      <a:pt x="43" y="5"/>
                      <a:pt x="40" y="4"/>
                      <a:pt x="40" y="4"/>
                    </a:cubicBezTo>
                    <a:cubicBezTo>
                      <a:pt x="39" y="3"/>
                      <a:pt x="36" y="2"/>
                      <a:pt x="33"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1" name="Google Shape;821;p30"/>
              <p:cNvSpPr/>
              <p:nvPr/>
            </p:nvSpPr>
            <p:spPr>
              <a:xfrm>
                <a:off x="4740289" y="3249132"/>
                <a:ext cx="70265" cy="115435"/>
              </a:xfrm>
              <a:custGeom>
                <a:avLst/>
                <a:gdLst/>
                <a:ahLst/>
                <a:cxnLst/>
                <a:rect l="l" t="t" r="r" b="b"/>
                <a:pathLst>
                  <a:path w="30" h="50" extrusionOk="0">
                    <a:moveTo>
                      <a:pt x="22" y="40"/>
                    </a:moveTo>
                    <a:cubicBezTo>
                      <a:pt x="25" y="40"/>
                      <a:pt x="21" y="37"/>
                      <a:pt x="20" y="36"/>
                    </a:cubicBezTo>
                    <a:cubicBezTo>
                      <a:pt x="19" y="35"/>
                      <a:pt x="20" y="32"/>
                      <a:pt x="22" y="32"/>
                    </a:cubicBezTo>
                    <a:cubicBezTo>
                      <a:pt x="24" y="32"/>
                      <a:pt x="22" y="30"/>
                      <a:pt x="20" y="28"/>
                    </a:cubicBezTo>
                    <a:cubicBezTo>
                      <a:pt x="18" y="25"/>
                      <a:pt x="20" y="24"/>
                      <a:pt x="22" y="24"/>
                    </a:cubicBezTo>
                    <a:cubicBezTo>
                      <a:pt x="24" y="24"/>
                      <a:pt x="21" y="21"/>
                      <a:pt x="23" y="19"/>
                    </a:cubicBezTo>
                    <a:cubicBezTo>
                      <a:pt x="25" y="17"/>
                      <a:pt x="23" y="13"/>
                      <a:pt x="23" y="11"/>
                    </a:cubicBezTo>
                    <a:cubicBezTo>
                      <a:pt x="23" y="10"/>
                      <a:pt x="26" y="9"/>
                      <a:pt x="28" y="7"/>
                    </a:cubicBezTo>
                    <a:cubicBezTo>
                      <a:pt x="30" y="4"/>
                      <a:pt x="26" y="5"/>
                      <a:pt x="26" y="4"/>
                    </a:cubicBezTo>
                    <a:cubicBezTo>
                      <a:pt x="26" y="2"/>
                      <a:pt x="23" y="1"/>
                      <a:pt x="21" y="3"/>
                    </a:cubicBezTo>
                    <a:cubicBezTo>
                      <a:pt x="19" y="4"/>
                      <a:pt x="20" y="3"/>
                      <a:pt x="18" y="3"/>
                    </a:cubicBezTo>
                    <a:cubicBezTo>
                      <a:pt x="16" y="3"/>
                      <a:pt x="13" y="3"/>
                      <a:pt x="13" y="2"/>
                    </a:cubicBezTo>
                    <a:cubicBezTo>
                      <a:pt x="13" y="0"/>
                      <a:pt x="12" y="0"/>
                      <a:pt x="10" y="1"/>
                    </a:cubicBezTo>
                    <a:cubicBezTo>
                      <a:pt x="10" y="2"/>
                      <a:pt x="9" y="2"/>
                      <a:pt x="8" y="2"/>
                    </a:cubicBezTo>
                    <a:cubicBezTo>
                      <a:pt x="8" y="4"/>
                      <a:pt x="7" y="7"/>
                      <a:pt x="8" y="8"/>
                    </a:cubicBezTo>
                    <a:cubicBezTo>
                      <a:pt x="10" y="10"/>
                      <a:pt x="6" y="23"/>
                      <a:pt x="3" y="27"/>
                    </a:cubicBezTo>
                    <a:cubicBezTo>
                      <a:pt x="0" y="30"/>
                      <a:pt x="3" y="31"/>
                      <a:pt x="6" y="34"/>
                    </a:cubicBezTo>
                    <a:cubicBezTo>
                      <a:pt x="9" y="36"/>
                      <a:pt x="7" y="45"/>
                      <a:pt x="7" y="48"/>
                    </a:cubicBezTo>
                    <a:cubicBezTo>
                      <a:pt x="7" y="50"/>
                      <a:pt x="10" y="49"/>
                      <a:pt x="13" y="49"/>
                    </a:cubicBezTo>
                    <a:cubicBezTo>
                      <a:pt x="15" y="49"/>
                      <a:pt x="18" y="48"/>
                      <a:pt x="20" y="48"/>
                    </a:cubicBezTo>
                    <a:cubicBezTo>
                      <a:pt x="19" y="47"/>
                      <a:pt x="19" y="46"/>
                      <a:pt x="19" y="45"/>
                    </a:cubicBezTo>
                    <a:cubicBezTo>
                      <a:pt x="19" y="43"/>
                      <a:pt x="19" y="41"/>
                      <a:pt x="22" y="4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2" name="Google Shape;822;p30"/>
              <p:cNvSpPr/>
              <p:nvPr/>
            </p:nvSpPr>
            <p:spPr>
              <a:xfrm>
                <a:off x="4982451" y="2979366"/>
                <a:ext cx="76538" cy="65246"/>
              </a:xfrm>
              <a:custGeom>
                <a:avLst/>
                <a:gdLst/>
                <a:ahLst/>
                <a:cxnLst/>
                <a:rect l="l" t="t" r="r" b="b"/>
                <a:pathLst>
                  <a:path w="33" h="28" extrusionOk="0">
                    <a:moveTo>
                      <a:pt x="10" y="22"/>
                    </a:moveTo>
                    <a:cubicBezTo>
                      <a:pt x="12" y="20"/>
                      <a:pt x="14" y="21"/>
                      <a:pt x="16" y="23"/>
                    </a:cubicBezTo>
                    <a:cubicBezTo>
                      <a:pt x="17" y="24"/>
                      <a:pt x="19" y="24"/>
                      <a:pt x="22" y="27"/>
                    </a:cubicBezTo>
                    <a:cubicBezTo>
                      <a:pt x="22" y="27"/>
                      <a:pt x="23" y="28"/>
                      <a:pt x="23" y="28"/>
                    </a:cubicBezTo>
                    <a:cubicBezTo>
                      <a:pt x="24" y="27"/>
                      <a:pt x="24" y="24"/>
                      <a:pt x="24" y="22"/>
                    </a:cubicBezTo>
                    <a:cubicBezTo>
                      <a:pt x="25" y="20"/>
                      <a:pt x="24" y="18"/>
                      <a:pt x="25" y="18"/>
                    </a:cubicBezTo>
                    <a:cubicBezTo>
                      <a:pt x="26" y="18"/>
                      <a:pt x="29" y="18"/>
                      <a:pt x="29" y="16"/>
                    </a:cubicBezTo>
                    <a:cubicBezTo>
                      <a:pt x="29" y="14"/>
                      <a:pt x="30" y="15"/>
                      <a:pt x="31" y="13"/>
                    </a:cubicBezTo>
                    <a:cubicBezTo>
                      <a:pt x="32" y="12"/>
                      <a:pt x="29" y="10"/>
                      <a:pt x="28" y="9"/>
                    </a:cubicBezTo>
                    <a:cubicBezTo>
                      <a:pt x="28" y="8"/>
                      <a:pt x="30" y="8"/>
                      <a:pt x="32" y="5"/>
                    </a:cubicBezTo>
                    <a:cubicBezTo>
                      <a:pt x="33" y="4"/>
                      <a:pt x="33" y="2"/>
                      <a:pt x="32" y="0"/>
                    </a:cubicBezTo>
                    <a:cubicBezTo>
                      <a:pt x="32" y="1"/>
                      <a:pt x="31" y="1"/>
                      <a:pt x="30" y="1"/>
                    </a:cubicBezTo>
                    <a:cubicBezTo>
                      <a:pt x="28" y="0"/>
                      <a:pt x="26" y="0"/>
                      <a:pt x="22" y="1"/>
                    </a:cubicBezTo>
                    <a:cubicBezTo>
                      <a:pt x="18" y="2"/>
                      <a:pt x="17" y="5"/>
                      <a:pt x="19" y="7"/>
                    </a:cubicBezTo>
                    <a:cubicBezTo>
                      <a:pt x="20" y="8"/>
                      <a:pt x="15" y="9"/>
                      <a:pt x="15" y="7"/>
                    </a:cubicBezTo>
                    <a:cubicBezTo>
                      <a:pt x="15" y="5"/>
                      <a:pt x="11" y="6"/>
                      <a:pt x="11" y="9"/>
                    </a:cubicBezTo>
                    <a:cubicBezTo>
                      <a:pt x="11" y="11"/>
                      <a:pt x="7" y="12"/>
                      <a:pt x="8" y="15"/>
                    </a:cubicBezTo>
                    <a:cubicBezTo>
                      <a:pt x="8" y="18"/>
                      <a:pt x="4" y="21"/>
                      <a:pt x="1" y="23"/>
                    </a:cubicBezTo>
                    <a:cubicBezTo>
                      <a:pt x="1" y="23"/>
                      <a:pt x="0" y="23"/>
                      <a:pt x="0" y="23"/>
                    </a:cubicBezTo>
                    <a:cubicBezTo>
                      <a:pt x="1" y="24"/>
                      <a:pt x="2" y="24"/>
                      <a:pt x="3" y="24"/>
                    </a:cubicBezTo>
                    <a:cubicBezTo>
                      <a:pt x="5" y="24"/>
                      <a:pt x="9" y="23"/>
                      <a:pt x="10" y="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3" name="Google Shape;823;p30"/>
              <p:cNvSpPr/>
              <p:nvPr/>
            </p:nvSpPr>
            <p:spPr>
              <a:xfrm>
                <a:off x="5031385" y="3063433"/>
                <a:ext cx="11293" cy="15057"/>
              </a:xfrm>
              <a:custGeom>
                <a:avLst/>
                <a:gdLst/>
                <a:ahLst/>
                <a:cxnLst/>
                <a:rect l="l" t="t" r="r" b="b"/>
                <a:pathLst>
                  <a:path w="5" h="7" extrusionOk="0">
                    <a:moveTo>
                      <a:pt x="3" y="0"/>
                    </a:moveTo>
                    <a:cubicBezTo>
                      <a:pt x="1" y="1"/>
                      <a:pt x="0" y="3"/>
                      <a:pt x="0" y="7"/>
                    </a:cubicBezTo>
                    <a:cubicBezTo>
                      <a:pt x="2" y="7"/>
                      <a:pt x="4" y="7"/>
                      <a:pt x="5" y="7"/>
                    </a:cubicBezTo>
                    <a:cubicBezTo>
                      <a:pt x="5" y="3"/>
                      <a:pt x="3" y="1"/>
                      <a:pt x="3" y="1"/>
                    </a:cubicBezTo>
                    <a:cubicBezTo>
                      <a:pt x="3" y="0"/>
                      <a:pt x="3" y="0"/>
                      <a:pt x="3"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4" name="Google Shape;824;p30"/>
              <p:cNvSpPr/>
              <p:nvPr/>
            </p:nvSpPr>
            <p:spPr>
              <a:xfrm>
                <a:off x="4968649" y="3025791"/>
                <a:ext cx="74029" cy="52698"/>
              </a:xfrm>
              <a:custGeom>
                <a:avLst/>
                <a:gdLst/>
                <a:ahLst/>
                <a:cxnLst/>
                <a:rect l="l" t="t" r="r" b="b"/>
                <a:pathLst>
                  <a:path w="32" h="23" extrusionOk="0">
                    <a:moveTo>
                      <a:pt x="2" y="7"/>
                    </a:moveTo>
                    <a:cubicBezTo>
                      <a:pt x="2" y="8"/>
                      <a:pt x="4" y="11"/>
                      <a:pt x="4" y="10"/>
                    </a:cubicBezTo>
                    <a:cubicBezTo>
                      <a:pt x="5" y="9"/>
                      <a:pt x="7" y="11"/>
                      <a:pt x="8" y="12"/>
                    </a:cubicBezTo>
                    <a:cubicBezTo>
                      <a:pt x="10" y="13"/>
                      <a:pt x="13" y="14"/>
                      <a:pt x="13" y="15"/>
                    </a:cubicBezTo>
                    <a:cubicBezTo>
                      <a:pt x="14" y="16"/>
                      <a:pt x="14" y="19"/>
                      <a:pt x="16" y="18"/>
                    </a:cubicBezTo>
                    <a:cubicBezTo>
                      <a:pt x="17" y="17"/>
                      <a:pt x="19" y="15"/>
                      <a:pt x="19" y="16"/>
                    </a:cubicBezTo>
                    <a:cubicBezTo>
                      <a:pt x="19" y="18"/>
                      <a:pt x="20" y="20"/>
                      <a:pt x="22" y="20"/>
                    </a:cubicBezTo>
                    <a:cubicBezTo>
                      <a:pt x="23" y="20"/>
                      <a:pt x="24" y="23"/>
                      <a:pt x="26" y="23"/>
                    </a:cubicBezTo>
                    <a:cubicBezTo>
                      <a:pt x="26" y="23"/>
                      <a:pt x="27" y="23"/>
                      <a:pt x="27" y="23"/>
                    </a:cubicBezTo>
                    <a:cubicBezTo>
                      <a:pt x="27" y="19"/>
                      <a:pt x="28" y="17"/>
                      <a:pt x="30" y="16"/>
                    </a:cubicBezTo>
                    <a:cubicBezTo>
                      <a:pt x="30" y="15"/>
                      <a:pt x="31" y="14"/>
                      <a:pt x="31" y="13"/>
                    </a:cubicBezTo>
                    <a:cubicBezTo>
                      <a:pt x="32" y="12"/>
                      <a:pt x="29" y="10"/>
                      <a:pt x="29" y="8"/>
                    </a:cubicBezTo>
                    <a:cubicBezTo>
                      <a:pt x="29" y="8"/>
                      <a:pt x="29" y="8"/>
                      <a:pt x="29" y="8"/>
                    </a:cubicBezTo>
                    <a:cubicBezTo>
                      <a:pt x="29" y="8"/>
                      <a:pt x="28" y="7"/>
                      <a:pt x="28" y="7"/>
                    </a:cubicBezTo>
                    <a:cubicBezTo>
                      <a:pt x="25" y="4"/>
                      <a:pt x="23" y="4"/>
                      <a:pt x="22" y="3"/>
                    </a:cubicBezTo>
                    <a:cubicBezTo>
                      <a:pt x="20" y="1"/>
                      <a:pt x="18" y="0"/>
                      <a:pt x="16" y="2"/>
                    </a:cubicBezTo>
                    <a:cubicBezTo>
                      <a:pt x="15" y="3"/>
                      <a:pt x="11" y="4"/>
                      <a:pt x="9" y="4"/>
                    </a:cubicBezTo>
                    <a:cubicBezTo>
                      <a:pt x="8" y="4"/>
                      <a:pt x="7" y="4"/>
                      <a:pt x="6" y="3"/>
                    </a:cubicBezTo>
                    <a:cubicBezTo>
                      <a:pt x="4" y="4"/>
                      <a:pt x="2" y="5"/>
                      <a:pt x="0" y="6"/>
                    </a:cubicBezTo>
                    <a:cubicBezTo>
                      <a:pt x="1" y="6"/>
                      <a:pt x="1" y="6"/>
                      <a:pt x="2"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5" name="Google Shape;825;p30"/>
              <p:cNvSpPr/>
              <p:nvPr/>
            </p:nvSpPr>
            <p:spPr>
              <a:xfrm>
                <a:off x="5296132" y="3104839"/>
                <a:ext cx="168133" cy="107906"/>
              </a:xfrm>
              <a:custGeom>
                <a:avLst/>
                <a:gdLst/>
                <a:ahLst/>
                <a:cxnLst/>
                <a:rect l="l" t="t" r="r" b="b"/>
                <a:pathLst>
                  <a:path w="73" h="47" extrusionOk="0">
                    <a:moveTo>
                      <a:pt x="65" y="31"/>
                    </a:moveTo>
                    <a:cubicBezTo>
                      <a:pt x="64" y="31"/>
                      <a:pt x="62" y="31"/>
                      <a:pt x="62" y="30"/>
                    </a:cubicBezTo>
                    <a:cubicBezTo>
                      <a:pt x="62" y="30"/>
                      <a:pt x="63" y="29"/>
                      <a:pt x="63" y="29"/>
                    </a:cubicBezTo>
                    <a:cubicBezTo>
                      <a:pt x="60" y="28"/>
                      <a:pt x="60" y="22"/>
                      <a:pt x="61" y="20"/>
                    </a:cubicBezTo>
                    <a:cubicBezTo>
                      <a:pt x="63" y="18"/>
                      <a:pt x="58" y="12"/>
                      <a:pt x="56" y="9"/>
                    </a:cubicBezTo>
                    <a:cubicBezTo>
                      <a:pt x="55" y="8"/>
                      <a:pt x="53" y="4"/>
                      <a:pt x="51" y="0"/>
                    </a:cubicBezTo>
                    <a:cubicBezTo>
                      <a:pt x="49" y="1"/>
                      <a:pt x="47" y="1"/>
                      <a:pt x="47" y="2"/>
                    </a:cubicBezTo>
                    <a:cubicBezTo>
                      <a:pt x="46" y="3"/>
                      <a:pt x="44" y="4"/>
                      <a:pt x="42" y="4"/>
                    </a:cubicBezTo>
                    <a:cubicBezTo>
                      <a:pt x="41" y="4"/>
                      <a:pt x="40" y="3"/>
                      <a:pt x="38" y="5"/>
                    </a:cubicBezTo>
                    <a:cubicBezTo>
                      <a:pt x="37" y="6"/>
                      <a:pt x="35" y="6"/>
                      <a:pt x="35" y="6"/>
                    </a:cubicBezTo>
                    <a:cubicBezTo>
                      <a:pt x="34" y="5"/>
                      <a:pt x="32" y="4"/>
                      <a:pt x="30" y="4"/>
                    </a:cubicBezTo>
                    <a:cubicBezTo>
                      <a:pt x="28" y="4"/>
                      <a:pt x="23" y="3"/>
                      <a:pt x="22" y="3"/>
                    </a:cubicBezTo>
                    <a:cubicBezTo>
                      <a:pt x="21" y="3"/>
                      <a:pt x="20" y="3"/>
                      <a:pt x="19" y="3"/>
                    </a:cubicBezTo>
                    <a:cubicBezTo>
                      <a:pt x="19" y="4"/>
                      <a:pt x="19" y="4"/>
                      <a:pt x="18" y="5"/>
                    </a:cubicBezTo>
                    <a:cubicBezTo>
                      <a:pt x="17" y="6"/>
                      <a:pt x="14" y="7"/>
                      <a:pt x="13" y="8"/>
                    </a:cubicBezTo>
                    <a:cubicBezTo>
                      <a:pt x="12" y="9"/>
                      <a:pt x="8" y="18"/>
                      <a:pt x="5" y="20"/>
                    </a:cubicBezTo>
                    <a:cubicBezTo>
                      <a:pt x="3" y="23"/>
                      <a:pt x="1" y="23"/>
                      <a:pt x="0" y="24"/>
                    </a:cubicBezTo>
                    <a:cubicBezTo>
                      <a:pt x="0" y="25"/>
                      <a:pt x="3" y="27"/>
                      <a:pt x="3" y="29"/>
                    </a:cubicBezTo>
                    <a:cubicBezTo>
                      <a:pt x="3" y="30"/>
                      <a:pt x="4" y="31"/>
                      <a:pt x="6" y="31"/>
                    </a:cubicBezTo>
                    <a:cubicBezTo>
                      <a:pt x="8" y="31"/>
                      <a:pt x="6" y="36"/>
                      <a:pt x="7" y="36"/>
                    </a:cubicBezTo>
                    <a:cubicBezTo>
                      <a:pt x="8" y="37"/>
                      <a:pt x="16" y="37"/>
                      <a:pt x="16" y="39"/>
                    </a:cubicBezTo>
                    <a:cubicBezTo>
                      <a:pt x="16" y="41"/>
                      <a:pt x="17" y="42"/>
                      <a:pt x="16" y="43"/>
                    </a:cubicBezTo>
                    <a:cubicBezTo>
                      <a:pt x="19" y="43"/>
                      <a:pt x="20" y="46"/>
                      <a:pt x="21" y="46"/>
                    </a:cubicBezTo>
                    <a:cubicBezTo>
                      <a:pt x="22" y="46"/>
                      <a:pt x="28" y="47"/>
                      <a:pt x="30" y="47"/>
                    </a:cubicBezTo>
                    <a:cubicBezTo>
                      <a:pt x="31" y="46"/>
                      <a:pt x="36" y="47"/>
                      <a:pt x="38" y="47"/>
                    </a:cubicBezTo>
                    <a:cubicBezTo>
                      <a:pt x="40" y="47"/>
                      <a:pt x="42" y="46"/>
                      <a:pt x="44" y="45"/>
                    </a:cubicBezTo>
                    <a:cubicBezTo>
                      <a:pt x="45" y="43"/>
                      <a:pt x="51" y="43"/>
                      <a:pt x="53" y="43"/>
                    </a:cubicBezTo>
                    <a:cubicBezTo>
                      <a:pt x="55" y="43"/>
                      <a:pt x="59" y="44"/>
                      <a:pt x="60" y="45"/>
                    </a:cubicBezTo>
                    <a:cubicBezTo>
                      <a:pt x="60" y="45"/>
                      <a:pt x="62" y="46"/>
                      <a:pt x="65" y="47"/>
                    </a:cubicBezTo>
                    <a:cubicBezTo>
                      <a:pt x="65" y="46"/>
                      <a:pt x="65" y="44"/>
                      <a:pt x="65" y="43"/>
                    </a:cubicBezTo>
                    <a:cubicBezTo>
                      <a:pt x="65" y="40"/>
                      <a:pt x="66" y="37"/>
                      <a:pt x="69" y="36"/>
                    </a:cubicBezTo>
                    <a:cubicBezTo>
                      <a:pt x="71" y="36"/>
                      <a:pt x="73" y="36"/>
                      <a:pt x="73" y="32"/>
                    </a:cubicBezTo>
                    <a:cubicBezTo>
                      <a:pt x="73" y="32"/>
                      <a:pt x="73" y="32"/>
                      <a:pt x="73" y="32"/>
                    </a:cubicBezTo>
                    <a:cubicBezTo>
                      <a:pt x="72" y="31"/>
                      <a:pt x="70" y="30"/>
                      <a:pt x="70" y="30"/>
                    </a:cubicBezTo>
                    <a:cubicBezTo>
                      <a:pt x="69" y="30"/>
                      <a:pt x="66" y="32"/>
                      <a:pt x="65" y="3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6" name="Google Shape;826;p30"/>
              <p:cNvSpPr/>
              <p:nvPr/>
            </p:nvSpPr>
            <p:spPr>
              <a:xfrm>
                <a:off x="5414076" y="3099820"/>
                <a:ext cx="57717" cy="71519"/>
              </a:xfrm>
              <a:custGeom>
                <a:avLst/>
                <a:gdLst/>
                <a:ahLst/>
                <a:cxnLst/>
                <a:rect l="l" t="t" r="r" b="b"/>
                <a:pathLst>
                  <a:path w="25" h="31" extrusionOk="0">
                    <a:moveTo>
                      <a:pt x="18" y="8"/>
                    </a:moveTo>
                    <a:cubicBezTo>
                      <a:pt x="17" y="5"/>
                      <a:pt x="14" y="4"/>
                      <a:pt x="12" y="4"/>
                    </a:cubicBezTo>
                    <a:cubicBezTo>
                      <a:pt x="10" y="4"/>
                      <a:pt x="8" y="0"/>
                      <a:pt x="6" y="0"/>
                    </a:cubicBezTo>
                    <a:cubicBezTo>
                      <a:pt x="5" y="1"/>
                      <a:pt x="2" y="1"/>
                      <a:pt x="0" y="2"/>
                    </a:cubicBezTo>
                    <a:cubicBezTo>
                      <a:pt x="2" y="6"/>
                      <a:pt x="4" y="10"/>
                      <a:pt x="5" y="11"/>
                    </a:cubicBezTo>
                    <a:cubicBezTo>
                      <a:pt x="7" y="14"/>
                      <a:pt x="12" y="20"/>
                      <a:pt x="10" y="22"/>
                    </a:cubicBezTo>
                    <a:cubicBezTo>
                      <a:pt x="9" y="24"/>
                      <a:pt x="9" y="30"/>
                      <a:pt x="12" y="31"/>
                    </a:cubicBezTo>
                    <a:cubicBezTo>
                      <a:pt x="13" y="30"/>
                      <a:pt x="16" y="26"/>
                      <a:pt x="16" y="24"/>
                    </a:cubicBezTo>
                    <a:cubicBezTo>
                      <a:pt x="16" y="23"/>
                      <a:pt x="16" y="20"/>
                      <a:pt x="19" y="21"/>
                    </a:cubicBezTo>
                    <a:cubicBezTo>
                      <a:pt x="22" y="21"/>
                      <a:pt x="25" y="23"/>
                      <a:pt x="25" y="22"/>
                    </a:cubicBezTo>
                    <a:cubicBezTo>
                      <a:pt x="25" y="21"/>
                      <a:pt x="24" y="18"/>
                      <a:pt x="23" y="16"/>
                    </a:cubicBezTo>
                    <a:cubicBezTo>
                      <a:pt x="22" y="15"/>
                      <a:pt x="19" y="11"/>
                      <a:pt x="18"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7" name="Google Shape;827;p30"/>
              <p:cNvSpPr/>
              <p:nvPr/>
            </p:nvSpPr>
            <p:spPr>
              <a:xfrm>
                <a:off x="5328755" y="3203962"/>
                <a:ext cx="117944" cy="61482"/>
              </a:xfrm>
              <a:custGeom>
                <a:avLst/>
                <a:gdLst/>
                <a:ahLst/>
                <a:cxnLst/>
                <a:rect l="l" t="t" r="r" b="b"/>
                <a:pathLst>
                  <a:path w="51" h="27" extrusionOk="0">
                    <a:moveTo>
                      <a:pt x="39" y="0"/>
                    </a:moveTo>
                    <a:cubicBezTo>
                      <a:pt x="37" y="0"/>
                      <a:pt x="31" y="0"/>
                      <a:pt x="30" y="2"/>
                    </a:cubicBezTo>
                    <a:cubicBezTo>
                      <a:pt x="28" y="3"/>
                      <a:pt x="26" y="4"/>
                      <a:pt x="24" y="4"/>
                    </a:cubicBezTo>
                    <a:cubicBezTo>
                      <a:pt x="22" y="4"/>
                      <a:pt x="17" y="3"/>
                      <a:pt x="16" y="4"/>
                    </a:cubicBezTo>
                    <a:cubicBezTo>
                      <a:pt x="14" y="4"/>
                      <a:pt x="8" y="3"/>
                      <a:pt x="7" y="3"/>
                    </a:cubicBezTo>
                    <a:cubicBezTo>
                      <a:pt x="6" y="3"/>
                      <a:pt x="5" y="0"/>
                      <a:pt x="2" y="0"/>
                    </a:cubicBezTo>
                    <a:cubicBezTo>
                      <a:pt x="2" y="0"/>
                      <a:pt x="2" y="0"/>
                      <a:pt x="2" y="0"/>
                    </a:cubicBezTo>
                    <a:cubicBezTo>
                      <a:pt x="0" y="2"/>
                      <a:pt x="0" y="4"/>
                      <a:pt x="2" y="6"/>
                    </a:cubicBezTo>
                    <a:cubicBezTo>
                      <a:pt x="4" y="8"/>
                      <a:pt x="6" y="11"/>
                      <a:pt x="4" y="11"/>
                    </a:cubicBezTo>
                    <a:cubicBezTo>
                      <a:pt x="3" y="11"/>
                      <a:pt x="1" y="13"/>
                      <a:pt x="2" y="14"/>
                    </a:cubicBezTo>
                    <a:cubicBezTo>
                      <a:pt x="2" y="15"/>
                      <a:pt x="1" y="18"/>
                      <a:pt x="2" y="18"/>
                    </a:cubicBezTo>
                    <a:cubicBezTo>
                      <a:pt x="2" y="19"/>
                      <a:pt x="6" y="22"/>
                      <a:pt x="6" y="23"/>
                    </a:cubicBezTo>
                    <a:cubicBezTo>
                      <a:pt x="6" y="24"/>
                      <a:pt x="8" y="25"/>
                      <a:pt x="8" y="26"/>
                    </a:cubicBezTo>
                    <a:cubicBezTo>
                      <a:pt x="11" y="25"/>
                      <a:pt x="17" y="25"/>
                      <a:pt x="18" y="26"/>
                    </a:cubicBezTo>
                    <a:cubicBezTo>
                      <a:pt x="20" y="27"/>
                      <a:pt x="27" y="27"/>
                      <a:pt x="27" y="27"/>
                    </a:cubicBezTo>
                    <a:cubicBezTo>
                      <a:pt x="29" y="27"/>
                      <a:pt x="31" y="27"/>
                      <a:pt x="30" y="25"/>
                    </a:cubicBezTo>
                    <a:cubicBezTo>
                      <a:pt x="30" y="24"/>
                      <a:pt x="32" y="24"/>
                      <a:pt x="34" y="24"/>
                    </a:cubicBezTo>
                    <a:cubicBezTo>
                      <a:pt x="34" y="22"/>
                      <a:pt x="33" y="22"/>
                      <a:pt x="34" y="21"/>
                    </a:cubicBezTo>
                    <a:cubicBezTo>
                      <a:pt x="35" y="21"/>
                      <a:pt x="40" y="20"/>
                      <a:pt x="42" y="21"/>
                    </a:cubicBezTo>
                    <a:cubicBezTo>
                      <a:pt x="43" y="22"/>
                      <a:pt x="44" y="21"/>
                      <a:pt x="45" y="21"/>
                    </a:cubicBezTo>
                    <a:cubicBezTo>
                      <a:pt x="45" y="20"/>
                      <a:pt x="45" y="19"/>
                      <a:pt x="44" y="19"/>
                    </a:cubicBezTo>
                    <a:cubicBezTo>
                      <a:pt x="43" y="19"/>
                      <a:pt x="41" y="13"/>
                      <a:pt x="43" y="13"/>
                    </a:cubicBezTo>
                    <a:cubicBezTo>
                      <a:pt x="44" y="12"/>
                      <a:pt x="46" y="7"/>
                      <a:pt x="49" y="6"/>
                    </a:cubicBezTo>
                    <a:cubicBezTo>
                      <a:pt x="50" y="6"/>
                      <a:pt x="50" y="5"/>
                      <a:pt x="51" y="4"/>
                    </a:cubicBezTo>
                    <a:cubicBezTo>
                      <a:pt x="48" y="3"/>
                      <a:pt x="46" y="2"/>
                      <a:pt x="46" y="2"/>
                    </a:cubicBezTo>
                    <a:cubicBezTo>
                      <a:pt x="45" y="1"/>
                      <a:pt x="41" y="0"/>
                      <a:pt x="39"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8" name="Google Shape;828;p30"/>
              <p:cNvSpPr/>
              <p:nvPr/>
            </p:nvSpPr>
            <p:spPr>
              <a:xfrm>
                <a:off x="5296132" y="3242858"/>
                <a:ext cx="51444" cy="33878"/>
              </a:xfrm>
              <a:custGeom>
                <a:avLst/>
                <a:gdLst/>
                <a:ahLst/>
                <a:cxnLst/>
                <a:rect l="l" t="t" r="r" b="b"/>
                <a:pathLst>
                  <a:path w="22" h="15" extrusionOk="0">
                    <a:moveTo>
                      <a:pt x="5" y="15"/>
                    </a:moveTo>
                    <a:cubicBezTo>
                      <a:pt x="5" y="15"/>
                      <a:pt x="5" y="15"/>
                      <a:pt x="5" y="15"/>
                    </a:cubicBezTo>
                    <a:cubicBezTo>
                      <a:pt x="5" y="15"/>
                      <a:pt x="5" y="15"/>
                      <a:pt x="5" y="15"/>
                    </a:cubicBezTo>
                    <a:cubicBezTo>
                      <a:pt x="5" y="15"/>
                      <a:pt x="5" y="15"/>
                      <a:pt x="5" y="15"/>
                    </a:cubicBezTo>
                    <a:cubicBezTo>
                      <a:pt x="5" y="15"/>
                      <a:pt x="6" y="15"/>
                      <a:pt x="6" y="15"/>
                    </a:cubicBezTo>
                    <a:cubicBezTo>
                      <a:pt x="6" y="15"/>
                      <a:pt x="6" y="15"/>
                      <a:pt x="6" y="15"/>
                    </a:cubicBezTo>
                    <a:cubicBezTo>
                      <a:pt x="6" y="15"/>
                      <a:pt x="7" y="15"/>
                      <a:pt x="8" y="15"/>
                    </a:cubicBezTo>
                    <a:cubicBezTo>
                      <a:pt x="8" y="15"/>
                      <a:pt x="8" y="15"/>
                      <a:pt x="9" y="15"/>
                    </a:cubicBezTo>
                    <a:cubicBezTo>
                      <a:pt x="9" y="15"/>
                      <a:pt x="9" y="15"/>
                      <a:pt x="9" y="15"/>
                    </a:cubicBezTo>
                    <a:cubicBezTo>
                      <a:pt x="9" y="15"/>
                      <a:pt x="9" y="15"/>
                      <a:pt x="9" y="15"/>
                    </a:cubicBezTo>
                    <a:cubicBezTo>
                      <a:pt x="10" y="15"/>
                      <a:pt x="10" y="15"/>
                      <a:pt x="10" y="15"/>
                    </a:cubicBezTo>
                    <a:cubicBezTo>
                      <a:pt x="12" y="14"/>
                      <a:pt x="13" y="12"/>
                      <a:pt x="14" y="13"/>
                    </a:cubicBezTo>
                    <a:cubicBezTo>
                      <a:pt x="15" y="13"/>
                      <a:pt x="21" y="10"/>
                      <a:pt x="21" y="9"/>
                    </a:cubicBezTo>
                    <a:cubicBezTo>
                      <a:pt x="22" y="9"/>
                      <a:pt x="22" y="9"/>
                      <a:pt x="22" y="9"/>
                    </a:cubicBezTo>
                    <a:cubicBezTo>
                      <a:pt x="22" y="8"/>
                      <a:pt x="20" y="7"/>
                      <a:pt x="20" y="6"/>
                    </a:cubicBezTo>
                    <a:cubicBezTo>
                      <a:pt x="20" y="5"/>
                      <a:pt x="16" y="2"/>
                      <a:pt x="16" y="1"/>
                    </a:cubicBezTo>
                    <a:cubicBezTo>
                      <a:pt x="15" y="1"/>
                      <a:pt x="15" y="1"/>
                      <a:pt x="15" y="1"/>
                    </a:cubicBezTo>
                    <a:cubicBezTo>
                      <a:pt x="15" y="1"/>
                      <a:pt x="15" y="1"/>
                      <a:pt x="15" y="1"/>
                    </a:cubicBezTo>
                    <a:cubicBezTo>
                      <a:pt x="15" y="0"/>
                      <a:pt x="15" y="0"/>
                      <a:pt x="15" y="0"/>
                    </a:cubicBezTo>
                    <a:cubicBezTo>
                      <a:pt x="10" y="1"/>
                      <a:pt x="2" y="2"/>
                      <a:pt x="2" y="2"/>
                    </a:cubicBezTo>
                    <a:cubicBezTo>
                      <a:pt x="2" y="2"/>
                      <a:pt x="1" y="2"/>
                      <a:pt x="1" y="2"/>
                    </a:cubicBezTo>
                    <a:cubicBezTo>
                      <a:pt x="0" y="5"/>
                      <a:pt x="0" y="8"/>
                      <a:pt x="0" y="10"/>
                    </a:cubicBezTo>
                    <a:cubicBezTo>
                      <a:pt x="1" y="12"/>
                      <a:pt x="2" y="14"/>
                      <a:pt x="5" y="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29" name="Google Shape;829;p30"/>
              <p:cNvSpPr/>
              <p:nvPr/>
            </p:nvSpPr>
            <p:spPr>
              <a:xfrm>
                <a:off x="5328755" y="3005715"/>
                <a:ext cx="329993" cy="190718"/>
              </a:xfrm>
              <a:custGeom>
                <a:avLst/>
                <a:gdLst/>
                <a:ahLst/>
                <a:cxnLst/>
                <a:rect l="l" t="t" r="r" b="b"/>
                <a:pathLst>
                  <a:path w="143" h="83" extrusionOk="0">
                    <a:moveTo>
                      <a:pt x="127" y="52"/>
                    </a:moveTo>
                    <a:cubicBezTo>
                      <a:pt x="129" y="52"/>
                      <a:pt x="132" y="48"/>
                      <a:pt x="134" y="48"/>
                    </a:cubicBezTo>
                    <a:cubicBezTo>
                      <a:pt x="135" y="48"/>
                      <a:pt x="140" y="49"/>
                      <a:pt x="140" y="48"/>
                    </a:cubicBezTo>
                    <a:cubicBezTo>
                      <a:pt x="140" y="47"/>
                      <a:pt x="142" y="44"/>
                      <a:pt x="142" y="43"/>
                    </a:cubicBezTo>
                    <a:cubicBezTo>
                      <a:pt x="141" y="42"/>
                      <a:pt x="140" y="41"/>
                      <a:pt x="140" y="40"/>
                    </a:cubicBezTo>
                    <a:cubicBezTo>
                      <a:pt x="140" y="39"/>
                      <a:pt x="143" y="39"/>
                      <a:pt x="143" y="38"/>
                    </a:cubicBezTo>
                    <a:cubicBezTo>
                      <a:pt x="143" y="37"/>
                      <a:pt x="141" y="36"/>
                      <a:pt x="141" y="36"/>
                    </a:cubicBezTo>
                    <a:cubicBezTo>
                      <a:pt x="141" y="35"/>
                      <a:pt x="143" y="34"/>
                      <a:pt x="143" y="32"/>
                    </a:cubicBezTo>
                    <a:cubicBezTo>
                      <a:pt x="143" y="31"/>
                      <a:pt x="141" y="31"/>
                      <a:pt x="139" y="29"/>
                    </a:cubicBezTo>
                    <a:cubicBezTo>
                      <a:pt x="136" y="28"/>
                      <a:pt x="134" y="29"/>
                      <a:pt x="132" y="28"/>
                    </a:cubicBezTo>
                    <a:cubicBezTo>
                      <a:pt x="130" y="27"/>
                      <a:pt x="125" y="27"/>
                      <a:pt x="125" y="27"/>
                    </a:cubicBezTo>
                    <a:cubicBezTo>
                      <a:pt x="125" y="26"/>
                      <a:pt x="122" y="23"/>
                      <a:pt x="122" y="22"/>
                    </a:cubicBezTo>
                    <a:cubicBezTo>
                      <a:pt x="121" y="21"/>
                      <a:pt x="119" y="22"/>
                      <a:pt x="117" y="23"/>
                    </a:cubicBezTo>
                    <a:cubicBezTo>
                      <a:pt x="116" y="23"/>
                      <a:pt x="114" y="24"/>
                      <a:pt x="113" y="23"/>
                    </a:cubicBezTo>
                    <a:cubicBezTo>
                      <a:pt x="112" y="22"/>
                      <a:pt x="110" y="21"/>
                      <a:pt x="109" y="21"/>
                    </a:cubicBezTo>
                    <a:cubicBezTo>
                      <a:pt x="108" y="22"/>
                      <a:pt x="106" y="21"/>
                      <a:pt x="106" y="20"/>
                    </a:cubicBezTo>
                    <a:cubicBezTo>
                      <a:pt x="107" y="18"/>
                      <a:pt x="104" y="14"/>
                      <a:pt x="103" y="13"/>
                    </a:cubicBezTo>
                    <a:cubicBezTo>
                      <a:pt x="101" y="13"/>
                      <a:pt x="98" y="14"/>
                      <a:pt x="97" y="12"/>
                    </a:cubicBezTo>
                    <a:cubicBezTo>
                      <a:pt x="96" y="10"/>
                      <a:pt x="94" y="9"/>
                      <a:pt x="95" y="7"/>
                    </a:cubicBezTo>
                    <a:cubicBezTo>
                      <a:pt x="96" y="6"/>
                      <a:pt x="95" y="3"/>
                      <a:pt x="94" y="1"/>
                    </a:cubicBezTo>
                    <a:cubicBezTo>
                      <a:pt x="93" y="0"/>
                      <a:pt x="88" y="0"/>
                      <a:pt x="87" y="1"/>
                    </a:cubicBezTo>
                    <a:cubicBezTo>
                      <a:pt x="86" y="1"/>
                      <a:pt x="83" y="0"/>
                      <a:pt x="82" y="1"/>
                    </a:cubicBezTo>
                    <a:cubicBezTo>
                      <a:pt x="81" y="2"/>
                      <a:pt x="80" y="3"/>
                      <a:pt x="78" y="3"/>
                    </a:cubicBezTo>
                    <a:cubicBezTo>
                      <a:pt x="77" y="3"/>
                      <a:pt x="76" y="3"/>
                      <a:pt x="76" y="2"/>
                    </a:cubicBezTo>
                    <a:cubicBezTo>
                      <a:pt x="74" y="3"/>
                      <a:pt x="71" y="3"/>
                      <a:pt x="71" y="3"/>
                    </a:cubicBezTo>
                    <a:cubicBezTo>
                      <a:pt x="71" y="3"/>
                      <a:pt x="66" y="7"/>
                      <a:pt x="66" y="8"/>
                    </a:cubicBezTo>
                    <a:cubicBezTo>
                      <a:pt x="66" y="10"/>
                      <a:pt x="66" y="12"/>
                      <a:pt x="65" y="11"/>
                    </a:cubicBezTo>
                    <a:cubicBezTo>
                      <a:pt x="63" y="10"/>
                      <a:pt x="58" y="10"/>
                      <a:pt x="57" y="10"/>
                    </a:cubicBezTo>
                    <a:cubicBezTo>
                      <a:pt x="56" y="11"/>
                      <a:pt x="54" y="7"/>
                      <a:pt x="52" y="9"/>
                    </a:cubicBezTo>
                    <a:cubicBezTo>
                      <a:pt x="50" y="10"/>
                      <a:pt x="47" y="7"/>
                      <a:pt x="47" y="8"/>
                    </a:cubicBezTo>
                    <a:cubicBezTo>
                      <a:pt x="46" y="9"/>
                      <a:pt x="43" y="8"/>
                      <a:pt x="41" y="7"/>
                    </a:cubicBezTo>
                    <a:cubicBezTo>
                      <a:pt x="39" y="6"/>
                      <a:pt x="35" y="8"/>
                      <a:pt x="34" y="6"/>
                    </a:cubicBezTo>
                    <a:cubicBezTo>
                      <a:pt x="32" y="5"/>
                      <a:pt x="23" y="5"/>
                      <a:pt x="20" y="5"/>
                    </a:cubicBezTo>
                    <a:cubicBezTo>
                      <a:pt x="17" y="5"/>
                      <a:pt x="16" y="6"/>
                      <a:pt x="15" y="8"/>
                    </a:cubicBezTo>
                    <a:cubicBezTo>
                      <a:pt x="14" y="9"/>
                      <a:pt x="12" y="9"/>
                      <a:pt x="11" y="9"/>
                    </a:cubicBezTo>
                    <a:cubicBezTo>
                      <a:pt x="11" y="10"/>
                      <a:pt x="11" y="11"/>
                      <a:pt x="11" y="11"/>
                    </a:cubicBezTo>
                    <a:cubicBezTo>
                      <a:pt x="12" y="12"/>
                      <a:pt x="15" y="18"/>
                      <a:pt x="14" y="19"/>
                    </a:cubicBezTo>
                    <a:cubicBezTo>
                      <a:pt x="14" y="21"/>
                      <a:pt x="12" y="21"/>
                      <a:pt x="11" y="22"/>
                    </a:cubicBezTo>
                    <a:cubicBezTo>
                      <a:pt x="10" y="23"/>
                      <a:pt x="4" y="29"/>
                      <a:pt x="3" y="30"/>
                    </a:cubicBezTo>
                    <a:cubicBezTo>
                      <a:pt x="3" y="31"/>
                      <a:pt x="4" y="35"/>
                      <a:pt x="4" y="35"/>
                    </a:cubicBezTo>
                    <a:cubicBezTo>
                      <a:pt x="3" y="36"/>
                      <a:pt x="0" y="40"/>
                      <a:pt x="0" y="41"/>
                    </a:cubicBezTo>
                    <a:cubicBezTo>
                      <a:pt x="0" y="43"/>
                      <a:pt x="2" y="45"/>
                      <a:pt x="4" y="45"/>
                    </a:cubicBezTo>
                    <a:cubicBezTo>
                      <a:pt x="4" y="45"/>
                      <a:pt x="5" y="46"/>
                      <a:pt x="5" y="46"/>
                    </a:cubicBezTo>
                    <a:cubicBezTo>
                      <a:pt x="6" y="46"/>
                      <a:pt x="7" y="46"/>
                      <a:pt x="8" y="46"/>
                    </a:cubicBezTo>
                    <a:cubicBezTo>
                      <a:pt x="9" y="46"/>
                      <a:pt x="14" y="47"/>
                      <a:pt x="16" y="47"/>
                    </a:cubicBezTo>
                    <a:cubicBezTo>
                      <a:pt x="18" y="47"/>
                      <a:pt x="20" y="48"/>
                      <a:pt x="21" y="49"/>
                    </a:cubicBezTo>
                    <a:cubicBezTo>
                      <a:pt x="21" y="49"/>
                      <a:pt x="23" y="49"/>
                      <a:pt x="24" y="48"/>
                    </a:cubicBezTo>
                    <a:cubicBezTo>
                      <a:pt x="26" y="46"/>
                      <a:pt x="27" y="47"/>
                      <a:pt x="28" y="47"/>
                    </a:cubicBezTo>
                    <a:cubicBezTo>
                      <a:pt x="30" y="47"/>
                      <a:pt x="32" y="46"/>
                      <a:pt x="33" y="45"/>
                    </a:cubicBezTo>
                    <a:cubicBezTo>
                      <a:pt x="34" y="44"/>
                      <a:pt x="41" y="42"/>
                      <a:pt x="43" y="41"/>
                    </a:cubicBezTo>
                    <a:cubicBezTo>
                      <a:pt x="45" y="41"/>
                      <a:pt x="47" y="45"/>
                      <a:pt x="49" y="45"/>
                    </a:cubicBezTo>
                    <a:cubicBezTo>
                      <a:pt x="51" y="45"/>
                      <a:pt x="54" y="46"/>
                      <a:pt x="55" y="49"/>
                    </a:cubicBezTo>
                    <a:cubicBezTo>
                      <a:pt x="56" y="52"/>
                      <a:pt x="59" y="56"/>
                      <a:pt x="60" y="57"/>
                    </a:cubicBezTo>
                    <a:cubicBezTo>
                      <a:pt x="61" y="59"/>
                      <a:pt x="62" y="62"/>
                      <a:pt x="62" y="63"/>
                    </a:cubicBezTo>
                    <a:cubicBezTo>
                      <a:pt x="62" y="64"/>
                      <a:pt x="59" y="62"/>
                      <a:pt x="56" y="62"/>
                    </a:cubicBezTo>
                    <a:cubicBezTo>
                      <a:pt x="53" y="61"/>
                      <a:pt x="53" y="64"/>
                      <a:pt x="53" y="65"/>
                    </a:cubicBezTo>
                    <a:cubicBezTo>
                      <a:pt x="53" y="67"/>
                      <a:pt x="49" y="72"/>
                      <a:pt x="48" y="73"/>
                    </a:cubicBezTo>
                    <a:cubicBezTo>
                      <a:pt x="48" y="74"/>
                      <a:pt x="50" y="74"/>
                      <a:pt x="51" y="74"/>
                    </a:cubicBezTo>
                    <a:cubicBezTo>
                      <a:pt x="52" y="75"/>
                      <a:pt x="55" y="73"/>
                      <a:pt x="56" y="73"/>
                    </a:cubicBezTo>
                    <a:cubicBezTo>
                      <a:pt x="56" y="73"/>
                      <a:pt x="58" y="74"/>
                      <a:pt x="59" y="75"/>
                    </a:cubicBezTo>
                    <a:cubicBezTo>
                      <a:pt x="59" y="71"/>
                      <a:pt x="59" y="71"/>
                      <a:pt x="63" y="69"/>
                    </a:cubicBezTo>
                    <a:cubicBezTo>
                      <a:pt x="66" y="66"/>
                      <a:pt x="66" y="61"/>
                      <a:pt x="70" y="60"/>
                    </a:cubicBezTo>
                    <a:cubicBezTo>
                      <a:pt x="73" y="60"/>
                      <a:pt x="74" y="58"/>
                      <a:pt x="78" y="59"/>
                    </a:cubicBezTo>
                    <a:cubicBezTo>
                      <a:pt x="83" y="60"/>
                      <a:pt x="76" y="63"/>
                      <a:pt x="79" y="64"/>
                    </a:cubicBezTo>
                    <a:cubicBezTo>
                      <a:pt x="82" y="66"/>
                      <a:pt x="92" y="64"/>
                      <a:pt x="92" y="66"/>
                    </a:cubicBezTo>
                    <a:cubicBezTo>
                      <a:pt x="93" y="69"/>
                      <a:pt x="81" y="71"/>
                      <a:pt x="82" y="72"/>
                    </a:cubicBezTo>
                    <a:cubicBezTo>
                      <a:pt x="82" y="73"/>
                      <a:pt x="88" y="75"/>
                      <a:pt x="90" y="76"/>
                    </a:cubicBezTo>
                    <a:cubicBezTo>
                      <a:pt x="92" y="77"/>
                      <a:pt x="89" y="81"/>
                      <a:pt x="90" y="82"/>
                    </a:cubicBezTo>
                    <a:cubicBezTo>
                      <a:pt x="91" y="83"/>
                      <a:pt x="94" y="82"/>
                      <a:pt x="97" y="81"/>
                    </a:cubicBezTo>
                    <a:cubicBezTo>
                      <a:pt x="99" y="79"/>
                      <a:pt x="101" y="79"/>
                      <a:pt x="104" y="77"/>
                    </a:cubicBezTo>
                    <a:cubicBezTo>
                      <a:pt x="108" y="75"/>
                      <a:pt x="114" y="77"/>
                      <a:pt x="115" y="76"/>
                    </a:cubicBezTo>
                    <a:cubicBezTo>
                      <a:pt x="116" y="74"/>
                      <a:pt x="113" y="73"/>
                      <a:pt x="107" y="74"/>
                    </a:cubicBezTo>
                    <a:cubicBezTo>
                      <a:pt x="101" y="74"/>
                      <a:pt x="100" y="68"/>
                      <a:pt x="100" y="67"/>
                    </a:cubicBezTo>
                    <a:cubicBezTo>
                      <a:pt x="100" y="66"/>
                      <a:pt x="107" y="61"/>
                      <a:pt x="111" y="61"/>
                    </a:cubicBezTo>
                    <a:cubicBezTo>
                      <a:pt x="114" y="60"/>
                      <a:pt x="117" y="59"/>
                      <a:pt x="121" y="57"/>
                    </a:cubicBezTo>
                    <a:cubicBezTo>
                      <a:pt x="122" y="57"/>
                      <a:pt x="125" y="56"/>
                      <a:pt x="127" y="56"/>
                    </a:cubicBezTo>
                    <a:cubicBezTo>
                      <a:pt x="127" y="54"/>
                      <a:pt x="126" y="52"/>
                      <a:pt x="127" y="5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0" name="Google Shape;830;p30"/>
              <p:cNvSpPr/>
              <p:nvPr/>
            </p:nvSpPr>
            <p:spPr>
              <a:xfrm>
                <a:off x="5347576" y="2906592"/>
                <a:ext cx="174407" cy="126727"/>
              </a:xfrm>
              <a:custGeom>
                <a:avLst/>
                <a:gdLst/>
                <a:ahLst/>
                <a:cxnLst/>
                <a:rect l="l" t="t" r="r" b="b"/>
                <a:pathLst>
                  <a:path w="76" h="55" extrusionOk="0">
                    <a:moveTo>
                      <a:pt x="71" y="27"/>
                    </a:moveTo>
                    <a:cubicBezTo>
                      <a:pt x="69" y="27"/>
                      <a:pt x="68" y="24"/>
                      <a:pt x="66" y="23"/>
                    </a:cubicBezTo>
                    <a:cubicBezTo>
                      <a:pt x="64" y="22"/>
                      <a:pt x="64" y="19"/>
                      <a:pt x="62" y="18"/>
                    </a:cubicBezTo>
                    <a:cubicBezTo>
                      <a:pt x="60" y="16"/>
                      <a:pt x="62" y="14"/>
                      <a:pt x="62" y="12"/>
                    </a:cubicBezTo>
                    <a:cubicBezTo>
                      <a:pt x="61" y="10"/>
                      <a:pt x="62" y="7"/>
                      <a:pt x="61" y="6"/>
                    </a:cubicBezTo>
                    <a:cubicBezTo>
                      <a:pt x="60" y="6"/>
                      <a:pt x="55" y="3"/>
                      <a:pt x="53" y="4"/>
                    </a:cubicBezTo>
                    <a:cubicBezTo>
                      <a:pt x="51" y="5"/>
                      <a:pt x="50" y="6"/>
                      <a:pt x="49" y="4"/>
                    </a:cubicBezTo>
                    <a:cubicBezTo>
                      <a:pt x="48" y="3"/>
                      <a:pt x="47" y="2"/>
                      <a:pt x="45" y="2"/>
                    </a:cubicBezTo>
                    <a:cubicBezTo>
                      <a:pt x="43" y="3"/>
                      <a:pt x="42" y="2"/>
                      <a:pt x="41" y="1"/>
                    </a:cubicBezTo>
                    <a:cubicBezTo>
                      <a:pt x="40" y="1"/>
                      <a:pt x="40" y="1"/>
                      <a:pt x="40" y="0"/>
                    </a:cubicBezTo>
                    <a:cubicBezTo>
                      <a:pt x="39" y="1"/>
                      <a:pt x="38" y="1"/>
                      <a:pt x="38" y="1"/>
                    </a:cubicBezTo>
                    <a:cubicBezTo>
                      <a:pt x="37" y="2"/>
                      <a:pt x="36" y="4"/>
                      <a:pt x="35" y="4"/>
                    </a:cubicBezTo>
                    <a:cubicBezTo>
                      <a:pt x="33" y="4"/>
                      <a:pt x="31" y="4"/>
                      <a:pt x="29" y="5"/>
                    </a:cubicBezTo>
                    <a:cubicBezTo>
                      <a:pt x="27" y="6"/>
                      <a:pt x="27" y="8"/>
                      <a:pt x="27" y="9"/>
                    </a:cubicBezTo>
                    <a:cubicBezTo>
                      <a:pt x="27" y="10"/>
                      <a:pt x="28" y="12"/>
                      <a:pt x="26" y="12"/>
                    </a:cubicBezTo>
                    <a:cubicBezTo>
                      <a:pt x="25" y="12"/>
                      <a:pt x="25" y="14"/>
                      <a:pt x="23" y="15"/>
                    </a:cubicBezTo>
                    <a:cubicBezTo>
                      <a:pt x="22" y="15"/>
                      <a:pt x="20" y="17"/>
                      <a:pt x="19" y="18"/>
                    </a:cubicBezTo>
                    <a:cubicBezTo>
                      <a:pt x="19" y="20"/>
                      <a:pt x="19" y="22"/>
                      <a:pt x="18" y="22"/>
                    </a:cubicBezTo>
                    <a:cubicBezTo>
                      <a:pt x="17" y="22"/>
                      <a:pt x="14" y="23"/>
                      <a:pt x="13" y="24"/>
                    </a:cubicBezTo>
                    <a:cubicBezTo>
                      <a:pt x="12" y="25"/>
                      <a:pt x="11" y="26"/>
                      <a:pt x="9" y="26"/>
                    </a:cubicBezTo>
                    <a:cubicBezTo>
                      <a:pt x="8" y="25"/>
                      <a:pt x="5" y="25"/>
                      <a:pt x="3" y="25"/>
                    </a:cubicBezTo>
                    <a:cubicBezTo>
                      <a:pt x="3" y="26"/>
                      <a:pt x="3" y="26"/>
                      <a:pt x="3" y="26"/>
                    </a:cubicBezTo>
                    <a:cubicBezTo>
                      <a:pt x="2" y="29"/>
                      <a:pt x="3" y="31"/>
                      <a:pt x="4" y="32"/>
                    </a:cubicBezTo>
                    <a:cubicBezTo>
                      <a:pt x="6" y="33"/>
                      <a:pt x="6" y="38"/>
                      <a:pt x="5" y="39"/>
                    </a:cubicBezTo>
                    <a:cubicBezTo>
                      <a:pt x="3" y="40"/>
                      <a:pt x="0" y="42"/>
                      <a:pt x="0" y="43"/>
                    </a:cubicBezTo>
                    <a:cubicBezTo>
                      <a:pt x="0" y="44"/>
                      <a:pt x="3" y="45"/>
                      <a:pt x="3" y="47"/>
                    </a:cubicBezTo>
                    <a:cubicBezTo>
                      <a:pt x="2" y="48"/>
                      <a:pt x="2" y="50"/>
                      <a:pt x="3" y="52"/>
                    </a:cubicBezTo>
                    <a:cubicBezTo>
                      <a:pt x="4" y="52"/>
                      <a:pt x="6" y="52"/>
                      <a:pt x="7" y="51"/>
                    </a:cubicBezTo>
                    <a:cubicBezTo>
                      <a:pt x="8" y="49"/>
                      <a:pt x="9" y="48"/>
                      <a:pt x="12" y="48"/>
                    </a:cubicBezTo>
                    <a:cubicBezTo>
                      <a:pt x="15" y="48"/>
                      <a:pt x="24" y="48"/>
                      <a:pt x="26" y="49"/>
                    </a:cubicBezTo>
                    <a:cubicBezTo>
                      <a:pt x="27" y="51"/>
                      <a:pt x="31" y="49"/>
                      <a:pt x="33" y="50"/>
                    </a:cubicBezTo>
                    <a:cubicBezTo>
                      <a:pt x="35" y="51"/>
                      <a:pt x="38" y="52"/>
                      <a:pt x="39" y="51"/>
                    </a:cubicBezTo>
                    <a:cubicBezTo>
                      <a:pt x="39" y="50"/>
                      <a:pt x="42" y="53"/>
                      <a:pt x="44" y="52"/>
                    </a:cubicBezTo>
                    <a:cubicBezTo>
                      <a:pt x="46" y="50"/>
                      <a:pt x="48" y="54"/>
                      <a:pt x="49" y="53"/>
                    </a:cubicBezTo>
                    <a:cubicBezTo>
                      <a:pt x="50" y="53"/>
                      <a:pt x="55" y="53"/>
                      <a:pt x="57" y="54"/>
                    </a:cubicBezTo>
                    <a:cubicBezTo>
                      <a:pt x="58" y="55"/>
                      <a:pt x="58" y="53"/>
                      <a:pt x="58" y="51"/>
                    </a:cubicBezTo>
                    <a:cubicBezTo>
                      <a:pt x="58" y="50"/>
                      <a:pt x="63" y="46"/>
                      <a:pt x="63" y="46"/>
                    </a:cubicBezTo>
                    <a:cubicBezTo>
                      <a:pt x="63" y="46"/>
                      <a:pt x="66" y="46"/>
                      <a:pt x="68" y="45"/>
                    </a:cubicBezTo>
                    <a:cubicBezTo>
                      <a:pt x="67" y="44"/>
                      <a:pt x="67" y="43"/>
                      <a:pt x="67" y="42"/>
                    </a:cubicBezTo>
                    <a:cubicBezTo>
                      <a:pt x="66" y="38"/>
                      <a:pt x="64" y="35"/>
                      <a:pt x="65" y="34"/>
                    </a:cubicBezTo>
                    <a:cubicBezTo>
                      <a:pt x="67" y="33"/>
                      <a:pt x="70" y="36"/>
                      <a:pt x="71" y="35"/>
                    </a:cubicBezTo>
                    <a:cubicBezTo>
                      <a:pt x="73" y="34"/>
                      <a:pt x="76" y="33"/>
                      <a:pt x="75" y="31"/>
                    </a:cubicBezTo>
                    <a:cubicBezTo>
                      <a:pt x="75" y="30"/>
                      <a:pt x="72" y="27"/>
                      <a:pt x="71" y="2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1" name="Google Shape;831;p30"/>
              <p:cNvSpPr/>
              <p:nvPr/>
            </p:nvSpPr>
            <p:spPr>
              <a:xfrm>
                <a:off x="5303661" y="2857658"/>
                <a:ext cx="135510" cy="63991"/>
              </a:xfrm>
              <a:custGeom>
                <a:avLst/>
                <a:gdLst/>
                <a:ahLst/>
                <a:cxnLst/>
                <a:rect l="l" t="t" r="r" b="b"/>
                <a:pathLst>
                  <a:path w="59" h="28" extrusionOk="0">
                    <a:moveTo>
                      <a:pt x="20" y="19"/>
                    </a:moveTo>
                    <a:cubicBezTo>
                      <a:pt x="22" y="19"/>
                      <a:pt x="27" y="20"/>
                      <a:pt x="30" y="19"/>
                    </a:cubicBezTo>
                    <a:cubicBezTo>
                      <a:pt x="33" y="18"/>
                      <a:pt x="33" y="21"/>
                      <a:pt x="35" y="21"/>
                    </a:cubicBezTo>
                    <a:cubicBezTo>
                      <a:pt x="37" y="21"/>
                      <a:pt x="40" y="23"/>
                      <a:pt x="43" y="25"/>
                    </a:cubicBezTo>
                    <a:cubicBezTo>
                      <a:pt x="44" y="26"/>
                      <a:pt x="45" y="27"/>
                      <a:pt x="47" y="28"/>
                    </a:cubicBezTo>
                    <a:cubicBezTo>
                      <a:pt x="47" y="27"/>
                      <a:pt x="47" y="27"/>
                      <a:pt x="48" y="26"/>
                    </a:cubicBezTo>
                    <a:cubicBezTo>
                      <a:pt x="50" y="25"/>
                      <a:pt x="52" y="25"/>
                      <a:pt x="54" y="25"/>
                    </a:cubicBezTo>
                    <a:cubicBezTo>
                      <a:pt x="55" y="25"/>
                      <a:pt x="56" y="23"/>
                      <a:pt x="57" y="22"/>
                    </a:cubicBezTo>
                    <a:cubicBezTo>
                      <a:pt x="57" y="22"/>
                      <a:pt x="58" y="22"/>
                      <a:pt x="59" y="21"/>
                    </a:cubicBezTo>
                    <a:cubicBezTo>
                      <a:pt x="59" y="20"/>
                      <a:pt x="59" y="18"/>
                      <a:pt x="58" y="17"/>
                    </a:cubicBezTo>
                    <a:cubicBezTo>
                      <a:pt x="56" y="15"/>
                      <a:pt x="54" y="13"/>
                      <a:pt x="55" y="12"/>
                    </a:cubicBezTo>
                    <a:cubicBezTo>
                      <a:pt x="56" y="11"/>
                      <a:pt x="56" y="9"/>
                      <a:pt x="54" y="7"/>
                    </a:cubicBezTo>
                    <a:cubicBezTo>
                      <a:pt x="54" y="7"/>
                      <a:pt x="53" y="6"/>
                      <a:pt x="53" y="5"/>
                    </a:cubicBezTo>
                    <a:cubicBezTo>
                      <a:pt x="50" y="5"/>
                      <a:pt x="46" y="5"/>
                      <a:pt x="45" y="5"/>
                    </a:cubicBezTo>
                    <a:cubicBezTo>
                      <a:pt x="44" y="5"/>
                      <a:pt x="38" y="1"/>
                      <a:pt x="37" y="0"/>
                    </a:cubicBezTo>
                    <a:cubicBezTo>
                      <a:pt x="36" y="0"/>
                      <a:pt x="32" y="0"/>
                      <a:pt x="28" y="0"/>
                    </a:cubicBezTo>
                    <a:cubicBezTo>
                      <a:pt x="26" y="3"/>
                      <a:pt x="28" y="4"/>
                      <a:pt x="28" y="8"/>
                    </a:cubicBezTo>
                    <a:cubicBezTo>
                      <a:pt x="27" y="12"/>
                      <a:pt x="23" y="11"/>
                      <a:pt x="21" y="11"/>
                    </a:cubicBezTo>
                    <a:cubicBezTo>
                      <a:pt x="19" y="11"/>
                      <a:pt x="15" y="5"/>
                      <a:pt x="14" y="3"/>
                    </a:cubicBezTo>
                    <a:cubicBezTo>
                      <a:pt x="13" y="1"/>
                      <a:pt x="9" y="5"/>
                      <a:pt x="6" y="7"/>
                    </a:cubicBezTo>
                    <a:cubicBezTo>
                      <a:pt x="3" y="8"/>
                      <a:pt x="5" y="11"/>
                      <a:pt x="3" y="13"/>
                    </a:cubicBezTo>
                    <a:cubicBezTo>
                      <a:pt x="1" y="14"/>
                      <a:pt x="0" y="17"/>
                      <a:pt x="2" y="21"/>
                    </a:cubicBezTo>
                    <a:cubicBezTo>
                      <a:pt x="2" y="21"/>
                      <a:pt x="2" y="21"/>
                      <a:pt x="2" y="21"/>
                    </a:cubicBezTo>
                    <a:cubicBezTo>
                      <a:pt x="4" y="21"/>
                      <a:pt x="7" y="20"/>
                      <a:pt x="8" y="19"/>
                    </a:cubicBezTo>
                    <a:cubicBezTo>
                      <a:pt x="11" y="17"/>
                      <a:pt x="18" y="19"/>
                      <a:pt x="20" y="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2" name="Google Shape;832;p30"/>
              <p:cNvSpPr/>
              <p:nvPr/>
            </p:nvSpPr>
            <p:spPr>
              <a:xfrm>
                <a:off x="5303661" y="2896554"/>
                <a:ext cx="107906" cy="69010"/>
              </a:xfrm>
              <a:custGeom>
                <a:avLst/>
                <a:gdLst/>
                <a:ahLst/>
                <a:cxnLst/>
                <a:rect l="l" t="t" r="r" b="b"/>
                <a:pathLst>
                  <a:path w="47" h="30" extrusionOk="0">
                    <a:moveTo>
                      <a:pt x="7" y="15"/>
                    </a:moveTo>
                    <a:cubicBezTo>
                      <a:pt x="7" y="17"/>
                      <a:pt x="10" y="18"/>
                      <a:pt x="11" y="17"/>
                    </a:cubicBezTo>
                    <a:cubicBezTo>
                      <a:pt x="12" y="17"/>
                      <a:pt x="16" y="18"/>
                      <a:pt x="16" y="20"/>
                    </a:cubicBezTo>
                    <a:cubicBezTo>
                      <a:pt x="16" y="21"/>
                      <a:pt x="15" y="26"/>
                      <a:pt x="16" y="26"/>
                    </a:cubicBezTo>
                    <a:cubicBezTo>
                      <a:pt x="17" y="26"/>
                      <a:pt x="22" y="27"/>
                      <a:pt x="22" y="29"/>
                    </a:cubicBezTo>
                    <a:cubicBezTo>
                      <a:pt x="24" y="29"/>
                      <a:pt x="27" y="29"/>
                      <a:pt x="28" y="30"/>
                    </a:cubicBezTo>
                    <a:cubicBezTo>
                      <a:pt x="30" y="30"/>
                      <a:pt x="31" y="29"/>
                      <a:pt x="32" y="28"/>
                    </a:cubicBezTo>
                    <a:cubicBezTo>
                      <a:pt x="33" y="27"/>
                      <a:pt x="36" y="26"/>
                      <a:pt x="37" y="26"/>
                    </a:cubicBezTo>
                    <a:cubicBezTo>
                      <a:pt x="38" y="26"/>
                      <a:pt x="38" y="24"/>
                      <a:pt x="38" y="22"/>
                    </a:cubicBezTo>
                    <a:cubicBezTo>
                      <a:pt x="39" y="21"/>
                      <a:pt x="41" y="19"/>
                      <a:pt x="42" y="19"/>
                    </a:cubicBezTo>
                    <a:cubicBezTo>
                      <a:pt x="44" y="18"/>
                      <a:pt x="44" y="16"/>
                      <a:pt x="45" y="16"/>
                    </a:cubicBezTo>
                    <a:cubicBezTo>
                      <a:pt x="47" y="16"/>
                      <a:pt x="46" y="14"/>
                      <a:pt x="46" y="13"/>
                    </a:cubicBezTo>
                    <a:cubicBezTo>
                      <a:pt x="46" y="13"/>
                      <a:pt x="46" y="12"/>
                      <a:pt x="47" y="11"/>
                    </a:cubicBezTo>
                    <a:cubicBezTo>
                      <a:pt x="45" y="10"/>
                      <a:pt x="44" y="9"/>
                      <a:pt x="43" y="8"/>
                    </a:cubicBezTo>
                    <a:cubicBezTo>
                      <a:pt x="40" y="6"/>
                      <a:pt x="37" y="4"/>
                      <a:pt x="35" y="4"/>
                    </a:cubicBezTo>
                    <a:cubicBezTo>
                      <a:pt x="33" y="4"/>
                      <a:pt x="33" y="1"/>
                      <a:pt x="30" y="2"/>
                    </a:cubicBezTo>
                    <a:cubicBezTo>
                      <a:pt x="27" y="3"/>
                      <a:pt x="22" y="2"/>
                      <a:pt x="20" y="2"/>
                    </a:cubicBezTo>
                    <a:cubicBezTo>
                      <a:pt x="18" y="2"/>
                      <a:pt x="11" y="0"/>
                      <a:pt x="8" y="2"/>
                    </a:cubicBezTo>
                    <a:cubicBezTo>
                      <a:pt x="7" y="3"/>
                      <a:pt x="4" y="4"/>
                      <a:pt x="2" y="4"/>
                    </a:cubicBezTo>
                    <a:cubicBezTo>
                      <a:pt x="4" y="7"/>
                      <a:pt x="3" y="11"/>
                      <a:pt x="1" y="13"/>
                    </a:cubicBezTo>
                    <a:cubicBezTo>
                      <a:pt x="0" y="14"/>
                      <a:pt x="1" y="14"/>
                      <a:pt x="2" y="15"/>
                    </a:cubicBezTo>
                    <a:cubicBezTo>
                      <a:pt x="4" y="15"/>
                      <a:pt x="6" y="14"/>
                      <a:pt x="7" y="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3" name="Google Shape;833;p30"/>
              <p:cNvSpPr/>
              <p:nvPr/>
            </p:nvSpPr>
            <p:spPr>
              <a:xfrm>
                <a:off x="5037659" y="3119895"/>
                <a:ext cx="84067" cy="46425"/>
              </a:xfrm>
              <a:custGeom>
                <a:avLst/>
                <a:gdLst/>
                <a:ahLst/>
                <a:cxnLst/>
                <a:rect l="l" t="t" r="r" b="b"/>
                <a:pathLst>
                  <a:path w="36" h="20" extrusionOk="0">
                    <a:moveTo>
                      <a:pt x="32" y="8"/>
                    </a:moveTo>
                    <a:cubicBezTo>
                      <a:pt x="31" y="9"/>
                      <a:pt x="28" y="7"/>
                      <a:pt x="28" y="6"/>
                    </a:cubicBezTo>
                    <a:cubicBezTo>
                      <a:pt x="28" y="6"/>
                      <a:pt x="28" y="4"/>
                      <a:pt x="28" y="3"/>
                    </a:cubicBezTo>
                    <a:cubicBezTo>
                      <a:pt x="27" y="2"/>
                      <a:pt x="25" y="1"/>
                      <a:pt x="24" y="1"/>
                    </a:cubicBezTo>
                    <a:cubicBezTo>
                      <a:pt x="21" y="0"/>
                      <a:pt x="20" y="0"/>
                      <a:pt x="18" y="1"/>
                    </a:cubicBezTo>
                    <a:cubicBezTo>
                      <a:pt x="17" y="2"/>
                      <a:pt x="14" y="1"/>
                      <a:pt x="11" y="1"/>
                    </a:cubicBezTo>
                    <a:cubicBezTo>
                      <a:pt x="11" y="2"/>
                      <a:pt x="11" y="2"/>
                      <a:pt x="10" y="2"/>
                    </a:cubicBezTo>
                    <a:cubicBezTo>
                      <a:pt x="9" y="2"/>
                      <a:pt x="6" y="4"/>
                      <a:pt x="6" y="6"/>
                    </a:cubicBezTo>
                    <a:cubicBezTo>
                      <a:pt x="6" y="8"/>
                      <a:pt x="2" y="9"/>
                      <a:pt x="1" y="12"/>
                    </a:cubicBezTo>
                    <a:cubicBezTo>
                      <a:pt x="0" y="15"/>
                      <a:pt x="0" y="17"/>
                      <a:pt x="2" y="15"/>
                    </a:cubicBezTo>
                    <a:cubicBezTo>
                      <a:pt x="4" y="13"/>
                      <a:pt x="6" y="14"/>
                      <a:pt x="6" y="15"/>
                    </a:cubicBezTo>
                    <a:cubicBezTo>
                      <a:pt x="6" y="17"/>
                      <a:pt x="8" y="17"/>
                      <a:pt x="7" y="19"/>
                    </a:cubicBezTo>
                    <a:cubicBezTo>
                      <a:pt x="7" y="19"/>
                      <a:pt x="7" y="19"/>
                      <a:pt x="7" y="19"/>
                    </a:cubicBezTo>
                    <a:cubicBezTo>
                      <a:pt x="9" y="19"/>
                      <a:pt x="13" y="19"/>
                      <a:pt x="14" y="19"/>
                    </a:cubicBezTo>
                    <a:cubicBezTo>
                      <a:pt x="16" y="19"/>
                      <a:pt x="17" y="14"/>
                      <a:pt x="18" y="13"/>
                    </a:cubicBezTo>
                    <a:cubicBezTo>
                      <a:pt x="19" y="13"/>
                      <a:pt x="21" y="17"/>
                      <a:pt x="22" y="19"/>
                    </a:cubicBezTo>
                    <a:cubicBezTo>
                      <a:pt x="24" y="20"/>
                      <a:pt x="25" y="17"/>
                      <a:pt x="25" y="16"/>
                    </a:cubicBezTo>
                    <a:cubicBezTo>
                      <a:pt x="25" y="14"/>
                      <a:pt x="26" y="14"/>
                      <a:pt x="27" y="14"/>
                    </a:cubicBezTo>
                    <a:cubicBezTo>
                      <a:pt x="29" y="14"/>
                      <a:pt x="31" y="15"/>
                      <a:pt x="31" y="13"/>
                    </a:cubicBezTo>
                    <a:cubicBezTo>
                      <a:pt x="31" y="11"/>
                      <a:pt x="33" y="12"/>
                      <a:pt x="34" y="12"/>
                    </a:cubicBezTo>
                    <a:cubicBezTo>
                      <a:pt x="35" y="12"/>
                      <a:pt x="35" y="10"/>
                      <a:pt x="35" y="10"/>
                    </a:cubicBezTo>
                    <a:cubicBezTo>
                      <a:pt x="36" y="9"/>
                      <a:pt x="36" y="9"/>
                      <a:pt x="36" y="9"/>
                    </a:cubicBezTo>
                    <a:cubicBezTo>
                      <a:pt x="35" y="8"/>
                      <a:pt x="34" y="8"/>
                      <a:pt x="32"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4" name="Google Shape;834;p30"/>
              <p:cNvSpPr/>
              <p:nvPr/>
            </p:nvSpPr>
            <p:spPr>
              <a:xfrm>
                <a:off x="5036404" y="2942979"/>
                <a:ext cx="165624" cy="189464"/>
              </a:xfrm>
              <a:custGeom>
                <a:avLst/>
                <a:gdLst/>
                <a:ahLst/>
                <a:cxnLst/>
                <a:rect l="l" t="t" r="r" b="b"/>
                <a:pathLst>
                  <a:path w="72" h="82" extrusionOk="0">
                    <a:moveTo>
                      <a:pt x="9" y="21"/>
                    </a:moveTo>
                    <a:cubicBezTo>
                      <a:pt x="7" y="24"/>
                      <a:pt x="5" y="24"/>
                      <a:pt x="5" y="25"/>
                    </a:cubicBezTo>
                    <a:cubicBezTo>
                      <a:pt x="6" y="26"/>
                      <a:pt x="9" y="28"/>
                      <a:pt x="8" y="29"/>
                    </a:cubicBezTo>
                    <a:cubicBezTo>
                      <a:pt x="7" y="31"/>
                      <a:pt x="6" y="30"/>
                      <a:pt x="6" y="32"/>
                    </a:cubicBezTo>
                    <a:cubicBezTo>
                      <a:pt x="6" y="34"/>
                      <a:pt x="3" y="34"/>
                      <a:pt x="2" y="34"/>
                    </a:cubicBezTo>
                    <a:cubicBezTo>
                      <a:pt x="1" y="34"/>
                      <a:pt x="2" y="36"/>
                      <a:pt x="1" y="38"/>
                    </a:cubicBezTo>
                    <a:cubicBezTo>
                      <a:pt x="1" y="40"/>
                      <a:pt x="1" y="43"/>
                      <a:pt x="0" y="44"/>
                    </a:cubicBezTo>
                    <a:cubicBezTo>
                      <a:pt x="0" y="46"/>
                      <a:pt x="3" y="48"/>
                      <a:pt x="2" y="49"/>
                    </a:cubicBezTo>
                    <a:cubicBezTo>
                      <a:pt x="2" y="51"/>
                      <a:pt x="0" y="52"/>
                      <a:pt x="1" y="53"/>
                    </a:cubicBezTo>
                    <a:cubicBezTo>
                      <a:pt x="1" y="53"/>
                      <a:pt x="3" y="55"/>
                      <a:pt x="3" y="59"/>
                    </a:cubicBezTo>
                    <a:cubicBezTo>
                      <a:pt x="4" y="59"/>
                      <a:pt x="5" y="60"/>
                      <a:pt x="5" y="60"/>
                    </a:cubicBezTo>
                    <a:cubicBezTo>
                      <a:pt x="6" y="62"/>
                      <a:pt x="8" y="63"/>
                      <a:pt x="10" y="63"/>
                    </a:cubicBezTo>
                    <a:cubicBezTo>
                      <a:pt x="13" y="63"/>
                      <a:pt x="14" y="64"/>
                      <a:pt x="15" y="64"/>
                    </a:cubicBezTo>
                    <a:cubicBezTo>
                      <a:pt x="16" y="64"/>
                      <a:pt x="19" y="65"/>
                      <a:pt x="16" y="67"/>
                    </a:cubicBezTo>
                    <a:cubicBezTo>
                      <a:pt x="14" y="69"/>
                      <a:pt x="14" y="71"/>
                      <a:pt x="13" y="73"/>
                    </a:cubicBezTo>
                    <a:cubicBezTo>
                      <a:pt x="13" y="75"/>
                      <a:pt x="13" y="77"/>
                      <a:pt x="12" y="78"/>
                    </a:cubicBezTo>
                    <a:cubicBezTo>
                      <a:pt x="15" y="78"/>
                      <a:pt x="18" y="79"/>
                      <a:pt x="19" y="78"/>
                    </a:cubicBezTo>
                    <a:cubicBezTo>
                      <a:pt x="21" y="77"/>
                      <a:pt x="22" y="77"/>
                      <a:pt x="25" y="78"/>
                    </a:cubicBezTo>
                    <a:cubicBezTo>
                      <a:pt x="26" y="78"/>
                      <a:pt x="28" y="79"/>
                      <a:pt x="29" y="80"/>
                    </a:cubicBezTo>
                    <a:cubicBezTo>
                      <a:pt x="29" y="79"/>
                      <a:pt x="30" y="79"/>
                      <a:pt x="30" y="79"/>
                    </a:cubicBezTo>
                    <a:cubicBezTo>
                      <a:pt x="32" y="79"/>
                      <a:pt x="34" y="82"/>
                      <a:pt x="35" y="80"/>
                    </a:cubicBezTo>
                    <a:cubicBezTo>
                      <a:pt x="36" y="78"/>
                      <a:pt x="38" y="79"/>
                      <a:pt x="40" y="79"/>
                    </a:cubicBezTo>
                    <a:cubicBezTo>
                      <a:pt x="41" y="80"/>
                      <a:pt x="43" y="80"/>
                      <a:pt x="44" y="79"/>
                    </a:cubicBezTo>
                    <a:cubicBezTo>
                      <a:pt x="46" y="78"/>
                      <a:pt x="51" y="77"/>
                      <a:pt x="52" y="77"/>
                    </a:cubicBezTo>
                    <a:cubicBezTo>
                      <a:pt x="54" y="78"/>
                      <a:pt x="57" y="79"/>
                      <a:pt x="56" y="75"/>
                    </a:cubicBezTo>
                    <a:cubicBezTo>
                      <a:pt x="54" y="71"/>
                      <a:pt x="58" y="72"/>
                      <a:pt x="59" y="70"/>
                    </a:cubicBezTo>
                    <a:cubicBezTo>
                      <a:pt x="59" y="69"/>
                      <a:pt x="64" y="68"/>
                      <a:pt x="63" y="67"/>
                    </a:cubicBezTo>
                    <a:cubicBezTo>
                      <a:pt x="63" y="65"/>
                      <a:pt x="57" y="62"/>
                      <a:pt x="55" y="60"/>
                    </a:cubicBezTo>
                    <a:cubicBezTo>
                      <a:pt x="53" y="59"/>
                      <a:pt x="53" y="55"/>
                      <a:pt x="52" y="54"/>
                    </a:cubicBezTo>
                    <a:cubicBezTo>
                      <a:pt x="51" y="52"/>
                      <a:pt x="49" y="50"/>
                      <a:pt x="52" y="49"/>
                    </a:cubicBezTo>
                    <a:cubicBezTo>
                      <a:pt x="54" y="49"/>
                      <a:pt x="58" y="48"/>
                      <a:pt x="60" y="46"/>
                    </a:cubicBezTo>
                    <a:cubicBezTo>
                      <a:pt x="62" y="44"/>
                      <a:pt x="66" y="44"/>
                      <a:pt x="67" y="43"/>
                    </a:cubicBezTo>
                    <a:cubicBezTo>
                      <a:pt x="68" y="42"/>
                      <a:pt x="70" y="44"/>
                      <a:pt x="71" y="43"/>
                    </a:cubicBezTo>
                    <a:cubicBezTo>
                      <a:pt x="72" y="42"/>
                      <a:pt x="72" y="40"/>
                      <a:pt x="71" y="38"/>
                    </a:cubicBezTo>
                    <a:cubicBezTo>
                      <a:pt x="70" y="37"/>
                      <a:pt x="69" y="35"/>
                      <a:pt x="69" y="32"/>
                    </a:cubicBezTo>
                    <a:cubicBezTo>
                      <a:pt x="69" y="29"/>
                      <a:pt x="68" y="29"/>
                      <a:pt x="68" y="28"/>
                    </a:cubicBezTo>
                    <a:cubicBezTo>
                      <a:pt x="68" y="26"/>
                      <a:pt x="68" y="24"/>
                      <a:pt x="66" y="24"/>
                    </a:cubicBezTo>
                    <a:cubicBezTo>
                      <a:pt x="65" y="23"/>
                      <a:pt x="65" y="22"/>
                      <a:pt x="66" y="21"/>
                    </a:cubicBezTo>
                    <a:cubicBezTo>
                      <a:pt x="67" y="19"/>
                      <a:pt x="67" y="14"/>
                      <a:pt x="66" y="12"/>
                    </a:cubicBezTo>
                    <a:cubicBezTo>
                      <a:pt x="66" y="12"/>
                      <a:pt x="66" y="12"/>
                      <a:pt x="66" y="11"/>
                    </a:cubicBezTo>
                    <a:cubicBezTo>
                      <a:pt x="66" y="11"/>
                      <a:pt x="65" y="11"/>
                      <a:pt x="65" y="10"/>
                    </a:cubicBezTo>
                    <a:cubicBezTo>
                      <a:pt x="65" y="8"/>
                      <a:pt x="64" y="8"/>
                      <a:pt x="61" y="8"/>
                    </a:cubicBezTo>
                    <a:cubicBezTo>
                      <a:pt x="57" y="8"/>
                      <a:pt x="62" y="4"/>
                      <a:pt x="61" y="3"/>
                    </a:cubicBezTo>
                    <a:cubicBezTo>
                      <a:pt x="60" y="1"/>
                      <a:pt x="57" y="6"/>
                      <a:pt x="54" y="5"/>
                    </a:cubicBezTo>
                    <a:cubicBezTo>
                      <a:pt x="51" y="4"/>
                      <a:pt x="48" y="8"/>
                      <a:pt x="45" y="10"/>
                    </a:cubicBezTo>
                    <a:cubicBezTo>
                      <a:pt x="43" y="12"/>
                      <a:pt x="39" y="10"/>
                      <a:pt x="41" y="7"/>
                    </a:cubicBezTo>
                    <a:cubicBezTo>
                      <a:pt x="43" y="4"/>
                      <a:pt x="41" y="4"/>
                      <a:pt x="38" y="6"/>
                    </a:cubicBezTo>
                    <a:cubicBezTo>
                      <a:pt x="35" y="7"/>
                      <a:pt x="32" y="5"/>
                      <a:pt x="32" y="3"/>
                    </a:cubicBezTo>
                    <a:cubicBezTo>
                      <a:pt x="32" y="2"/>
                      <a:pt x="32" y="1"/>
                      <a:pt x="32" y="1"/>
                    </a:cubicBezTo>
                    <a:cubicBezTo>
                      <a:pt x="30" y="1"/>
                      <a:pt x="29" y="1"/>
                      <a:pt x="29" y="1"/>
                    </a:cubicBezTo>
                    <a:cubicBezTo>
                      <a:pt x="27" y="0"/>
                      <a:pt x="24" y="0"/>
                      <a:pt x="21" y="0"/>
                    </a:cubicBezTo>
                    <a:cubicBezTo>
                      <a:pt x="22" y="2"/>
                      <a:pt x="23" y="3"/>
                      <a:pt x="23" y="4"/>
                    </a:cubicBezTo>
                    <a:cubicBezTo>
                      <a:pt x="22" y="6"/>
                      <a:pt x="23" y="8"/>
                      <a:pt x="25" y="11"/>
                    </a:cubicBezTo>
                    <a:cubicBezTo>
                      <a:pt x="26" y="14"/>
                      <a:pt x="22" y="12"/>
                      <a:pt x="21" y="14"/>
                    </a:cubicBezTo>
                    <a:cubicBezTo>
                      <a:pt x="21" y="16"/>
                      <a:pt x="17" y="14"/>
                      <a:pt x="15" y="13"/>
                    </a:cubicBezTo>
                    <a:cubicBezTo>
                      <a:pt x="14" y="13"/>
                      <a:pt x="9" y="13"/>
                      <a:pt x="9" y="14"/>
                    </a:cubicBezTo>
                    <a:cubicBezTo>
                      <a:pt x="9" y="15"/>
                      <a:pt x="9" y="15"/>
                      <a:pt x="9" y="16"/>
                    </a:cubicBezTo>
                    <a:cubicBezTo>
                      <a:pt x="10" y="18"/>
                      <a:pt x="10" y="20"/>
                      <a:pt x="9" y="2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5" name="Google Shape;835;p30"/>
              <p:cNvSpPr/>
              <p:nvPr/>
            </p:nvSpPr>
            <p:spPr>
              <a:xfrm>
                <a:off x="5307425" y="2493787"/>
                <a:ext cx="194483" cy="311172"/>
              </a:xfrm>
              <a:custGeom>
                <a:avLst/>
                <a:gdLst/>
                <a:ahLst/>
                <a:cxnLst/>
                <a:rect l="l" t="t" r="r" b="b"/>
                <a:pathLst>
                  <a:path w="84" h="135" extrusionOk="0">
                    <a:moveTo>
                      <a:pt x="71" y="113"/>
                    </a:moveTo>
                    <a:cubicBezTo>
                      <a:pt x="73" y="109"/>
                      <a:pt x="82" y="105"/>
                      <a:pt x="83" y="102"/>
                    </a:cubicBezTo>
                    <a:cubicBezTo>
                      <a:pt x="84" y="100"/>
                      <a:pt x="84" y="99"/>
                      <a:pt x="81" y="95"/>
                    </a:cubicBezTo>
                    <a:cubicBezTo>
                      <a:pt x="78" y="92"/>
                      <a:pt x="71" y="89"/>
                      <a:pt x="71" y="87"/>
                    </a:cubicBezTo>
                    <a:cubicBezTo>
                      <a:pt x="71" y="85"/>
                      <a:pt x="76" y="85"/>
                      <a:pt x="76" y="83"/>
                    </a:cubicBezTo>
                    <a:cubicBezTo>
                      <a:pt x="76" y="80"/>
                      <a:pt x="73" y="80"/>
                      <a:pt x="72" y="78"/>
                    </a:cubicBezTo>
                    <a:cubicBezTo>
                      <a:pt x="70" y="77"/>
                      <a:pt x="73" y="75"/>
                      <a:pt x="73" y="74"/>
                    </a:cubicBezTo>
                    <a:cubicBezTo>
                      <a:pt x="73" y="73"/>
                      <a:pt x="69" y="73"/>
                      <a:pt x="69" y="72"/>
                    </a:cubicBezTo>
                    <a:cubicBezTo>
                      <a:pt x="69" y="71"/>
                      <a:pt x="71" y="71"/>
                      <a:pt x="71" y="69"/>
                    </a:cubicBezTo>
                    <a:cubicBezTo>
                      <a:pt x="70" y="68"/>
                      <a:pt x="68" y="65"/>
                      <a:pt x="69" y="63"/>
                    </a:cubicBezTo>
                    <a:cubicBezTo>
                      <a:pt x="71" y="61"/>
                      <a:pt x="75" y="63"/>
                      <a:pt x="72" y="58"/>
                    </a:cubicBezTo>
                    <a:cubicBezTo>
                      <a:pt x="69" y="54"/>
                      <a:pt x="65" y="48"/>
                      <a:pt x="64" y="46"/>
                    </a:cubicBezTo>
                    <a:cubicBezTo>
                      <a:pt x="64" y="45"/>
                      <a:pt x="65" y="43"/>
                      <a:pt x="67" y="42"/>
                    </a:cubicBezTo>
                    <a:cubicBezTo>
                      <a:pt x="68" y="41"/>
                      <a:pt x="72" y="37"/>
                      <a:pt x="72" y="36"/>
                    </a:cubicBezTo>
                    <a:cubicBezTo>
                      <a:pt x="72" y="34"/>
                      <a:pt x="67" y="30"/>
                      <a:pt x="66" y="30"/>
                    </a:cubicBezTo>
                    <a:cubicBezTo>
                      <a:pt x="65" y="29"/>
                      <a:pt x="62" y="29"/>
                      <a:pt x="61" y="27"/>
                    </a:cubicBezTo>
                    <a:cubicBezTo>
                      <a:pt x="60" y="24"/>
                      <a:pt x="59" y="24"/>
                      <a:pt x="60" y="22"/>
                    </a:cubicBezTo>
                    <a:cubicBezTo>
                      <a:pt x="61" y="21"/>
                      <a:pt x="61" y="19"/>
                      <a:pt x="61" y="18"/>
                    </a:cubicBezTo>
                    <a:cubicBezTo>
                      <a:pt x="61" y="17"/>
                      <a:pt x="64" y="18"/>
                      <a:pt x="64" y="16"/>
                    </a:cubicBezTo>
                    <a:cubicBezTo>
                      <a:pt x="64" y="15"/>
                      <a:pt x="65" y="14"/>
                      <a:pt x="66" y="13"/>
                    </a:cubicBezTo>
                    <a:cubicBezTo>
                      <a:pt x="66" y="11"/>
                      <a:pt x="66" y="9"/>
                      <a:pt x="66" y="8"/>
                    </a:cubicBezTo>
                    <a:cubicBezTo>
                      <a:pt x="66" y="6"/>
                      <a:pt x="59" y="5"/>
                      <a:pt x="58" y="3"/>
                    </a:cubicBezTo>
                    <a:cubicBezTo>
                      <a:pt x="56" y="0"/>
                      <a:pt x="52" y="1"/>
                      <a:pt x="51" y="3"/>
                    </a:cubicBezTo>
                    <a:cubicBezTo>
                      <a:pt x="50" y="4"/>
                      <a:pt x="43" y="2"/>
                      <a:pt x="43" y="4"/>
                    </a:cubicBezTo>
                    <a:cubicBezTo>
                      <a:pt x="43" y="7"/>
                      <a:pt x="38" y="7"/>
                      <a:pt x="38" y="10"/>
                    </a:cubicBezTo>
                    <a:cubicBezTo>
                      <a:pt x="38" y="12"/>
                      <a:pt x="40" y="17"/>
                      <a:pt x="37" y="17"/>
                    </a:cubicBezTo>
                    <a:cubicBezTo>
                      <a:pt x="33" y="16"/>
                      <a:pt x="35" y="18"/>
                      <a:pt x="33" y="21"/>
                    </a:cubicBezTo>
                    <a:cubicBezTo>
                      <a:pt x="31" y="24"/>
                      <a:pt x="31" y="19"/>
                      <a:pt x="29" y="20"/>
                    </a:cubicBezTo>
                    <a:cubicBezTo>
                      <a:pt x="26" y="21"/>
                      <a:pt x="24" y="18"/>
                      <a:pt x="22" y="20"/>
                    </a:cubicBezTo>
                    <a:cubicBezTo>
                      <a:pt x="21" y="22"/>
                      <a:pt x="18" y="20"/>
                      <a:pt x="14" y="19"/>
                    </a:cubicBezTo>
                    <a:cubicBezTo>
                      <a:pt x="10" y="19"/>
                      <a:pt x="8" y="13"/>
                      <a:pt x="5" y="13"/>
                    </a:cubicBezTo>
                    <a:cubicBezTo>
                      <a:pt x="3" y="13"/>
                      <a:pt x="1" y="14"/>
                      <a:pt x="0" y="17"/>
                    </a:cubicBezTo>
                    <a:cubicBezTo>
                      <a:pt x="3" y="19"/>
                      <a:pt x="4" y="21"/>
                      <a:pt x="8" y="23"/>
                    </a:cubicBezTo>
                    <a:cubicBezTo>
                      <a:pt x="13" y="25"/>
                      <a:pt x="20" y="27"/>
                      <a:pt x="20" y="30"/>
                    </a:cubicBezTo>
                    <a:cubicBezTo>
                      <a:pt x="19" y="33"/>
                      <a:pt x="18" y="37"/>
                      <a:pt x="20" y="38"/>
                    </a:cubicBezTo>
                    <a:cubicBezTo>
                      <a:pt x="22" y="39"/>
                      <a:pt x="20" y="44"/>
                      <a:pt x="22" y="45"/>
                    </a:cubicBezTo>
                    <a:cubicBezTo>
                      <a:pt x="24" y="46"/>
                      <a:pt x="24" y="52"/>
                      <a:pt x="22" y="52"/>
                    </a:cubicBezTo>
                    <a:cubicBezTo>
                      <a:pt x="20" y="52"/>
                      <a:pt x="22" y="55"/>
                      <a:pt x="23" y="56"/>
                    </a:cubicBezTo>
                    <a:cubicBezTo>
                      <a:pt x="24" y="57"/>
                      <a:pt x="24" y="58"/>
                      <a:pt x="24" y="60"/>
                    </a:cubicBezTo>
                    <a:cubicBezTo>
                      <a:pt x="27" y="61"/>
                      <a:pt x="29" y="62"/>
                      <a:pt x="31" y="63"/>
                    </a:cubicBezTo>
                    <a:cubicBezTo>
                      <a:pt x="34" y="64"/>
                      <a:pt x="34" y="66"/>
                      <a:pt x="34" y="69"/>
                    </a:cubicBezTo>
                    <a:cubicBezTo>
                      <a:pt x="34" y="71"/>
                      <a:pt x="34" y="73"/>
                      <a:pt x="32" y="72"/>
                    </a:cubicBezTo>
                    <a:cubicBezTo>
                      <a:pt x="31" y="71"/>
                      <a:pt x="29" y="72"/>
                      <a:pt x="28" y="75"/>
                    </a:cubicBezTo>
                    <a:cubicBezTo>
                      <a:pt x="27" y="79"/>
                      <a:pt x="22" y="83"/>
                      <a:pt x="20" y="83"/>
                    </a:cubicBezTo>
                    <a:cubicBezTo>
                      <a:pt x="17" y="84"/>
                      <a:pt x="17" y="86"/>
                      <a:pt x="15" y="87"/>
                    </a:cubicBezTo>
                    <a:cubicBezTo>
                      <a:pt x="13" y="88"/>
                      <a:pt x="11" y="89"/>
                      <a:pt x="11" y="91"/>
                    </a:cubicBezTo>
                    <a:cubicBezTo>
                      <a:pt x="11" y="94"/>
                      <a:pt x="7" y="94"/>
                      <a:pt x="5" y="94"/>
                    </a:cubicBezTo>
                    <a:cubicBezTo>
                      <a:pt x="3" y="94"/>
                      <a:pt x="3" y="98"/>
                      <a:pt x="1" y="99"/>
                    </a:cubicBezTo>
                    <a:cubicBezTo>
                      <a:pt x="0" y="100"/>
                      <a:pt x="0" y="102"/>
                      <a:pt x="2" y="104"/>
                    </a:cubicBezTo>
                    <a:cubicBezTo>
                      <a:pt x="3" y="106"/>
                      <a:pt x="2" y="108"/>
                      <a:pt x="3" y="109"/>
                    </a:cubicBezTo>
                    <a:cubicBezTo>
                      <a:pt x="3" y="111"/>
                      <a:pt x="6" y="115"/>
                      <a:pt x="4" y="119"/>
                    </a:cubicBezTo>
                    <a:cubicBezTo>
                      <a:pt x="2" y="122"/>
                      <a:pt x="0" y="127"/>
                      <a:pt x="2" y="127"/>
                    </a:cubicBezTo>
                    <a:cubicBezTo>
                      <a:pt x="3" y="126"/>
                      <a:pt x="7" y="130"/>
                      <a:pt x="9" y="130"/>
                    </a:cubicBezTo>
                    <a:cubicBezTo>
                      <a:pt x="12" y="130"/>
                      <a:pt x="12" y="133"/>
                      <a:pt x="14" y="132"/>
                    </a:cubicBezTo>
                    <a:cubicBezTo>
                      <a:pt x="16" y="132"/>
                      <a:pt x="16" y="135"/>
                      <a:pt x="23" y="134"/>
                    </a:cubicBezTo>
                    <a:cubicBezTo>
                      <a:pt x="30" y="134"/>
                      <a:pt x="43" y="129"/>
                      <a:pt x="48" y="129"/>
                    </a:cubicBezTo>
                    <a:cubicBezTo>
                      <a:pt x="51" y="129"/>
                      <a:pt x="53" y="128"/>
                      <a:pt x="55" y="128"/>
                    </a:cubicBezTo>
                    <a:cubicBezTo>
                      <a:pt x="56" y="126"/>
                      <a:pt x="58" y="124"/>
                      <a:pt x="59" y="123"/>
                    </a:cubicBezTo>
                    <a:cubicBezTo>
                      <a:pt x="62" y="120"/>
                      <a:pt x="69" y="117"/>
                      <a:pt x="71" y="11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6" name="Google Shape;836;p30"/>
              <p:cNvSpPr/>
              <p:nvPr/>
            </p:nvSpPr>
            <p:spPr>
              <a:xfrm>
                <a:off x="5554606" y="3466200"/>
                <a:ext cx="391474" cy="313681"/>
              </a:xfrm>
              <a:custGeom>
                <a:avLst/>
                <a:gdLst/>
                <a:ahLst/>
                <a:cxnLst/>
                <a:rect l="l" t="t" r="r" b="b"/>
                <a:pathLst>
                  <a:path w="170" h="136" extrusionOk="0">
                    <a:moveTo>
                      <a:pt x="102" y="28"/>
                    </a:moveTo>
                    <a:cubicBezTo>
                      <a:pt x="102" y="28"/>
                      <a:pt x="90" y="27"/>
                      <a:pt x="88" y="27"/>
                    </a:cubicBezTo>
                    <a:cubicBezTo>
                      <a:pt x="86" y="27"/>
                      <a:pt x="81" y="26"/>
                      <a:pt x="78" y="23"/>
                    </a:cubicBezTo>
                    <a:cubicBezTo>
                      <a:pt x="75" y="21"/>
                      <a:pt x="61" y="10"/>
                      <a:pt x="59" y="9"/>
                    </a:cubicBezTo>
                    <a:cubicBezTo>
                      <a:pt x="56" y="8"/>
                      <a:pt x="46" y="0"/>
                      <a:pt x="43" y="0"/>
                    </a:cubicBezTo>
                    <a:cubicBezTo>
                      <a:pt x="40" y="0"/>
                      <a:pt x="40" y="0"/>
                      <a:pt x="36" y="0"/>
                    </a:cubicBezTo>
                    <a:cubicBezTo>
                      <a:pt x="33" y="0"/>
                      <a:pt x="34" y="2"/>
                      <a:pt x="28" y="2"/>
                    </a:cubicBezTo>
                    <a:cubicBezTo>
                      <a:pt x="22" y="3"/>
                      <a:pt x="18" y="7"/>
                      <a:pt x="20" y="7"/>
                    </a:cubicBezTo>
                    <a:cubicBezTo>
                      <a:pt x="22" y="8"/>
                      <a:pt x="28" y="14"/>
                      <a:pt x="26" y="14"/>
                    </a:cubicBezTo>
                    <a:cubicBezTo>
                      <a:pt x="24" y="15"/>
                      <a:pt x="24" y="18"/>
                      <a:pt x="21" y="18"/>
                    </a:cubicBezTo>
                    <a:cubicBezTo>
                      <a:pt x="19" y="18"/>
                      <a:pt x="16" y="19"/>
                      <a:pt x="16" y="21"/>
                    </a:cubicBezTo>
                    <a:cubicBezTo>
                      <a:pt x="16" y="22"/>
                      <a:pt x="13" y="26"/>
                      <a:pt x="10" y="25"/>
                    </a:cubicBezTo>
                    <a:cubicBezTo>
                      <a:pt x="8" y="25"/>
                      <a:pt x="5" y="23"/>
                      <a:pt x="2" y="22"/>
                    </a:cubicBezTo>
                    <a:cubicBezTo>
                      <a:pt x="1" y="24"/>
                      <a:pt x="1" y="24"/>
                      <a:pt x="1" y="24"/>
                    </a:cubicBezTo>
                    <a:cubicBezTo>
                      <a:pt x="1" y="26"/>
                      <a:pt x="1" y="26"/>
                      <a:pt x="1" y="26"/>
                    </a:cubicBezTo>
                    <a:cubicBezTo>
                      <a:pt x="1" y="28"/>
                      <a:pt x="0" y="35"/>
                      <a:pt x="2" y="35"/>
                    </a:cubicBezTo>
                    <a:cubicBezTo>
                      <a:pt x="4" y="36"/>
                      <a:pt x="5" y="39"/>
                      <a:pt x="9" y="43"/>
                    </a:cubicBezTo>
                    <a:cubicBezTo>
                      <a:pt x="12" y="47"/>
                      <a:pt x="20" y="59"/>
                      <a:pt x="20" y="61"/>
                    </a:cubicBezTo>
                    <a:cubicBezTo>
                      <a:pt x="20" y="64"/>
                      <a:pt x="22" y="67"/>
                      <a:pt x="26" y="70"/>
                    </a:cubicBezTo>
                    <a:cubicBezTo>
                      <a:pt x="31" y="74"/>
                      <a:pt x="31" y="77"/>
                      <a:pt x="34" y="79"/>
                    </a:cubicBezTo>
                    <a:cubicBezTo>
                      <a:pt x="36" y="81"/>
                      <a:pt x="36" y="84"/>
                      <a:pt x="36" y="88"/>
                    </a:cubicBezTo>
                    <a:cubicBezTo>
                      <a:pt x="36" y="93"/>
                      <a:pt x="38" y="99"/>
                      <a:pt x="42" y="102"/>
                    </a:cubicBezTo>
                    <a:cubicBezTo>
                      <a:pt x="47" y="104"/>
                      <a:pt x="50" y="107"/>
                      <a:pt x="52" y="112"/>
                    </a:cubicBezTo>
                    <a:cubicBezTo>
                      <a:pt x="54" y="118"/>
                      <a:pt x="56" y="122"/>
                      <a:pt x="59" y="125"/>
                    </a:cubicBezTo>
                    <a:cubicBezTo>
                      <a:pt x="62" y="127"/>
                      <a:pt x="60" y="129"/>
                      <a:pt x="62" y="131"/>
                    </a:cubicBezTo>
                    <a:cubicBezTo>
                      <a:pt x="62" y="132"/>
                      <a:pt x="64" y="134"/>
                      <a:pt x="64" y="136"/>
                    </a:cubicBezTo>
                    <a:cubicBezTo>
                      <a:pt x="66" y="134"/>
                      <a:pt x="68" y="134"/>
                      <a:pt x="68" y="133"/>
                    </a:cubicBezTo>
                    <a:cubicBezTo>
                      <a:pt x="68" y="133"/>
                      <a:pt x="67" y="130"/>
                      <a:pt x="68" y="129"/>
                    </a:cubicBezTo>
                    <a:cubicBezTo>
                      <a:pt x="68" y="128"/>
                      <a:pt x="70" y="127"/>
                      <a:pt x="71" y="126"/>
                    </a:cubicBezTo>
                    <a:cubicBezTo>
                      <a:pt x="73" y="126"/>
                      <a:pt x="74" y="128"/>
                      <a:pt x="77" y="127"/>
                    </a:cubicBezTo>
                    <a:cubicBezTo>
                      <a:pt x="80" y="127"/>
                      <a:pt x="86" y="127"/>
                      <a:pt x="87" y="128"/>
                    </a:cubicBezTo>
                    <a:cubicBezTo>
                      <a:pt x="88" y="129"/>
                      <a:pt x="96" y="128"/>
                      <a:pt x="98" y="130"/>
                    </a:cubicBezTo>
                    <a:cubicBezTo>
                      <a:pt x="100" y="131"/>
                      <a:pt x="102" y="131"/>
                      <a:pt x="104" y="128"/>
                    </a:cubicBezTo>
                    <a:cubicBezTo>
                      <a:pt x="105" y="125"/>
                      <a:pt x="115" y="118"/>
                      <a:pt x="116" y="117"/>
                    </a:cubicBezTo>
                    <a:cubicBezTo>
                      <a:pt x="118" y="116"/>
                      <a:pt x="128" y="117"/>
                      <a:pt x="132" y="116"/>
                    </a:cubicBezTo>
                    <a:cubicBezTo>
                      <a:pt x="136" y="115"/>
                      <a:pt x="163" y="106"/>
                      <a:pt x="165" y="105"/>
                    </a:cubicBezTo>
                    <a:cubicBezTo>
                      <a:pt x="166" y="105"/>
                      <a:pt x="170" y="90"/>
                      <a:pt x="170" y="89"/>
                    </a:cubicBezTo>
                    <a:cubicBezTo>
                      <a:pt x="170" y="87"/>
                      <a:pt x="168" y="83"/>
                      <a:pt x="166" y="83"/>
                    </a:cubicBezTo>
                    <a:cubicBezTo>
                      <a:pt x="164" y="83"/>
                      <a:pt x="147" y="81"/>
                      <a:pt x="146" y="81"/>
                    </a:cubicBezTo>
                    <a:cubicBezTo>
                      <a:pt x="145" y="80"/>
                      <a:pt x="140" y="77"/>
                      <a:pt x="140" y="72"/>
                    </a:cubicBezTo>
                    <a:cubicBezTo>
                      <a:pt x="138" y="71"/>
                      <a:pt x="137" y="69"/>
                      <a:pt x="136" y="67"/>
                    </a:cubicBezTo>
                    <a:cubicBezTo>
                      <a:pt x="134" y="67"/>
                      <a:pt x="131" y="67"/>
                      <a:pt x="130" y="62"/>
                    </a:cubicBezTo>
                    <a:cubicBezTo>
                      <a:pt x="128" y="61"/>
                      <a:pt x="124" y="55"/>
                      <a:pt x="125" y="54"/>
                    </a:cubicBezTo>
                    <a:cubicBezTo>
                      <a:pt x="127" y="52"/>
                      <a:pt x="124" y="47"/>
                      <a:pt x="122" y="45"/>
                    </a:cubicBezTo>
                    <a:cubicBezTo>
                      <a:pt x="119" y="42"/>
                      <a:pt x="114" y="38"/>
                      <a:pt x="113" y="35"/>
                    </a:cubicBezTo>
                    <a:cubicBezTo>
                      <a:pt x="113" y="35"/>
                      <a:pt x="113" y="33"/>
                      <a:pt x="112" y="32"/>
                    </a:cubicBezTo>
                    <a:cubicBezTo>
                      <a:pt x="106" y="32"/>
                      <a:pt x="106" y="32"/>
                      <a:pt x="106" y="32"/>
                    </a:cubicBezTo>
                    <a:lnTo>
                      <a:pt x="102" y="28"/>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7" name="Google Shape;837;p30"/>
              <p:cNvSpPr/>
              <p:nvPr/>
            </p:nvSpPr>
            <p:spPr>
              <a:xfrm>
                <a:off x="5877070" y="3609238"/>
                <a:ext cx="150567" cy="165624"/>
              </a:xfrm>
              <a:custGeom>
                <a:avLst/>
                <a:gdLst/>
                <a:ahLst/>
                <a:cxnLst/>
                <a:rect l="l" t="t" r="r" b="b"/>
                <a:pathLst>
                  <a:path w="65" h="72" extrusionOk="0">
                    <a:moveTo>
                      <a:pt x="32" y="2"/>
                    </a:moveTo>
                    <a:cubicBezTo>
                      <a:pt x="32" y="8"/>
                      <a:pt x="32" y="8"/>
                      <a:pt x="32" y="8"/>
                    </a:cubicBezTo>
                    <a:cubicBezTo>
                      <a:pt x="27" y="14"/>
                      <a:pt x="27" y="14"/>
                      <a:pt x="27" y="14"/>
                    </a:cubicBezTo>
                    <a:cubicBezTo>
                      <a:pt x="24" y="21"/>
                      <a:pt x="24" y="21"/>
                      <a:pt x="24" y="21"/>
                    </a:cubicBezTo>
                    <a:cubicBezTo>
                      <a:pt x="25" y="21"/>
                      <a:pt x="26" y="21"/>
                      <a:pt x="26" y="21"/>
                    </a:cubicBezTo>
                    <a:cubicBezTo>
                      <a:pt x="28" y="21"/>
                      <a:pt x="30" y="25"/>
                      <a:pt x="30" y="27"/>
                    </a:cubicBezTo>
                    <a:cubicBezTo>
                      <a:pt x="30" y="28"/>
                      <a:pt x="26" y="43"/>
                      <a:pt x="25" y="43"/>
                    </a:cubicBezTo>
                    <a:cubicBezTo>
                      <a:pt x="24" y="44"/>
                      <a:pt x="9" y="49"/>
                      <a:pt x="0" y="52"/>
                    </a:cubicBezTo>
                    <a:cubicBezTo>
                      <a:pt x="2" y="56"/>
                      <a:pt x="6" y="65"/>
                      <a:pt x="10" y="72"/>
                    </a:cubicBezTo>
                    <a:cubicBezTo>
                      <a:pt x="10" y="72"/>
                      <a:pt x="11" y="72"/>
                      <a:pt x="12" y="71"/>
                    </a:cubicBezTo>
                    <a:cubicBezTo>
                      <a:pt x="16" y="68"/>
                      <a:pt x="21" y="70"/>
                      <a:pt x="25" y="69"/>
                    </a:cubicBezTo>
                    <a:cubicBezTo>
                      <a:pt x="28" y="68"/>
                      <a:pt x="25" y="65"/>
                      <a:pt x="28" y="63"/>
                    </a:cubicBezTo>
                    <a:cubicBezTo>
                      <a:pt x="31" y="60"/>
                      <a:pt x="35" y="62"/>
                      <a:pt x="37" y="61"/>
                    </a:cubicBezTo>
                    <a:cubicBezTo>
                      <a:pt x="38" y="60"/>
                      <a:pt x="39" y="55"/>
                      <a:pt x="42" y="54"/>
                    </a:cubicBezTo>
                    <a:cubicBezTo>
                      <a:pt x="45" y="53"/>
                      <a:pt x="47" y="53"/>
                      <a:pt x="47" y="51"/>
                    </a:cubicBezTo>
                    <a:cubicBezTo>
                      <a:pt x="47" y="49"/>
                      <a:pt x="47" y="41"/>
                      <a:pt x="50" y="40"/>
                    </a:cubicBezTo>
                    <a:cubicBezTo>
                      <a:pt x="52" y="40"/>
                      <a:pt x="56" y="37"/>
                      <a:pt x="56" y="36"/>
                    </a:cubicBezTo>
                    <a:cubicBezTo>
                      <a:pt x="56" y="34"/>
                      <a:pt x="61" y="29"/>
                      <a:pt x="63" y="26"/>
                    </a:cubicBezTo>
                    <a:cubicBezTo>
                      <a:pt x="65" y="24"/>
                      <a:pt x="65" y="22"/>
                      <a:pt x="62" y="22"/>
                    </a:cubicBezTo>
                    <a:cubicBezTo>
                      <a:pt x="60" y="22"/>
                      <a:pt x="57" y="15"/>
                      <a:pt x="56" y="14"/>
                    </a:cubicBezTo>
                    <a:cubicBezTo>
                      <a:pt x="55" y="12"/>
                      <a:pt x="48" y="13"/>
                      <a:pt x="42" y="9"/>
                    </a:cubicBezTo>
                    <a:cubicBezTo>
                      <a:pt x="40" y="7"/>
                      <a:pt x="39" y="3"/>
                      <a:pt x="38" y="0"/>
                    </a:cubicBezTo>
                    <a:cubicBezTo>
                      <a:pt x="35" y="2"/>
                      <a:pt x="35" y="2"/>
                      <a:pt x="35" y="2"/>
                    </a:cubicBezTo>
                    <a:lnTo>
                      <a:pt x="32" y="2"/>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8" name="Google Shape;838;p30"/>
              <p:cNvSpPr/>
              <p:nvPr/>
            </p:nvSpPr>
            <p:spPr>
              <a:xfrm>
                <a:off x="5854485" y="3587908"/>
                <a:ext cx="20076" cy="32623"/>
              </a:xfrm>
              <a:custGeom>
                <a:avLst/>
                <a:gdLst/>
                <a:ahLst/>
                <a:cxnLst/>
                <a:rect l="l" t="t" r="r" b="b"/>
                <a:pathLst>
                  <a:path w="9" h="14" extrusionOk="0">
                    <a:moveTo>
                      <a:pt x="6" y="14"/>
                    </a:moveTo>
                    <a:cubicBezTo>
                      <a:pt x="6" y="13"/>
                      <a:pt x="6" y="12"/>
                      <a:pt x="6" y="12"/>
                    </a:cubicBezTo>
                    <a:cubicBezTo>
                      <a:pt x="8" y="9"/>
                      <a:pt x="9" y="2"/>
                      <a:pt x="5" y="1"/>
                    </a:cubicBezTo>
                    <a:cubicBezTo>
                      <a:pt x="2" y="0"/>
                      <a:pt x="0" y="7"/>
                      <a:pt x="0" y="9"/>
                    </a:cubicBezTo>
                    <a:cubicBezTo>
                      <a:pt x="0" y="9"/>
                      <a:pt x="0" y="9"/>
                      <a:pt x="0" y="9"/>
                    </a:cubicBezTo>
                    <a:cubicBezTo>
                      <a:pt x="1" y="14"/>
                      <a:pt x="4" y="14"/>
                      <a:pt x="6"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39" name="Google Shape;839;p30"/>
              <p:cNvSpPr/>
              <p:nvPr/>
            </p:nvSpPr>
            <p:spPr>
              <a:xfrm>
                <a:off x="5877070" y="3586653"/>
                <a:ext cx="87831" cy="71519"/>
              </a:xfrm>
              <a:custGeom>
                <a:avLst/>
                <a:gdLst/>
                <a:ahLst/>
                <a:cxnLst/>
                <a:rect l="l" t="t" r="r" b="b"/>
                <a:pathLst>
                  <a:path w="38" h="31" extrusionOk="0">
                    <a:moveTo>
                      <a:pt x="6" y="29"/>
                    </a:moveTo>
                    <a:cubicBezTo>
                      <a:pt x="7" y="29"/>
                      <a:pt x="19" y="31"/>
                      <a:pt x="24" y="31"/>
                    </a:cubicBezTo>
                    <a:cubicBezTo>
                      <a:pt x="27" y="24"/>
                      <a:pt x="27" y="24"/>
                      <a:pt x="27" y="24"/>
                    </a:cubicBezTo>
                    <a:cubicBezTo>
                      <a:pt x="32" y="18"/>
                      <a:pt x="32" y="18"/>
                      <a:pt x="32" y="18"/>
                    </a:cubicBezTo>
                    <a:cubicBezTo>
                      <a:pt x="32" y="12"/>
                      <a:pt x="32" y="12"/>
                      <a:pt x="32" y="12"/>
                    </a:cubicBezTo>
                    <a:cubicBezTo>
                      <a:pt x="35" y="12"/>
                      <a:pt x="35" y="12"/>
                      <a:pt x="35" y="12"/>
                    </a:cubicBezTo>
                    <a:cubicBezTo>
                      <a:pt x="38" y="10"/>
                      <a:pt x="38" y="10"/>
                      <a:pt x="38" y="10"/>
                    </a:cubicBezTo>
                    <a:cubicBezTo>
                      <a:pt x="37" y="5"/>
                      <a:pt x="37" y="0"/>
                      <a:pt x="36" y="0"/>
                    </a:cubicBezTo>
                    <a:cubicBezTo>
                      <a:pt x="34" y="0"/>
                      <a:pt x="28" y="6"/>
                      <a:pt x="26" y="11"/>
                    </a:cubicBezTo>
                    <a:cubicBezTo>
                      <a:pt x="24" y="15"/>
                      <a:pt x="17" y="19"/>
                      <a:pt x="11" y="18"/>
                    </a:cubicBezTo>
                    <a:cubicBezTo>
                      <a:pt x="5" y="17"/>
                      <a:pt x="3" y="19"/>
                      <a:pt x="1" y="20"/>
                    </a:cubicBezTo>
                    <a:cubicBezTo>
                      <a:pt x="1" y="21"/>
                      <a:pt x="0" y="21"/>
                      <a:pt x="0" y="20"/>
                    </a:cubicBezTo>
                    <a:cubicBezTo>
                      <a:pt x="0" y="25"/>
                      <a:pt x="5" y="28"/>
                      <a:pt x="6" y="2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0" name="Google Shape;840;p30"/>
              <p:cNvSpPr/>
              <p:nvPr/>
            </p:nvSpPr>
            <p:spPr>
              <a:xfrm>
                <a:off x="6752869" y="3964326"/>
                <a:ext cx="360106" cy="112925"/>
              </a:xfrm>
              <a:custGeom>
                <a:avLst/>
                <a:gdLst/>
                <a:ahLst/>
                <a:cxnLst/>
                <a:rect l="l" t="t" r="r" b="b"/>
                <a:pathLst>
                  <a:path w="156" h="49" extrusionOk="0">
                    <a:moveTo>
                      <a:pt x="28" y="18"/>
                    </a:moveTo>
                    <a:cubicBezTo>
                      <a:pt x="28" y="12"/>
                      <a:pt x="23" y="13"/>
                      <a:pt x="22" y="9"/>
                    </a:cubicBezTo>
                    <a:cubicBezTo>
                      <a:pt x="20" y="6"/>
                      <a:pt x="18" y="8"/>
                      <a:pt x="18" y="5"/>
                    </a:cubicBezTo>
                    <a:cubicBezTo>
                      <a:pt x="18" y="5"/>
                      <a:pt x="17" y="5"/>
                      <a:pt x="17" y="4"/>
                    </a:cubicBezTo>
                    <a:cubicBezTo>
                      <a:pt x="14" y="5"/>
                      <a:pt x="15" y="7"/>
                      <a:pt x="15" y="7"/>
                    </a:cubicBezTo>
                    <a:cubicBezTo>
                      <a:pt x="14" y="8"/>
                      <a:pt x="8" y="8"/>
                      <a:pt x="8" y="7"/>
                    </a:cubicBezTo>
                    <a:cubicBezTo>
                      <a:pt x="8" y="5"/>
                      <a:pt x="7" y="2"/>
                      <a:pt x="4" y="2"/>
                    </a:cubicBezTo>
                    <a:cubicBezTo>
                      <a:pt x="3" y="2"/>
                      <a:pt x="1" y="1"/>
                      <a:pt x="0" y="2"/>
                    </a:cubicBezTo>
                    <a:cubicBezTo>
                      <a:pt x="2" y="6"/>
                      <a:pt x="2" y="10"/>
                      <a:pt x="2" y="14"/>
                    </a:cubicBezTo>
                    <a:cubicBezTo>
                      <a:pt x="2" y="19"/>
                      <a:pt x="9" y="26"/>
                      <a:pt x="10" y="29"/>
                    </a:cubicBezTo>
                    <a:cubicBezTo>
                      <a:pt x="11" y="32"/>
                      <a:pt x="13" y="33"/>
                      <a:pt x="18" y="37"/>
                    </a:cubicBezTo>
                    <a:cubicBezTo>
                      <a:pt x="22" y="40"/>
                      <a:pt x="32" y="45"/>
                      <a:pt x="33" y="45"/>
                    </a:cubicBezTo>
                    <a:cubicBezTo>
                      <a:pt x="35" y="44"/>
                      <a:pt x="31" y="36"/>
                      <a:pt x="28" y="33"/>
                    </a:cubicBezTo>
                    <a:cubicBezTo>
                      <a:pt x="25" y="30"/>
                      <a:pt x="28" y="23"/>
                      <a:pt x="28" y="18"/>
                    </a:cubicBezTo>
                    <a:close/>
                    <a:moveTo>
                      <a:pt x="149" y="9"/>
                    </a:moveTo>
                    <a:cubicBezTo>
                      <a:pt x="147" y="9"/>
                      <a:pt x="142" y="9"/>
                      <a:pt x="142" y="7"/>
                    </a:cubicBezTo>
                    <a:cubicBezTo>
                      <a:pt x="142" y="4"/>
                      <a:pt x="138" y="0"/>
                      <a:pt x="135" y="0"/>
                    </a:cubicBezTo>
                    <a:cubicBezTo>
                      <a:pt x="132" y="0"/>
                      <a:pt x="129" y="6"/>
                      <a:pt x="129" y="9"/>
                    </a:cubicBezTo>
                    <a:cubicBezTo>
                      <a:pt x="128" y="11"/>
                      <a:pt x="124" y="11"/>
                      <a:pt x="124" y="14"/>
                    </a:cubicBezTo>
                    <a:cubicBezTo>
                      <a:pt x="124" y="15"/>
                      <a:pt x="124" y="16"/>
                      <a:pt x="122" y="16"/>
                    </a:cubicBezTo>
                    <a:cubicBezTo>
                      <a:pt x="123" y="19"/>
                      <a:pt x="124" y="21"/>
                      <a:pt x="123" y="21"/>
                    </a:cubicBezTo>
                    <a:cubicBezTo>
                      <a:pt x="121" y="20"/>
                      <a:pt x="120" y="23"/>
                      <a:pt x="117" y="23"/>
                    </a:cubicBezTo>
                    <a:cubicBezTo>
                      <a:pt x="116" y="23"/>
                      <a:pt x="115" y="20"/>
                      <a:pt x="113" y="17"/>
                    </a:cubicBezTo>
                    <a:cubicBezTo>
                      <a:pt x="113" y="17"/>
                      <a:pt x="113" y="17"/>
                      <a:pt x="113" y="17"/>
                    </a:cubicBezTo>
                    <a:cubicBezTo>
                      <a:pt x="111" y="17"/>
                      <a:pt x="107" y="24"/>
                      <a:pt x="106" y="28"/>
                    </a:cubicBezTo>
                    <a:cubicBezTo>
                      <a:pt x="105" y="33"/>
                      <a:pt x="100" y="31"/>
                      <a:pt x="94" y="32"/>
                    </a:cubicBezTo>
                    <a:cubicBezTo>
                      <a:pt x="88" y="32"/>
                      <a:pt x="90" y="39"/>
                      <a:pt x="89" y="42"/>
                    </a:cubicBezTo>
                    <a:cubicBezTo>
                      <a:pt x="88" y="45"/>
                      <a:pt x="80" y="40"/>
                      <a:pt x="77" y="39"/>
                    </a:cubicBezTo>
                    <a:cubicBezTo>
                      <a:pt x="77" y="42"/>
                      <a:pt x="78" y="44"/>
                      <a:pt x="79" y="44"/>
                    </a:cubicBezTo>
                    <a:cubicBezTo>
                      <a:pt x="81" y="44"/>
                      <a:pt x="84" y="49"/>
                      <a:pt x="86" y="48"/>
                    </a:cubicBezTo>
                    <a:cubicBezTo>
                      <a:pt x="88" y="46"/>
                      <a:pt x="94" y="48"/>
                      <a:pt x="96" y="47"/>
                    </a:cubicBezTo>
                    <a:cubicBezTo>
                      <a:pt x="99" y="46"/>
                      <a:pt x="100" y="43"/>
                      <a:pt x="105" y="43"/>
                    </a:cubicBezTo>
                    <a:cubicBezTo>
                      <a:pt x="109" y="43"/>
                      <a:pt x="107" y="47"/>
                      <a:pt x="112" y="45"/>
                    </a:cubicBezTo>
                    <a:cubicBezTo>
                      <a:pt x="117" y="42"/>
                      <a:pt x="120" y="44"/>
                      <a:pt x="119" y="40"/>
                    </a:cubicBezTo>
                    <a:cubicBezTo>
                      <a:pt x="119" y="36"/>
                      <a:pt x="122" y="36"/>
                      <a:pt x="122" y="32"/>
                    </a:cubicBezTo>
                    <a:cubicBezTo>
                      <a:pt x="121" y="29"/>
                      <a:pt x="127" y="31"/>
                      <a:pt x="126" y="25"/>
                    </a:cubicBezTo>
                    <a:cubicBezTo>
                      <a:pt x="126" y="19"/>
                      <a:pt x="135" y="20"/>
                      <a:pt x="139" y="20"/>
                    </a:cubicBezTo>
                    <a:cubicBezTo>
                      <a:pt x="140" y="20"/>
                      <a:pt x="141" y="20"/>
                      <a:pt x="143" y="21"/>
                    </a:cubicBezTo>
                    <a:cubicBezTo>
                      <a:pt x="145" y="20"/>
                      <a:pt x="149" y="18"/>
                      <a:pt x="148" y="16"/>
                    </a:cubicBezTo>
                    <a:cubicBezTo>
                      <a:pt x="145" y="14"/>
                      <a:pt x="154" y="16"/>
                      <a:pt x="155" y="13"/>
                    </a:cubicBezTo>
                    <a:cubicBezTo>
                      <a:pt x="156" y="10"/>
                      <a:pt x="152" y="8"/>
                      <a:pt x="149" y="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1" name="Google Shape;841;p30"/>
              <p:cNvSpPr/>
              <p:nvPr/>
            </p:nvSpPr>
            <p:spPr>
              <a:xfrm>
                <a:off x="7013852" y="4000713"/>
                <a:ext cx="25095" cy="16311"/>
              </a:xfrm>
              <a:custGeom>
                <a:avLst/>
                <a:gdLst/>
                <a:ahLst/>
                <a:cxnLst/>
                <a:rect l="l" t="t" r="r" b="b"/>
                <a:pathLst>
                  <a:path w="11" h="7" extrusionOk="0">
                    <a:moveTo>
                      <a:pt x="4" y="7"/>
                    </a:moveTo>
                    <a:cubicBezTo>
                      <a:pt x="7" y="7"/>
                      <a:pt x="8" y="4"/>
                      <a:pt x="10" y="5"/>
                    </a:cubicBezTo>
                    <a:cubicBezTo>
                      <a:pt x="11" y="5"/>
                      <a:pt x="10" y="3"/>
                      <a:pt x="9" y="0"/>
                    </a:cubicBezTo>
                    <a:cubicBezTo>
                      <a:pt x="8" y="1"/>
                      <a:pt x="6" y="1"/>
                      <a:pt x="6" y="2"/>
                    </a:cubicBezTo>
                    <a:cubicBezTo>
                      <a:pt x="6" y="4"/>
                      <a:pt x="2" y="1"/>
                      <a:pt x="0" y="1"/>
                    </a:cubicBezTo>
                    <a:cubicBezTo>
                      <a:pt x="2" y="4"/>
                      <a:pt x="3" y="7"/>
                      <a:pt x="4"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2" name="Google Shape;842;p30"/>
              <p:cNvSpPr/>
              <p:nvPr/>
            </p:nvSpPr>
            <p:spPr>
              <a:xfrm>
                <a:off x="5632399" y="3353274"/>
                <a:ext cx="181935" cy="178171"/>
              </a:xfrm>
              <a:custGeom>
                <a:avLst/>
                <a:gdLst/>
                <a:ahLst/>
                <a:cxnLst/>
                <a:rect l="l" t="t" r="r" b="b"/>
                <a:pathLst>
                  <a:path w="79" h="77" extrusionOk="0">
                    <a:moveTo>
                      <a:pt x="66" y="69"/>
                    </a:moveTo>
                    <a:cubicBezTo>
                      <a:pt x="67" y="68"/>
                      <a:pt x="68" y="67"/>
                      <a:pt x="70" y="66"/>
                    </a:cubicBezTo>
                    <a:cubicBezTo>
                      <a:pt x="72" y="66"/>
                      <a:pt x="73" y="67"/>
                      <a:pt x="75" y="69"/>
                    </a:cubicBezTo>
                    <a:cubicBezTo>
                      <a:pt x="76" y="69"/>
                      <a:pt x="78" y="68"/>
                      <a:pt x="79" y="68"/>
                    </a:cubicBezTo>
                    <a:cubicBezTo>
                      <a:pt x="77" y="65"/>
                      <a:pt x="74" y="63"/>
                      <a:pt x="74" y="61"/>
                    </a:cubicBezTo>
                    <a:cubicBezTo>
                      <a:pt x="75" y="59"/>
                      <a:pt x="72" y="57"/>
                      <a:pt x="71" y="56"/>
                    </a:cubicBezTo>
                    <a:cubicBezTo>
                      <a:pt x="71" y="54"/>
                      <a:pt x="73" y="52"/>
                      <a:pt x="72" y="50"/>
                    </a:cubicBezTo>
                    <a:cubicBezTo>
                      <a:pt x="71" y="49"/>
                      <a:pt x="70" y="46"/>
                      <a:pt x="68" y="46"/>
                    </a:cubicBezTo>
                    <a:cubicBezTo>
                      <a:pt x="66" y="45"/>
                      <a:pt x="59" y="42"/>
                      <a:pt x="59" y="40"/>
                    </a:cubicBezTo>
                    <a:cubicBezTo>
                      <a:pt x="60" y="37"/>
                      <a:pt x="57" y="36"/>
                      <a:pt x="56" y="35"/>
                    </a:cubicBezTo>
                    <a:cubicBezTo>
                      <a:pt x="54" y="35"/>
                      <a:pt x="53" y="29"/>
                      <a:pt x="55" y="28"/>
                    </a:cubicBezTo>
                    <a:cubicBezTo>
                      <a:pt x="56" y="27"/>
                      <a:pt x="56" y="22"/>
                      <a:pt x="58" y="22"/>
                    </a:cubicBezTo>
                    <a:cubicBezTo>
                      <a:pt x="60" y="22"/>
                      <a:pt x="58" y="19"/>
                      <a:pt x="59" y="17"/>
                    </a:cubicBezTo>
                    <a:cubicBezTo>
                      <a:pt x="59" y="15"/>
                      <a:pt x="57" y="14"/>
                      <a:pt x="56" y="14"/>
                    </a:cubicBezTo>
                    <a:cubicBezTo>
                      <a:pt x="54" y="14"/>
                      <a:pt x="51" y="11"/>
                      <a:pt x="51" y="9"/>
                    </a:cubicBezTo>
                    <a:cubicBezTo>
                      <a:pt x="51" y="7"/>
                      <a:pt x="48" y="4"/>
                      <a:pt x="48" y="3"/>
                    </a:cubicBezTo>
                    <a:cubicBezTo>
                      <a:pt x="48" y="7"/>
                      <a:pt x="42" y="1"/>
                      <a:pt x="40" y="1"/>
                    </a:cubicBezTo>
                    <a:cubicBezTo>
                      <a:pt x="38" y="2"/>
                      <a:pt x="36" y="0"/>
                      <a:pt x="33" y="0"/>
                    </a:cubicBezTo>
                    <a:cubicBezTo>
                      <a:pt x="30" y="0"/>
                      <a:pt x="30" y="2"/>
                      <a:pt x="29" y="3"/>
                    </a:cubicBezTo>
                    <a:cubicBezTo>
                      <a:pt x="29" y="3"/>
                      <a:pt x="29" y="3"/>
                      <a:pt x="29" y="3"/>
                    </a:cubicBezTo>
                    <a:cubicBezTo>
                      <a:pt x="24" y="6"/>
                      <a:pt x="24" y="6"/>
                      <a:pt x="24" y="6"/>
                    </a:cubicBezTo>
                    <a:cubicBezTo>
                      <a:pt x="24" y="6"/>
                      <a:pt x="20" y="8"/>
                      <a:pt x="19" y="10"/>
                    </a:cubicBezTo>
                    <a:cubicBezTo>
                      <a:pt x="18" y="13"/>
                      <a:pt x="21" y="15"/>
                      <a:pt x="20" y="17"/>
                    </a:cubicBezTo>
                    <a:cubicBezTo>
                      <a:pt x="19" y="18"/>
                      <a:pt x="19" y="22"/>
                      <a:pt x="19" y="23"/>
                    </a:cubicBezTo>
                    <a:cubicBezTo>
                      <a:pt x="20" y="24"/>
                      <a:pt x="17" y="28"/>
                      <a:pt x="17" y="28"/>
                    </a:cubicBezTo>
                    <a:cubicBezTo>
                      <a:pt x="17" y="28"/>
                      <a:pt x="8" y="33"/>
                      <a:pt x="0" y="37"/>
                    </a:cubicBezTo>
                    <a:cubicBezTo>
                      <a:pt x="0" y="38"/>
                      <a:pt x="0" y="40"/>
                      <a:pt x="1" y="41"/>
                    </a:cubicBezTo>
                    <a:cubicBezTo>
                      <a:pt x="1" y="43"/>
                      <a:pt x="2" y="46"/>
                      <a:pt x="3" y="49"/>
                    </a:cubicBezTo>
                    <a:cubicBezTo>
                      <a:pt x="6" y="49"/>
                      <a:pt x="6" y="49"/>
                      <a:pt x="9" y="49"/>
                    </a:cubicBezTo>
                    <a:cubicBezTo>
                      <a:pt x="12" y="49"/>
                      <a:pt x="22" y="57"/>
                      <a:pt x="25" y="58"/>
                    </a:cubicBezTo>
                    <a:cubicBezTo>
                      <a:pt x="27" y="59"/>
                      <a:pt x="41" y="70"/>
                      <a:pt x="44" y="72"/>
                    </a:cubicBezTo>
                    <a:cubicBezTo>
                      <a:pt x="47" y="75"/>
                      <a:pt x="52" y="76"/>
                      <a:pt x="54" y="76"/>
                    </a:cubicBezTo>
                    <a:cubicBezTo>
                      <a:pt x="55" y="76"/>
                      <a:pt x="59" y="76"/>
                      <a:pt x="63" y="77"/>
                    </a:cubicBezTo>
                    <a:cubicBezTo>
                      <a:pt x="64" y="74"/>
                      <a:pt x="66" y="70"/>
                      <a:pt x="66" y="6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3" name="Google Shape;843;p30"/>
              <p:cNvSpPr/>
              <p:nvPr/>
            </p:nvSpPr>
            <p:spPr>
              <a:xfrm>
                <a:off x="5777947" y="3505096"/>
                <a:ext cx="35132" cy="35132"/>
              </a:xfrm>
              <a:custGeom>
                <a:avLst/>
                <a:gdLst/>
                <a:ahLst/>
                <a:cxnLst/>
                <a:rect l="l" t="t" r="r" b="b"/>
                <a:pathLst>
                  <a:path w="15" h="15" extrusionOk="0">
                    <a:moveTo>
                      <a:pt x="5" y="11"/>
                    </a:moveTo>
                    <a:cubicBezTo>
                      <a:pt x="9" y="15"/>
                      <a:pt x="9" y="15"/>
                      <a:pt x="9" y="15"/>
                    </a:cubicBezTo>
                    <a:cubicBezTo>
                      <a:pt x="15" y="15"/>
                      <a:pt x="15" y="15"/>
                      <a:pt x="15" y="15"/>
                    </a:cubicBezTo>
                    <a:cubicBezTo>
                      <a:pt x="14" y="11"/>
                      <a:pt x="12" y="6"/>
                      <a:pt x="12" y="5"/>
                    </a:cubicBezTo>
                    <a:cubicBezTo>
                      <a:pt x="12" y="4"/>
                      <a:pt x="12" y="4"/>
                      <a:pt x="12" y="3"/>
                    </a:cubicBezTo>
                    <a:cubicBezTo>
                      <a:pt x="10" y="1"/>
                      <a:pt x="9" y="0"/>
                      <a:pt x="7" y="0"/>
                    </a:cubicBezTo>
                    <a:cubicBezTo>
                      <a:pt x="5" y="1"/>
                      <a:pt x="4" y="2"/>
                      <a:pt x="3" y="3"/>
                    </a:cubicBezTo>
                    <a:cubicBezTo>
                      <a:pt x="3" y="4"/>
                      <a:pt x="1" y="8"/>
                      <a:pt x="0" y="11"/>
                    </a:cubicBezTo>
                    <a:cubicBezTo>
                      <a:pt x="3" y="11"/>
                      <a:pt x="5" y="11"/>
                      <a:pt x="5" y="1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4" name="Google Shape;844;p30"/>
              <p:cNvSpPr/>
              <p:nvPr/>
            </p:nvSpPr>
            <p:spPr>
              <a:xfrm>
                <a:off x="4830629" y="3039593"/>
                <a:ext cx="272276" cy="225851"/>
              </a:xfrm>
              <a:custGeom>
                <a:avLst/>
                <a:gdLst/>
                <a:ahLst/>
                <a:cxnLst/>
                <a:rect l="l" t="t" r="r" b="b"/>
                <a:pathLst>
                  <a:path w="118" h="98" extrusionOk="0">
                    <a:moveTo>
                      <a:pt x="104" y="22"/>
                    </a:moveTo>
                    <a:cubicBezTo>
                      <a:pt x="103" y="22"/>
                      <a:pt x="102" y="21"/>
                      <a:pt x="99" y="21"/>
                    </a:cubicBezTo>
                    <a:cubicBezTo>
                      <a:pt x="97" y="21"/>
                      <a:pt x="95" y="20"/>
                      <a:pt x="94" y="18"/>
                    </a:cubicBezTo>
                    <a:cubicBezTo>
                      <a:pt x="93" y="17"/>
                      <a:pt x="88" y="16"/>
                      <a:pt x="86" y="17"/>
                    </a:cubicBezTo>
                    <a:cubicBezTo>
                      <a:pt x="84" y="17"/>
                      <a:pt x="83" y="14"/>
                      <a:pt x="82" y="14"/>
                    </a:cubicBezTo>
                    <a:cubicBezTo>
                      <a:pt x="80" y="14"/>
                      <a:pt x="79" y="12"/>
                      <a:pt x="79" y="10"/>
                    </a:cubicBezTo>
                    <a:cubicBezTo>
                      <a:pt x="79" y="9"/>
                      <a:pt x="77" y="11"/>
                      <a:pt x="76" y="12"/>
                    </a:cubicBezTo>
                    <a:cubicBezTo>
                      <a:pt x="74" y="13"/>
                      <a:pt x="74" y="10"/>
                      <a:pt x="73" y="9"/>
                    </a:cubicBezTo>
                    <a:cubicBezTo>
                      <a:pt x="73" y="8"/>
                      <a:pt x="70" y="7"/>
                      <a:pt x="68" y="6"/>
                    </a:cubicBezTo>
                    <a:cubicBezTo>
                      <a:pt x="67" y="5"/>
                      <a:pt x="65" y="3"/>
                      <a:pt x="64" y="4"/>
                    </a:cubicBezTo>
                    <a:cubicBezTo>
                      <a:pt x="64" y="5"/>
                      <a:pt x="62" y="2"/>
                      <a:pt x="62" y="1"/>
                    </a:cubicBezTo>
                    <a:cubicBezTo>
                      <a:pt x="61" y="0"/>
                      <a:pt x="61" y="0"/>
                      <a:pt x="60" y="0"/>
                    </a:cubicBezTo>
                    <a:cubicBezTo>
                      <a:pt x="60" y="0"/>
                      <a:pt x="59" y="0"/>
                      <a:pt x="59" y="0"/>
                    </a:cubicBezTo>
                    <a:cubicBezTo>
                      <a:pt x="56" y="0"/>
                      <a:pt x="53" y="2"/>
                      <a:pt x="54" y="7"/>
                    </a:cubicBezTo>
                    <a:cubicBezTo>
                      <a:pt x="54" y="12"/>
                      <a:pt x="50" y="12"/>
                      <a:pt x="45" y="12"/>
                    </a:cubicBezTo>
                    <a:cubicBezTo>
                      <a:pt x="41" y="13"/>
                      <a:pt x="42" y="17"/>
                      <a:pt x="40" y="18"/>
                    </a:cubicBezTo>
                    <a:cubicBezTo>
                      <a:pt x="38" y="20"/>
                      <a:pt x="31" y="17"/>
                      <a:pt x="30" y="15"/>
                    </a:cubicBezTo>
                    <a:cubicBezTo>
                      <a:pt x="29" y="12"/>
                      <a:pt x="23" y="15"/>
                      <a:pt x="25" y="18"/>
                    </a:cubicBezTo>
                    <a:cubicBezTo>
                      <a:pt x="28" y="21"/>
                      <a:pt x="28" y="25"/>
                      <a:pt x="27" y="26"/>
                    </a:cubicBezTo>
                    <a:cubicBezTo>
                      <a:pt x="25" y="28"/>
                      <a:pt x="22" y="24"/>
                      <a:pt x="20" y="26"/>
                    </a:cubicBezTo>
                    <a:cubicBezTo>
                      <a:pt x="17" y="28"/>
                      <a:pt x="17" y="25"/>
                      <a:pt x="15" y="24"/>
                    </a:cubicBezTo>
                    <a:cubicBezTo>
                      <a:pt x="12" y="23"/>
                      <a:pt x="11" y="25"/>
                      <a:pt x="7" y="24"/>
                    </a:cubicBezTo>
                    <a:cubicBezTo>
                      <a:pt x="3" y="24"/>
                      <a:pt x="0" y="26"/>
                      <a:pt x="2" y="28"/>
                    </a:cubicBezTo>
                    <a:cubicBezTo>
                      <a:pt x="3" y="30"/>
                      <a:pt x="2" y="32"/>
                      <a:pt x="3" y="33"/>
                    </a:cubicBezTo>
                    <a:cubicBezTo>
                      <a:pt x="4" y="35"/>
                      <a:pt x="9" y="35"/>
                      <a:pt x="13" y="37"/>
                    </a:cubicBezTo>
                    <a:cubicBezTo>
                      <a:pt x="18" y="39"/>
                      <a:pt x="18" y="37"/>
                      <a:pt x="21" y="39"/>
                    </a:cubicBezTo>
                    <a:cubicBezTo>
                      <a:pt x="23" y="40"/>
                      <a:pt x="23" y="39"/>
                      <a:pt x="23" y="42"/>
                    </a:cubicBezTo>
                    <a:cubicBezTo>
                      <a:pt x="23" y="45"/>
                      <a:pt x="25" y="48"/>
                      <a:pt x="29" y="49"/>
                    </a:cubicBezTo>
                    <a:cubicBezTo>
                      <a:pt x="33" y="50"/>
                      <a:pt x="30" y="53"/>
                      <a:pt x="32" y="55"/>
                    </a:cubicBezTo>
                    <a:cubicBezTo>
                      <a:pt x="33" y="58"/>
                      <a:pt x="30" y="62"/>
                      <a:pt x="30" y="65"/>
                    </a:cubicBezTo>
                    <a:cubicBezTo>
                      <a:pt x="31" y="68"/>
                      <a:pt x="28" y="79"/>
                      <a:pt x="27" y="79"/>
                    </a:cubicBezTo>
                    <a:cubicBezTo>
                      <a:pt x="26" y="80"/>
                      <a:pt x="26" y="80"/>
                      <a:pt x="26" y="80"/>
                    </a:cubicBezTo>
                    <a:cubicBezTo>
                      <a:pt x="28" y="80"/>
                      <a:pt x="30" y="81"/>
                      <a:pt x="31" y="82"/>
                    </a:cubicBezTo>
                    <a:cubicBezTo>
                      <a:pt x="32" y="83"/>
                      <a:pt x="36" y="84"/>
                      <a:pt x="38" y="86"/>
                    </a:cubicBezTo>
                    <a:cubicBezTo>
                      <a:pt x="41" y="87"/>
                      <a:pt x="45" y="87"/>
                      <a:pt x="45" y="85"/>
                    </a:cubicBezTo>
                    <a:cubicBezTo>
                      <a:pt x="45" y="83"/>
                      <a:pt x="47" y="84"/>
                      <a:pt x="49" y="86"/>
                    </a:cubicBezTo>
                    <a:cubicBezTo>
                      <a:pt x="50" y="87"/>
                      <a:pt x="56" y="88"/>
                      <a:pt x="58" y="88"/>
                    </a:cubicBezTo>
                    <a:cubicBezTo>
                      <a:pt x="60" y="89"/>
                      <a:pt x="64" y="88"/>
                      <a:pt x="66" y="88"/>
                    </a:cubicBezTo>
                    <a:cubicBezTo>
                      <a:pt x="66" y="88"/>
                      <a:pt x="66" y="87"/>
                      <a:pt x="66" y="86"/>
                    </a:cubicBezTo>
                    <a:cubicBezTo>
                      <a:pt x="64" y="82"/>
                      <a:pt x="69" y="79"/>
                      <a:pt x="73" y="78"/>
                    </a:cubicBezTo>
                    <a:cubicBezTo>
                      <a:pt x="77" y="78"/>
                      <a:pt x="85" y="80"/>
                      <a:pt x="87" y="82"/>
                    </a:cubicBezTo>
                    <a:cubicBezTo>
                      <a:pt x="90" y="83"/>
                      <a:pt x="93" y="83"/>
                      <a:pt x="97" y="79"/>
                    </a:cubicBezTo>
                    <a:cubicBezTo>
                      <a:pt x="99" y="76"/>
                      <a:pt x="100" y="76"/>
                      <a:pt x="102" y="75"/>
                    </a:cubicBezTo>
                    <a:cubicBezTo>
                      <a:pt x="102" y="74"/>
                      <a:pt x="102" y="73"/>
                      <a:pt x="103" y="73"/>
                    </a:cubicBezTo>
                    <a:cubicBezTo>
                      <a:pt x="103" y="71"/>
                      <a:pt x="101" y="71"/>
                      <a:pt x="99" y="71"/>
                    </a:cubicBezTo>
                    <a:cubicBezTo>
                      <a:pt x="97" y="71"/>
                      <a:pt x="96" y="69"/>
                      <a:pt x="97" y="67"/>
                    </a:cubicBezTo>
                    <a:cubicBezTo>
                      <a:pt x="98" y="65"/>
                      <a:pt x="96" y="65"/>
                      <a:pt x="95" y="63"/>
                    </a:cubicBezTo>
                    <a:cubicBezTo>
                      <a:pt x="93" y="61"/>
                      <a:pt x="95" y="62"/>
                      <a:pt x="96" y="61"/>
                    </a:cubicBezTo>
                    <a:cubicBezTo>
                      <a:pt x="97" y="61"/>
                      <a:pt x="99" y="59"/>
                      <a:pt x="98" y="58"/>
                    </a:cubicBezTo>
                    <a:cubicBezTo>
                      <a:pt x="97" y="58"/>
                      <a:pt x="96" y="56"/>
                      <a:pt x="97" y="54"/>
                    </a:cubicBezTo>
                    <a:cubicBezTo>
                      <a:pt x="98" y="52"/>
                      <a:pt x="96" y="52"/>
                      <a:pt x="96" y="50"/>
                    </a:cubicBezTo>
                    <a:cubicBezTo>
                      <a:pt x="96" y="49"/>
                      <a:pt x="94" y="48"/>
                      <a:pt x="92" y="50"/>
                    </a:cubicBezTo>
                    <a:cubicBezTo>
                      <a:pt x="90" y="52"/>
                      <a:pt x="90" y="50"/>
                      <a:pt x="91" y="47"/>
                    </a:cubicBezTo>
                    <a:cubicBezTo>
                      <a:pt x="92" y="44"/>
                      <a:pt x="96" y="43"/>
                      <a:pt x="96" y="41"/>
                    </a:cubicBezTo>
                    <a:cubicBezTo>
                      <a:pt x="96" y="39"/>
                      <a:pt x="99" y="37"/>
                      <a:pt x="100" y="37"/>
                    </a:cubicBezTo>
                    <a:cubicBezTo>
                      <a:pt x="102" y="37"/>
                      <a:pt x="101" y="34"/>
                      <a:pt x="102" y="31"/>
                    </a:cubicBezTo>
                    <a:cubicBezTo>
                      <a:pt x="103" y="29"/>
                      <a:pt x="103" y="27"/>
                      <a:pt x="105" y="25"/>
                    </a:cubicBezTo>
                    <a:cubicBezTo>
                      <a:pt x="108" y="23"/>
                      <a:pt x="105" y="22"/>
                      <a:pt x="104" y="22"/>
                    </a:cubicBezTo>
                    <a:close/>
                    <a:moveTo>
                      <a:pt x="116" y="83"/>
                    </a:moveTo>
                    <a:cubicBezTo>
                      <a:pt x="115" y="82"/>
                      <a:pt x="115" y="85"/>
                      <a:pt x="111" y="87"/>
                    </a:cubicBezTo>
                    <a:cubicBezTo>
                      <a:pt x="108" y="89"/>
                      <a:pt x="111" y="98"/>
                      <a:pt x="115" y="98"/>
                    </a:cubicBezTo>
                    <a:cubicBezTo>
                      <a:pt x="118" y="97"/>
                      <a:pt x="118" y="83"/>
                      <a:pt x="116" y="8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5" name="Google Shape;845;p30"/>
              <p:cNvSpPr/>
              <p:nvPr/>
            </p:nvSpPr>
            <p:spPr>
              <a:xfrm>
                <a:off x="3239636" y="3816268"/>
                <a:ext cx="42661" cy="26349"/>
              </a:xfrm>
              <a:custGeom>
                <a:avLst/>
                <a:gdLst/>
                <a:ahLst/>
                <a:cxnLst/>
                <a:rect l="l" t="t" r="r" b="b"/>
                <a:pathLst>
                  <a:path w="18" h="11" extrusionOk="0">
                    <a:moveTo>
                      <a:pt x="18" y="4"/>
                    </a:moveTo>
                    <a:cubicBezTo>
                      <a:pt x="16" y="2"/>
                      <a:pt x="13" y="5"/>
                      <a:pt x="9" y="2"/>
                    </a:cubicBezTo>
                    <a:cubicBezTo>
                      <a:pt x="8" y="1"/>
                      <a:pt x="7" y="1"/>
                      <a:pt x="6" y="0"/>
                    </a:cubicBezTo>
                    <a:cubicBezTo>
                      <a:pt x="5" y="0"/>
                      <a:pt x="5" y="0"/>
                      <a:pt x="5" y="0"/>
                    </a:cubicBezTo>
                    <a:cubicBezTo>
                      <a:pt x="4" y="1"/>
                      <a:pt x="2" y="3"/>
                      <a:pt x="0" y="5"/>
                    </a:cubicBezTo>
                    <a:cubicBezTo>
                      <a:pt x="2" y="7"/>
                      <a:pt x="12" y="11"/>
                      <a:pt x="15" y="11"/>
                    </a:cubicBezTo>
                    <a:cubicBezTo>
                      <a:pt x="16" y="11"/>
                      <a:pt x="17" y="10"/>
                      <a:pt x="18" y="9"/>
                    </a:cubicBezTo>
                    <a:cubicBezTo>
                      <a:pt x="18" y="7"/>
                      <a:pt x="18" y="5"/>
                      <a:pt x="18" y="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6" name="Google Shape;846;p30"/>
              <p:cNvSpPr/>
              <p:nvPr/>
            </p:nvSpPr>
            <p:spPr>
              <a:xfrm>
                <a:off x="3253438" y="3782390"/>
                <a:ext cx="112925" cy="61482"/>
              </a:xfrm>
              <a:custGeom>
                <a:avLst/>
                <a:gdLst/>
                <a:ahLst/>
                <a:cxnLst/>
                <a:rect l="l" t="t" r="r" b="b"/>
                <a:pathLst>
                  <a:path w="49" h="27" extrusionOk="0">
                    <a:moveTo>
                      <a:pt x="20" y="25"/>
                    </a:moveTo>
                    <a:cubicBezTo>
                      <a:pt x="21" y="24"/>
                      <a:pt x="18" y="20"/>
                      <a:pt x="23" y="20"/>
                    </a:cubicBezTo>
                    <a:cubicBezTo>
                      <a:pt x="27" y="19"/>
                      <a:pt x="31" y="19"/>
                      <a:pt x="32" y="16"/>
                    </a:cubicBezTo>
                    <a:cubicBezTo>
                      <a:pt x="32" y="13"/>
                      <a:pt x="38" y="14"/>
                      <a:pt x="39" y="14"/>
                    </a:cubicBezTo>
                    <a:cubicBezTo>
                      <a:pt x="41" y="14"/>
                      <a:pt x="45" y="10"/>
                      <a:pt x="49" y="10"/>
                    </a:cubicBezTo>
                    <a:cubicBezTo>
                      <a:pt x="49" y="6"/>
                      <a:pt x="43" y="8"/>
                      <a:pt x="40" y="4"/>
                    </a:cubicBezTo>
                    <a:cubicBezTo>
                      <a:pt x="36" y="0"/>
                      <a:pt x="27" y="2"/>
                      <a:pt x="23" y="4"/>
                    </a:cubicBezTo>
                    <a:cubicBezTo>
                      <a:pt x="18" y="5"/>
                      <a:pt x="13" y="2"/>
                      <a:pt x="8" y="4"/>
                    </a:cubicBezTo>
                    <a:cubicBezTo>
                      <a:pt x="8" y="5"/>
                      <a:pt x="8" y="5"/>
                      <a:pt x="8" y="5"/>
                    </a:cubicBezTo>
                    <a:cubicBezTo>
                      <a:pt x="6" y="6"/>
                      <a:pt x="5" y="8"/>
                      <a:pt x="3" y="9"/>
                    </a:cubicBezTo>
                    <a:cubicBezTo>
                      <a:pt x="0" y="12"/>
                      <a:pt x="1" y="14"/>
                      <a:pt x="0" y="15"/>
                    </a:cubicBezTo>
                    <a:cubicBezTo>
                      <a:pt x="1" y="16"/>
                      <a:pt x="2" y="16"/>
                      <a:pt x="3" y="17"/>
                    </a:cubicBezTo>
                    <a:cubicBezTo>
                      <a:pt x="7" y="20"/>
                      <a:pt x="10" y="17"/>
                      <a:pt x="12" y="19"/>
                    </a:cubicBezTo>
                    <a:cubicBezTo>
                      <a:pt x="12" y="20"/>
                      <a:pt x="12" y="22"/>
                      <a:pt x="12" y="24"/>
                    </a:cubicBezTo>
                    <a:cubicBezTo>
                      <a:pt x="12" y="24"/>
                      <a:pt x="13" y="23"/>
                      <a:pt x="14" y="24"/>
                    </a:cubicBezTo>
                    <a:cubicBezTo>
                      <a:pt x="15" y="25"/>
                      <a:pt x="15" y="26"/>
                      <a:pt x="15" y="27"/>
                    </a:cubicBezTo>
                    <a:cubicBezTo>
                      <a:pt x="18" y="27"/>
                      <a:pt x="18" y="27"/>
                      <a:pt x="18" y="27"/>
                    </a:cubicBezTo>
                    <a:cubicBezTo>
                      <a:pt x="18" y="27"/>
                      <a:pt x="20" y="25"/>
                      <a:pt x="20"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7" name="Google Shape;847;p30"/>
              <p:cNvSpPr/>
              <p:nvPr/>
            </p:nvSpPr>
            <p:spPr>
              <a:xfrm>
                <a:off x="2737746" y="3454907"/>
                <a:ext cx="564627" cy="352578"/>
              </a:xfrm>
              <a:custGeom>
                <a:avLst/>
                <a:gdLst/>
                <a:ahLst/>
                <a:cxnLst/>
                <a:rect l="l" t="t" r="r" b="b"/>
                <a:pathLst>
                  <a:path w="245" h="153" extrusionOk="0">
                    <a:moveTo>
                      <a:pt x="204" y="144"/>
                    </a:moveTo>
                    <a:cubicBezTo>
                      <a:pt x="205" y="144"/>
                      <a:pt x="214" y="145"/>
                      <a:pt x="214" y="143"/>
                    </a:cubicBezTo>
                    <a:cubicBezTo>
                      <a:pt x="215" y="140"/>
                      <a:pt x="208" y="135"/>
                      <a:pt x="209" y="135"/>
                    </a:cubicBezTo>
                    <a:cubicBezTo>
                      <a:pt x="209" y="134"/>
                      <a:pt x="210" y="129"/>
                      <a:pt x="211" y="129"/>
                    </a:cubicBezTo>
                    <a:cubicBezTo>
                      <a:pt x="213" y="129"/>
                      <a:pt x="225" y="129"/>
                      <a:pt x="226" y="129"/>
                    </a:cubicBezTo>
                    <a:cubicBezTo>
                      <a:pt x="227" y="129"/>
                      <a:pt x="229" y="124"/>
                      <a:pt x="231" y="124"/>
                    </a:cubicBezTo>
                    <a:cubicBezTo>
                      <a:pt x="232" y="124"/>
                      <a:pt x="233" y="125"/>
                      <a:pt x="235" y="126"/>
                    </a:cubicBezTo>
                    <a:cubicBezTo>
                      <a:pt x="237" y="124"/>
                      <a:pt x="238" y="119"/>
                      <a:pt x="238" y="115"/>
                    </a:cubicBezTo>
                    <a:cubicBezTo>
                      <a:pt x="239" y="110"/>
                      <a:pt x="237" y="109"/>
                      <a:pt x="240" y="106"/>
                    </a:cubicBezTo>
                    <a:cubicBezTo>
                      <a:pt x="242" y="104"/>
                      <a:pt x="245" y="103"/>
                      <a:pt x="244" y="100"/>
                    </a:cubicBezTo>
                    <a:cubicBezTo>
                      <a:pt x="243" y="96"/>
                      <a:pt x="240" y="100"/>
                      <a:pt x="237" y="98"/>
                    </a:cubicBezTo>
                    <a:cubicBezTo>
                      <a:pt x="234" y="96"/>
                      <a:pt x="232" y="97"/>
                      <a:pt x="225" y="98"/>
                    </a:cubicBezTo>
                    <a:cubicBezTo>
                      <a:pt x="217" y="99"/>
                      <a:pt x="214" y="102"/>
                      <a:pt x="214" y="108"/>
                    </a:cubicBezTo>
                    <a:cubicBezTo>
                      <a:pt x="215" y="113"/>
                      <a:pt x="212" y="110"/>
                      <a:pt x="212" y="115"/>
                    </a:cubicBezTo>
                    <a:cubicBezTo>
                      <a:pt x="212" y="119"/>
                      <a:pt x="206" y="120"/>
                      <a:pt x="207" y="122"/>
                    </a:cubicBezTo>
                    <a:cubicBezTo>
                      <a:pt x="207" y="125"/>
                      <a:pt x="202" y="122"/>
                      <a:pt x="200" y="121"/>
                    </a:cubicBezTo>
                    <a:cubicBezTo>
                      <a:pt x="199" y="120"/>
                      <a:pt x="184" y="125"/>
                      <a:pt x="182" y="125"/>
                    </a:cubicBezTo>
                    <a:cubicBezTo>
                      <a:pt x="179" y="126"/>
                      <a:pt x="176" y="121"/>
                      <a:pt x="172" y="121"/>
                    </a:cubicBezTo>
                    <a:cubicBezTo>
                      <a:pt x="169" y="121"/>
                      <a:pt x="168" y="117"/>
                      <a:pt x="168" y="113"/>
                    </a:cubicBezTo>
                    <a:cubicBezTo>
                      <a:pt x="168" y="109"/>
                      <a:pt x="162" y="106"/>
                      <a:pt x="159" y="102"/>
                    </a:cubicBezTo>
                    <a:cubicBezTo>
                      <a:pt x="157" y="99"/>
                      <a:pt x="156" y="92"/>
                      <a:pt x="156" y="87"/>
                    </a:cubicBezTo>
                    <a:cubicBezTo>
                      <a:pt x="156" y="82"/>
                      <a:pt x="156" y="74"/>
                      <a:pt x="159" y="64"/>
                    </a:cubicBezTo>
                    <a:cubicBezTo>
                      <a:pt x="159" y="63"/>
                      <a:pt x="160" y="62"/>
                      <a:pt x="160" y="61"/>
                    </a:cubicBezTo>
                    <a:cubicBezTo>
                      <a:pt x="158" y="60"/>
                      <a:pt x="157" y="60"/>
                      <a:pt x="156" y="60"/>
                    </a:cubicBezTo>
                    <a:cubicBezTo>
                      <a:pt x="153" y="60"/>
                      <a:pt x="146" y="56"/>
                      <a:pt x="145" y="56"/>
                    </a:cubicBezTo>
                    <a:cubicBezTo>
                      <a:pt x="144" y="56"/>
                      <a:pt x="144" y="52"/>
                      <a:pt x="143" y="51"/>
                    </a:cubicBezTo>
                    <a:cubicBezTo>
                      <a:pt x="142" y="49"/>
                      <a:pt x="142" y="46"/>
                      <a:pt x="141" y="45"/>
                    </a:cubicBezTo>
                    <a:cubicBezTo>
                      <a:pt x="139" y="43"/>
                      <a:pt x="135" y="39"/>
                      <a:pt x="133" y="34"/>
                    </a:cubicBezTo>
                    <a:cubicBezTo>
                      <a:pt x="132" y="28"/>
                      <a:pt x="122" y="26"/>
                      <a:pt x="119" y="26"/>
                    </a:cubicBezTo>
                    <a:cubicBezTo>
                      <a:pt x="116" y="25"/>
                      <a:pt x="114" y="33"/>
                      <a:pt x="113" y="33"/>
                    </a:cubicBezTo>
                    <a:cubicBezTo>
                      <a:pt x="112" y="33"/>
                      <a:pt x="105" y="29"/>
                      <a:pt x="103" y="28"/>
                    </a:cubicBezTo>
                    <a:cubicBezTo>
                      <a:pt x="101" y="27"/>
                      <a:pt x="100" y="25"/>
                      <a:pt x="100" y="23"/>
                    </a:cubicBezTo>
                    <a:cubicBezTo>
                      <a:pt x="100" y="21"/>
                      <a:pt x="96" y="17"/>
                      <a:pt x="95" y="17"/>
                    </a:cubicBezTo>
                    <a:cubicBezTo>
                      <a:pt x="94" y="16"/>
                      <a:pt x="86" y="9"/>
                      <a:pt x="86" y="9"/>
                    </a:cubicBezTo>
                    <a:cubicBezTo>
                      <a:pt x="74" y="9"/>
                      <a:pt x="74" y="9"/>
                      <a:pt x="74" y="9"/>
                    </a:cubicBezTo>
                    <a:cubicBezTo>
                      <a:pt x="71" y="12"/>
                      <a:pt x="71" y="12"/>
                      <a:pt x="71" y="12"/>
                    </a:cubicBezTo>
                    <a:cubicBezTo>
                      <a:pt x="48" y="12"/>
                      <a:pt x="48" y="12"/>
                      <a:pt x="48" y="12"/>
                    </a:cubicBezTo>
                    <a:cubicBezTo>
                      <a:pt x="48" y="12"/>
                      <a:pt x="31" y="6"/>
                      <a:pt x="27" y="5"/>
                    </a:cubicBezTo>
                    <a:cubicBezTo>
                      <a:pt x="24" y="4"/>
                      <a:pt x="18" y="0"/>
                      <a:pt x="18" y="0"/>
                    </a:cubicBezTo>
                    <a:cubicBezTo>
                      <a:pt x="0" y="3"/>
                      <a:pt x="0" y="3"/>
                      <a:pt x="0" y="3"/>
                    </a:cubicBezTo>
                    <a:cubicBezTo>
                      <a:pt x="1" y="5"/>
                      <a:pt x="2" y="7"/>
                      <a:pt x="4" y="9"/>
                    </a:cubicBezTo>
                    <a:cubicBezTo>
                      <a:pt x="8" y="14"/>
                      <a:pt x="11" y="22"/>
                      <a:pt x="11" y="25"/>
                    </a:cubicBezTo>
                    <a:cubicBezTo>
                      <a:pt x="11" y="28"/>
                      <a:pt x="16" y="30"/>
                      <a:pt x="21" y="33"/>
                    </a:cubicBezTo>
                    <a:cubicBezTo>
                      <a:pt x="25" y="36"/>
                      <a:pt x="25" y="42"/>
                      <a:pt x="25" y="44"/>
                    </a:cubicBezTo>
                    <a:cubicBezTo>
                      <a:pt x="24" y="45"/>
                      <a:pt x="19" y="43"/>
                      <a:pt x="18" y="44"/>
                    </a:cubicBezTo>
                    <a:cubicBezTo>
                      <a:pt x="18" y="46"/>
                      <a:pt x="26" y="52"/>
                      <a:pt x="28" y="52"/>
                    </a:cubicBezTo>
                    <a:cubicBezTo>
                      <a:pt x="31" y="51"/>
                      <a:pt x="33" y="53"/>
                      <a:pt x="37" y="57"/>
                    </a:cubicBezTo>
                    <a:cubicBezTo>
                      <a:pt x="42" y="61"/>
                      <a:pt x="41" y="66"/>
                      <a:pt x="39" y="67"/>
                    </a:cubicBezTo>
                    <a:cubicBezTo>
                      <a:pt x="38" y="69"/>
                      <a:pt x="43" y="72"/>
                      <a:pt x="49" y="75"/>
                    </a:cubicBezTo>
                    <a:cubicBezTo>
                      <a:pt x="54" y="79"/>
                      <a:pt x="57" y="84"/>
                      <a:pt x="57" y="86"/>
                    </a:cubicBezTo>
                    <a:cubicBezTo>
                      <a:pt x="58" y="88"/>
                      <a:pt x="60" y="86"/>
                      <a:pt x="61" y="83"/>
                    </a:cubicBezTo>
                    <a:cubicBezTo>
                      <a:pt x="62" y="80"/>
                      <a:pt x="59" y="80"/>
                      <a:pt x="59" y="77"/>
                    </a:cubicBezTo>
                    <a:cubicBezTo>
                      <a:pt x="59" y="74"/>
                      <a:pt x="55" y="74"/>
                      <a:pt x="53" y="74"/>
                    </a:cubicBezTo>
                    <a:cubicBezTo>
                      <a:pt x="51" y="74"/>
                      <a:pt x="53" y="69"/>
                      <a:pt x="51" y="67"/>
                    </a:cubicBezTo>
                    <a:cubicBezTo>
                      <a:pt x="49" y="65"/>
                      <a:pt x="47" y="59"/>
                      <a:pt x="46" y="55"/>
                    </a:cubicBezTo>
                    <a:cubicBezTo>
                      <a:pt x="44" y="51"/>
                      <a:pt x="39" y="48"/>
                      <a:pt x="37" y="43"/>
                    </a:cubicBezTo>
                    <a:cubicBezTo>
                      <a:pt x="34" y="39"/>
                      <a:pt x="32" y="36"/>
                      <a:pt x="30" y="34"/>
                    </a:cubicBezTo>
                    <a:cubicBezTo>
                      <a:pt x="29" y="33"/>
                      <a:pt x="32" y="32"/>
                      <a:pt x="31" y="30"/>
                    </a:cubicBezTo>
                    <a:cubicBezTo>
                      <a:pt x="30" y="29"/>
                      <a:pt x="27" y="29"/>
                      <a:pt x="25" y="28"/>
                    </a:cubicBezTo>
                    <a:cubicBezTo>
                      <a:pt x="22" y="26"/>
                      <a:pt x="20" y="24"/>
                      <a:pt x="20" y="21"/>
                    </a:cubicBezTo>
                    <a:cubicBezTo>
                      <a:pt x="20" y="18"/>
                      <a:pt x="19" y="12"/>
                      <a:pt x="18" y="9"/>
                    </a:cubicBezTo>
                    <a:cubicBezTo>
                      <a:pt x="17" y="7"/>
                      <a:pt x="20" y="7"/>
                      <a:pt x="21" y="8"/>
                    </a:cubicBezTo>
                    <a:cubicBezTo>
                      <a:pt x="21" y="10"/>
                      <a:pt x="22" y="11"/>
                      <a:pt x="23" y="10"/>
                    </a:cubicBezTo>
                    <a:cubicBezTo>
                      <a:pt x="25" y="9"/>
                      <a:pt x="27" y="10"/>
                      <a:pt x="28" y="12"/>
                    </a:cubicBezTo>
                    <a:cubicBezTo>
                      <a:pt x="29" y="14"/>
                      <a:pt x="32" y="12"/>
                      <a:pt x="33" y="13"/>
                    </a:cubicBezTo>
                    <a:cubicBezTo>
                      <a:pt x="34" y="14"/>
                      <a:pt x="30" y="15"/>
                      <a:pt x="34" y="23"/>
                    </a:cubicBezTo>
                    <a:cubicBezTo>
                      <a:pt x="39" y="31"/>
                      <a:pt x="36" y="26"/>
                      <a:pt x="36" y="32"/>
                    </a:cubicBezTo>
                    <a:cubicBezTo>
                      <a:pt x="36" y="38"/>
                      <a:pt x="39" y="35"/>
                      <a:pt x="40" y="34"/>
                    </a:cubicBezTo>
                    <a:cubicBezTo>
                      <a:pt x="41" y="33"/>
                      <a:pt x="43" y="36"/>
                      <a:pt x="45" y="39"/>
                    </a:cubicBezTo>
                    <a:cubicBezTo>
                      <a:pt x="48" y="42"/>
                      <a:pt x="52" y="42"/>
                      <a:pt x="52" y="43"/>
                    </a:cubicBezTo>
                    <a:cubicBezTo>
                      <a:pt x="52" y="45"/>
                      <a:pt x="53" y="48"/>
                      <a:pt x="56" y="49"/>
                    </a:cubicBezTo>
                    <a:cubicBezTo>
                      <a:pt x="59" y="49"/>
                      <a:pt x="60" y="53"/>
                      <a:pt x="62" y="53"/>
                    </a:cubicBezTo>
                    <a:cubicBezTo>
                      <a:pt x="64" y="53"/>
                      <a:pt x="64" y="56"/>
                      <a:pt x="63" y="58"/>
                    </a:cubicBezTo>
                    <a:cubicBezTo>
                      <a:pt x="62" y="60"/>
                      <a:pt x="63" y="62"/>
                      <a:pt x="68" y="64"/>
                    </a:cubicBezTo>
                    <a:cubicBezTo>
                      <a:pt x="73" y="66"/>
                      <a:pt x="70" y="66"/>
                      <a:pt x="74" y="70"/>
                    </a:cubicBezTo>
                    <a:cubicBezTo>
                      <a:pt x="78" y="74"/>
                      <a:pt x="89" y="86"/>
                      <a:pt x="92" y="89"/>
                    </a:cubicBezTo>
                    <a:cubicBezTo>
                      <a:pt x="94" y="93"/>
                      <a:pt x="95" y="96"/>
                      <a:pt x="96" y="98"/>
                    </a:cubicBezTo>
                    <a:cubicBezTo>
                      <a:pt x="97" y="101"/>
                      <a:pt x="94" y="102"/>
                      <a:pt x="95" y="104"/>
                    </a:cubicBezTo>
                    <a:cubicBezTo>
                      <a:pt x="97" y="106"/>
                      <a:pt x="93" y="105"/>
                      <a:pt x="93" y="107"/>
                    </a:cubicBezTo>
                    <a:cubicBezTo>
                      <a:pt x="93" y="108"/>
                      <a:pt x="95" y="117"/>
                      <a:pt x="99" y="117"/>
                    </a:cubicBezTo>
                    <a:cubicBezTo>
                      <a:pt x="103" y="117"/>
                      <a:pt x="108" y="122"/>
                      <a:pt x="111" y="125"/>
                    </a:cubicBezTo>
                    <a:cubicBezTo>
                      <a:pt x="114" y="127"/>
                      <a:pt x="119" y="127"/>
                      <a:pt x="124" y="129"/>
                    </a:cubicBezTo>
                    <a:cubicBezTo>
                      <a:pt x="128" y="130"/>
                      <a:pt x="133" y="135"/>
                      <a:pt x="140" y="137"/>
                    </a:cubicBezTo>
                    <a:cubicBezTo>
                      <a:pt x="146" y="139"/>
                      <a:pt x="153" y="142"/>
                      <a:pt x="158" y="145"/>
                    </a:cubicBezTo>
                    <a:cubicBezTo>
                      <a:pt x="162" y="147"/>
                      <a:pt x="168" y="146"/>
                      <a:pt x="174" y="144"/>
                    </a:cubicBezTo>
                    <a:cubicBezTo>
                      <a:pt x="180" y="141"/>
                      <a:pt x="185" y="144"/>
                      <a:pt x="189" y="146"/>
                    </a:cubicBezTo>
                    <a:cubicBezTo>
                      <a:pt x="190" y="146"/>
                      <a:pt x="194" y="149"/>
                      <a:pt x="197" y="153"/>
                    </a:cubicBezTo>
                    <a:cubicBezTo>
                      <a:pt x="200" y="148"/>
                      <a:pt x="203" y="144"/>
                      <a:pt x="204" y="14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8" name="Google Shape;848;p30"/>
              <p:cNvSpPr/>
              <p:nvPr/>
            </p:nvSpPr>
            <p:spPr>
              <a:xfrm>
                <a:off x="3191957" y="3752277"/>
                <a:ext cx="80302" cy="76538"/>
              </a:xfrm>
              <a:custGeom>
                <a:avLst/>
                <a:gdLst/>
                <a:ahLst/>
                <a:cxnLst/>
                <a:rect l="l" t="t" r="r" b="b"/>
                <a:pathLst>
                  <a:path w="35" h="33" extrusionOk="0">
                    <a:moveTo>
                      <a:pt x="30" y="22"/>
                    </a:moveTo>
                    <a:cubicBezTo>
                      <a:pt x="32" y="21"/>
                      <a:pt x="33" y="19"/>
                      <a:pt x="35" y="18"/>
                    </a:cubicBezTo>
                    <a:cubicBezTo>
                      <a:pt x="32" y="19"/>
                      <a:pt x="31" y="18"/>
                      <a:pt x="31" y="16"/>
                    </a:cubicBezTo>
                    <a:cubicBezTo>
                      <a:pt x="27" y="16"/>
                      <a:pt x="27" y="16"/>
                      <a:pt x="27" y="16"/>
                    </a:cubicBezTo>
                    <a:cubicBezTo>
                      <a:pt x="28" y="0"/>
                      <a:pt x="28" y="0"/>
                      <a:pt x="28" y="0"/>
                    </a:cubicBezTo>
                    <a:cubicBezTo>
                      <a:pt x="24" y="0"/>
                      <a:pt x="15" y="0"/>
                      <a:pt x="14" y="0"/>
                    </a:cubicBezTo>
                    <a:cubicBezTo>
                      <a:pt x="13" y="0"/>
                      <a:pt x="12" y="5"/>
                      <a:pt x="12" y="6"/>
                    </a:cubicBezTo>
                    <a:cubicBezTo>
                      <a:pt x="11" y="6"/>
                      <a:pt x="18" y="11"/>
                      <a:pt x="17" y="14"/>
                    </a:cubicBezTo>
                    <a:cubicBezTo>
                      <a:pt x="17" y="16"/>
                      <a:pt x="8" y="15"/>
                      <a:pt x="7" y="15"/>
                    </a:cubicBezTo>
                    <a:cubicBezTo>
                      <a:pt x="6" y="15"/>
                      <a:pt x="3" y="19"/>
                      <a:pt x="0" y="24"/>
                    </a:cubicBezTo>
                    <a:cubicBezTo>
                      <a:pt x="4" y="27"/>
                      <a:pt x="7" y="30"/>
                      <a:pt x="9" y="31"/>
                    </a:cubicBezTo>
                    <a:cubicBezTo>
                      <a:pt x="12" y="33"/>
                      <a:pt x="18" y="31"/>
                      <a:pt x="20" y="33"/>
                    </a:cubicBezTo>
                    <a:cubicBezTo>
                      <a:pt x="20" y="33"/>
                      <a:pt x="20" y="33"/>
                      <a:pt x="21" y="33"/>
                    </a:cubicBezTo>
                    <a:cubicBezTo>
                      <a:pt x="23" y="31"/>
                      <a:pt x="25" y="29"/>
                      <a:pt x="26" y="28"/>
                    </a:cubicBezTo>
                    <a:cubicBezTo>
                      <a:pt x="28" y="28"/>
                      <a:pt x="27" y="25"/>
                      <a:pt x="30" y="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49" name="Google Shape;849;p30"/>
              <p:cNvSpPr/>
              <p:nvPr/>
            </p:nvSpPr>
            <p:spPr>
              <a:xfrm>
                <a:off x="3253438" y="3740984"/>
                <a:ext cx="26349" cy="47680"/>
              </a:xfrm>
              <a:custGeom>
                <a:avLst/>
                <a:gdLst/>
                <a:ahLst/>
                <a:cxnLst/>
                <a:rect l="l" t="t" r="r" b="b"/>
                <a:pathLst>
                  <a:path w="11" h="21" extrusionOk="0">
                    <a:moveTo>
                      <a:pt x="2" y="5"/>
                    </a:moveTo>
                    <a:cubicBezTo>
                      <a:pt x="2" y="5"/>
                      <a:pt x="1" y="5"/>
                      <a:pt x="1" y="5"/>
                    </a:cubicBezTo>
                    <a:cubicBezTo>
                      <a:pt x="0" y="21"/>
                      <a:pt x="0" y="21"/>
                      <a:pt x="0" y="21"/>
                    </a:cubicBezTo>
                    <a:cubicBezTo>
                      <a:pt x="4" y="21"/>
                      <a:pt x="4" y="21"/>
                      <a:pt x="4" y="21"/>
                    </a:cubicBezTo>
                    <a:cubicBezTo>
                      <a:pt x="5" y="19"/>
                      <a:pt x="5" y="18"/>
                      <a:pt x="7" y="17"/>
                    </a:cubicBezTo>
                    <a:cubicBezTo>
                      <a:pt x="10" y="14"/>
                      <a:pt x="5" y="4"/>
                      <a:pt x="9" y="3"/>
                    </a:cubicBezTo>
                    <a:cubicBezTo>
                      <a:pt x="10" y="3"/>
                      <a:pt x="10" y="3"/>
                      <a:pt x="11" y="2"/>
                    </a:cubicBezTo>
                    <a:cubicBezTo>
                      <a:pt x="9" y="1"/>
                      <a:pt x="8" y="0"/>
                      <a:pt x="7" y="0"/>
                    </a:cubicBezTo>
                    <a:cubicBezTo>
                      <a:pt x="5" y="0"/>
                      <a:pt x="3" y="5"/>
                      <a:pt x="2" y="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0" name="Google Shape;850;p30"/>
              <p:cNvSpPr/>
              <p:nvPr/>
            </p:nvSpPr>
            <p:spPr>
              <a:xfrm>
                <a:off x="3525714" y="3703343"/>
                <a:ext cx="55208" cy="46425"/>
              </a:xfrm>
              <a:custGeom>
                <a:avLst/>
                <a:gdLst/>
                <a:ahLst/>
                <a:cxnLst/>
                <a:rect l="l" t="t" r="r" b="b"/>
                <a:pathLst>
                  <a:path w="24" h="20" extrusionOk="0">
                    <a:moveTo>
                      <a:pt x="12" y="2"/>
                    </a:moveTo>
                    <a:cubicBezTo>
                      <a:pt x="8" y="5"/>
                      <a:pt x="17" y="10"/>
                      <a:pt x="17" y="13"/>
                    </a:cubicBezTo>
                    <a:cubicBezTo>
                      <a:pt x="17" y="17"/>
                      <a:pt x="3" y="13"/>
                      <a:pt x="1" y="16"/>
                    </a:cubicBezTo>
                    <a:cubicBezTo>
                      <a:pt x="0" y="18"/>
                      <a:pt x="6" y="20"/>
                      <a:pt x="12" y="19"/>
                    </a:cubicBezTo>
                    <a:cubicBezTo>
                      <a:pt x="16" y="17"/>
                      <a:pt x="20" y="19"/>
                      <a:pt x="23" y="20"/>
                    </a:cubicBezTo>
                    <a:cubicBezTo>
                      <a:pt x="23" y="15"/>
                      <a:pt x="24" y="9"/>
                      <a:pt x="24" y="5"/>
                    </a:cubicBezTo>
                    <a:cubicBezTo>
                      <a:pt x="20" y="3"/>
                      <a:pt x="14" y="0"/>
                      <a:pt x="12"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1" name="Google Shape;851;p30"/>
              <p:cNvSpPr/>
              <p:nvPr/>
            </p:nvSpPr>
            <p:spPr>
              <a:xfrm>
                <a:off x="3579667" y="3710871"/>
                <a:ext cx="61482" cy="43915"/>
              </a:xfrm>
              <a:custGeom>
                <a:avLst/>
                <a:gdLst/>
                <a:ahLst/>
                <a:cxnLst/>
                <a:rect l="l" t="t" r="r" b="b"/>
                <a:pathLst>
                  <a:path w="27" h="19" extrusionOk="0">
                    <a:moveTo>
                      <a:pt x="10" y="14"/>
                    </a:moveTo>
                    <a:cubicBezTo>
                      <a:pt x="17" y="12"/>
                      <a:pt x="27" y="16"/>
                      <a:pt x="27" y="11"/>
                    </a:cubicBezTo>
                    <a:cubicBezTo>
                      <a:pt x="27" y="6"/>
                      <a:pt x="10" y="0"/>
                      <a:pt x="6" y="2"/>
                    </a:cubicBezTo>
                    <a:cubicBezTo>
                      <a:pt x="4" y="2"/>
                      <a:pt x="3" y="2"/>
                      <a:pt x="1" y="2"/>
                    </a:cubicBezTo>
                    <a:cubicBezTo>
                      <a:pt x="1" y="6"/>
                      <a:pt x="0" y="12"/>
                      <a:pt x="0" y="17"/>
                    </a:cubicBezTo>
                    <a:cubicBezTo>
                      <a:pt x="0" y="17"/>
                      <a:pt x="0" y="17"/>
                      <a:pt x="0" y="17"/>
                    </a:cubicBezTo>
                    <a:cubicBezTo>
                      <a:pt x="3" y="19"/>
                      <a:pt x="4" y="16"/>
                      <a:pt x="10"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2" name="Google Shape;852;p30"/>
              <p:cNvSpPr/>
              <p:nvPr/>
            </p:nvSpPr>
            <p:spPr>
              <a:xfrm>
                <a:off x="3288571" y="3804975"/>
                <a:ext cx="77793" cy="81557"/>
              </a:xfrm>
              <a:custGeom>
                <a:avLst/>
                <a:gdLst/>
                <a:ahLst/>
                <a:cxnLst/>
                <a:rect l="l" t="t" r="r" b="b"/>
                <a:pathLst>
                  <a:path w="34" h="35" extrusionOk="0">
                    <a:moveTo>
                      <a:pt x="18" y="33"/>
                    </a:moveTo>
                    <a:cubicBezTo>
                      <a:pt x="20" y="34"/>
                      <a:pt x="24" y="33"/>
                      <a:pt x="26" y="35"/>
                    </a:cubicBezTo>
                    <a:cubicBezTo>
                      <a:pt x="27" y="35"/>
                      <a:pt x="28" y="35"/>
                      <a:pt x="30" y="35"/>
                    </a:cubicBezTo>
                    <a:cubicBezTo>
                      <a:pt x="30" y="35"/>
                      <a:pt x="29" y="34"/>
                      <a:pt x="29" y="34"/>
                    </a:cubicBezTo>
                    <a:cubicBezTo>
                      <a:pt x="28" y="31"/>
                      <a:pt x="30" y="27"/>
                      <a:pt x="31" y="23"/>
                    </a:cubicBezTo>
                    <a:cubicBezTo>
                      <a:pt x="32" y="20"/>
                      <a:pt x="30" y="12"/>
                      <a:pt x="32" y="9"/>
                    </a:cubicBezTo>
                    <a:cubicBezTo>
                      <a:pt x="34" y="7"/>
                      <a:pt x="33" y="6"/>
                      <a:pt x="34" y="1"/>
                    </a:cubicBezTo>
                    <a:cubicBezTo>
                      <a:pt x="34" y="1"/>
                      <a:pt x="34" y="1"/>
                      <a:pt x="34" y="0"/>
                    </a:cubicBezTo>
                    <a:cubicBezTo>
                      <a:pt x="30" y="0"/>
                      <a:pt x="26" y="4"/>
                      <a:pt x="24" y="4"/>
                    </a:cubicBezTo>
                    <a:cubicBezTo>
                      <a:pt x="23" y="4"/>
                      <a:pt x="17" y="3"/>
                      <a:pt x="17" y="6"/>
                    </a:cubicBezTo>
                    <a:cubicBezTo>
                      <a:pt x="16" y="9"/>
                      <a:pt x="12" y="9"/>
                      <a:pt x="8" y="10"/>
                    </a:cubicBezTo>
                    <a:cubicBezTo>
                      <a:pt x="3" y="10"/>
                      <a:pt x="6" y="14"/>
                      <a:pt x="5" y="15"/>
                    </a:cubicBezTo>
                    <a:cubicBezTo>
                      <a:pt x="5" y="15"/>
                      <a:pt x="3" y="17"/>
                      <a:pt x="3" y="17"/>
                    </a:cubicBezTo>
                    <a:cubicBezTo>
                      <a:pt x="0" y="17"/>
                      <a:pt x="0" y="17"/>
                      <a:pt x="0" y="17"/>
                    </a:cubicBezTo>
                    <a:cubicBezTo>
                      <a:pt x="0" y="19"/>
                      <a:pt x="0" y="20"/>
                      <a:pt x="1" y="21"/>
                    </a:cubicBezTo>
                    <a:cubicBezTo>
                      <a:pt x="4" y="22"/>
                      <a:pt x="8" y="28"/>
                      <a:pt x="11" y="30"/>
                    </a:cubicBezTo>
                    <a:cubicBezTo>
                      <a:pt x="12" y="31"/>
                      <a:pt x="13" y="32"/>
                      <a:pt x="14" y="33"/>
                    </a:cubicBezTo>
                    <a:cubicBezTo>
                      <a:pt x="15" y="33"/>
                      <a:pt x="17" y="33"/>
                      <a:pt x="18" y="3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3" name="Google Shape;853;p30"/>
              <p:cNvSpPr/>
              <p:nvPr/>
            </p:nvSpPr>
            <p:spPr>
              <a:xfrm>
                <a:off x="3828103" y="4669481"/>
                <a:ext cx="91595" cy="101633"/>
              </a:xfrm>
              <a:custGeom>
                <a:avLst/>
                <a:gdLst/>
                <a:ahLst/>
                <a:cxnLst/>
                <a:rect l="l" t="t" r="r" b="b"/>
                <a:pathLst>
                  <a:path w="40" h="44" extrusionOk="0">
                    <a:moveTo>
                      <a:pt x="40" y="21"/>
                    </a:moveTo>
                    <a:cubicBezTo>
                      <a:pt x="40" y="17"/>
                      <a:pt x="35" y="16"/>
                      <a:pt x="34" y="15"/>
                    </a:cubicBezTo>
                    <a:cubicBezTo>
                      <a:pt x="33" y="13"/>
                      <a:pt x="27" y="11"/>
                      <a:pt x="25" y="8"/>
                    </a:cubicBezTo>
                    <a:cubicBezTo>
                      <a:pt x="23" y="5"/>
                      <a:pt x="22" y="9"/>
                      <a:pt x="21" y="9"/>
                    </a:cubicBezTo>
                    <a:cubicBezTo>
                      <a:pt x="20" y="9"/>
                      <a:pt x="20" y="7"/>
                      <a:pt x="17" y="3"/>
                    </a:cubicBezTo>
                    <a:cubicBezTo>
                      <a:pt x="14" y="0"/>
                      <a:pt x="12" y="0"/>
                      <a:pt x="10" y="1"/>
                    </a:cubicBezTo>
                    <a:cubicBezTo>
                      <a:pt x="10" y="1"/>
                      <a:pt x="9" y="1"/>
                      <a:pt x="8" y="1"/>
                    </a:cubicBezTo>
                    <a:cubicBezTo>
                      <a:pt x="6" y="3"/>
                      <a:pt x="5" y="4"/>
                      <a:pt x="5" y="6"/>
                    </a:cubicBezTo>
                    <a:cubicBezTo>
                      <a:pt x="5" y="9"/>
                      <a:pt x="3" y="13"/>
                      <a:pt x="3" y="19"/>
                    </a:cubicBezTo>
                    <a:cubicBezTo>
                      <a:pt x="2" y="26"/>
                      <a:pt x="1" y="25"/>
                      <a:pt x="0" y="30"/>
                    </a:cubicBezTo>
                    <a:cubicBezTo>
                      <a:pt x="0" y="35"/>
                      <a:pt x="2" y="34"/>
                      <a:pt x="3" y="35"/>
                    </a:cubicBezTo>
                    <a:cubicBezTo>
                      <a:pt x="3" y="35"/>
                      <a:pt x="3" y="37"/>
                      <a:pt x="2" y="38"/>
                    </a:cubicBezTo>
                    <a:cubicBezTo>
                      <a:pt x="3" y="39"/>
                      <a:pt x="4" y="40"/>
                      <a:pt x="5" y="40"/>
                    </a:cubicBezTo>
                    <a:cubicBezTo>
                      <a:pt x="9" y="39"/>
                      <a:pt x="12" y="41"/>
                      <a:pt x="16" y="42"/>
                    </a:cubicBezTo>
                    <a:cubicBezTo>
                      <a:pt x="20" y="44"/>
                      <a:pt x="18" y="42"/>
                      <a:pt x="22" y="42"/>
                    </a:cubicBezTo>
                    <a:cubicBezTo>
                      <a:pt x="26" y="43"/>
                      <a:pt x="30" y="43"/>
                      <a:pt x="34" y="41"/>
                    </a:cubicBezTo>
                    <a:cubicBezTo>
                      <a:pt x="37" y="39"/>
                      <a:pt x="38" y="36"/>
                      <a:pt x="40" y="33"/>
                    </a:cubicBezTo>
                    <a:cubicBezTo>
                      <a:pt x="38" y="29"/>
                      <a:pt x="40" y="24"/>
                      <a:pt x="40" y="2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4" name="Google Shape;854;p30"/>
              <p:cNvSpPr/>
              <p:nvPr/>
            </p:nvSpPr>
            <p:spPr>
              <a:xfrm>
                <a:off x="3542025" y="4501348"/>
                <a:ext cx="376418" cy="740288"/>
              </a:xfrm>
              <a:custGeom>
                <a:avLst/>
                <a:gdLst/>
                <a:ahLst/>
                <a:cxnLst/>
                <a:rect l="l" t="t" r="r" b="b"/>
                <a:pathLst>
                  <a:path w="163" h="321" extrusionOk="0">
                    <a:moveTo>
                      <a:pt x="62" y="315"/>
                    </a:moveTo>
                    <a:cubicBezTo>
                      <a:pt x="58" y="315"/>
                      <a:pt x="49" y="307"/>
                      <a:pt x="46" y="304"/>
                    </a:cubicBezTo>
                    <a:cubicBezTo>
                      <a:pt x="44" y="302"/>
                      <a:pt x="46" y="300"/>
                      <a:pt x="43" y="301"/>
                    </a:cubicBezTo>
                    <a:cubicBezTo>
                      <a:pt x="39" y="301"/>
                      <a:pt x="41" y="298"/>
                      <a:pt x="43" y="297"/>
                    </a:cubicBezTo>
                    <a:cubicBezTo>
                      <a:pt x="45" y="296"/>
                      <a:pt x="43" y="293"/>
                      <a:pt x="40" y="293"/>
                    </a:cubicBezTo>
                    <a:cubicBezTo>
                      <a:pt x="40" y="298"/>
                      <a:pt x="39" y="319"/>
                      <a:pt x="40" y="319"/>
                    </a:cubicBezTo>
                    <a:cubicBezTo>
                      <a:pt x="42" y="320"/>
                      <a:pt x="51" y="318"/>
                      <a:pt x="54" y="320"/>
                    </a:cubicBezTo>
                    <a:cubicBezTo>
                      <a:pt x="55" y="320"/>
                      <a:pt x="57" y="321"/>
                      <a:pt x="58" y="320"/>
                    </a:cubicBezTo>
                    <a:cubicBezTo>
                      <a:pt x="59" y="318"/>
                      <a:pt x="65" y="319"/>
                      <a:pt x="68" y="317"/>
                    </a:cubicBezTo>
                    <a:cubicBezTo>
                      <a:pt x="71" y="316"/>
                      <a:pt x="67" y="315"/>
                      <a:pt x="62" y="315"/>
                    </a:cubicBezTo>
                    <a:close/>
                    <a:moveTo>
                      <a:pt x="161" y="33"/>
                    </a:moveTo>
                    <a:cubicBezTo>
                      <a:pt x="160" y="33"/>
                      <a:pt x="158" y="33"/>
                      <a:pt x="156" y="33"/>
                    </a:cubicBezTo>
                    <a:cubicBezTo>
                      <a:pt x="156" y="33"/>
                      <a:pt x="156" y="34"/>
                      <a:pt x="156" y="34"/>
                    </a:cubicBezTo>
                    <a:cubicBezTo>
                      <a:pt x="156" y="37"/>
                      <a:pt x="154" y="46"/>
                      <a:pt x="152" y="46"/>
                    </a:cubicBezTo>
                    <a:cubicBezTo>
                      <a:pt x="149" y="45"/>
                      <a:pt x="147" y="49"/>
                      <a:pt x="145" y="49"/>
                    </a:cubicBezTo>
                    <a:cubicBezTo>
                      <a:pt x="144" y="48"/>
                      <a:pt x="141" y="52"/>
                      <a:pt x="138" y="50"/>
                    </a:cubicBezTo>
                    <a:cubicBezTo>
                      <a:pt x="136" y="49"/>
                      <a:pt x="133" y="51"/>
                      <a:pt x="131" y="49"/>
                    </a:cubicBezTo>
                    <a:cubicBezTo>
                      <a:pt x="129" y="48"/>
                      <a:pt x="123" y="49"/>
                      <a:pt x="123" y="48"/>
                    </a:cubicBezTo>
                    <a:cubicBezTo>
                      <a:pt x="123" y="46"/>
                      <a:pt x="126" y="47"/>
                      <a:pt x="126" y="42"/>
                    </a:cubicBezTo>
                    <a:cubicBezTo>
                      <a:pt x="126" y="38"/>
                      <a:pt x="133" y="33"/>
                      <a:pt x="132" y="32"/>
                    </a:cubicBezTo>
                    <a:cubicBezTo>
                      <a:pt x="131" y="30"/>
                      <a:pt x="119" y="26"/>
                      <a:pt x="117" y="24"/>
                    </a:cubicBezTo>
                    <a:cubicBezTo>
                      <a:pt x="116" y="22"/>
                      <a:pt x="113" y="20"/>
                      <a:pt x="108" y="20"/>
                    </a:cubicBezTo>
                    <a:cubicBezTo>
                      <a:pt x="103" y="19"/>
                      <a:pt x="104" y="17"/>
                      <a:pt x="99" y="14"/>
                    </a:cubicBezTo>
                    <a:cubicBezTo>
                      <a:pt x="96" y="12"/>
                      <a:pt x="90" y="6"/>
                      <a:pt x="88" y="3"/>
                    </a:cubicBezTo>
                    <a:cubicBezTo>
                      <a:pt x="85" y="2"/>
                      <a:pt x="81" y="2"/>
                      <a:pt x="80" y="3"/>
                    </a:cubicBezTo>
                    <a:cubicBezTo>
                      <a:pt x="79" y="4"/>
                      <a:pt x="77" y="11"/>
                      <a:pt x="75" y="7"/>
                    </a:cubicBezTo>
                    <a:cubicBezTo>
                      <a:pt x="74" y="4"/>
                      <a:pt x="70" y="4"/>
                      <a:pt x="66" y="4"/>
                    </a:cubicBezTo>
                    <a:cubicBezTo>
                      <a:pt x="63" y="3"/>
                      <a:pt x="63" y="0"/>
                      <a:pt x="59" y="4"/>
                    </a:cubicBezTo>
                    <a:cubicBezTo>
                      <a:pt x="57" y="6"/>
                      <a:pt x="55" y="7"/>
                      <a:pt x="53" y="9"/>
                    </a:cubicBezTo>
                    <a:cubicBezTo>
                      <a:pt x="53" y="13"/>
                      <a:pt x="52" y="17"/>
                      <a:pt x="52" y="18"/>
                    </a:cubicBezTo>
                    <a:cubicBezTo>
                      <a:pt x="51" y="20"/>
                      <a:pt x="43" y="23"/>
                      <a:pt x="42" y="25"/>
                    </a:cubicBezTo>
                    <a:cubicBezTo>
                      <a:pt x="42" y="27"/>
                      <a:pt x="43" y="30"/>
                      <a:pt x="42" y="31"/>
                    </a:cubicBezTo>
                    <a:cubicBezTo>
                      <a:pt x="40" y="32"/>
                      <a:pt x="45" y="38"/>
                      <a:pt x="43" y="40"/>
                    </a:cubicBezTo>
                    <a:cubicBezTo>
                      <a:pt x="40" y="41"/>
                      <a:pt x="45" y="44"/>
                      <a:pt x="43" y="45"/>
                    </a:cubicBezTo>
                    <a:cubicBezTo>
                      <a:pt x="41" y="47"/>
                      <a:pt x="38" y="47"/>
                      <a:pt x="38" y="49"/>
                    </a:cubicBezTo>
                    <a:cubicBezTo>
                      <a:pt x="38" y="51"/>
                      <a:pt x="38" y="55"/>
                      <a:pt x="36" y="56"/>
                    </a:cubicBezTo>
                    <a:cubicBezTo>
                      <a:pt x="33" y="57"/>
                      <a:pt x="32" y="60"/>
                      <a:pt x="32" y="63"/>
                    </a:cubicBezTo>
                    <a:cubicBezTo>
                      <a:pt x="32" y="66"/>
                      <a:pt x="29" y="64"/>
                      <a:pt x="30" y="67"/>
                    </a:cubicBezTo>
                    <a:cubicBezTo>
                      <a:pt x="31" y="71"/>
                      <a:pt x="32" y="75"/>
                      <a:pt x="30" y="76"/>
                    </a:cubicBezTo>
                    <a:cubicBezTo>
                      <a:pt x="27" y="76"/>
                      <a:pt x="28" y="82"/>
                      <a:pt x="26" y="82"/>
                    </a:cubicBezTo>
                    <a:cubicBezTo>
                      <a:pt x="25" y="82"/>
                      <a:pt x="24" y="88"/>
                      <a:pt x="26" y="91"/>
                    </a:cubicBezTo>
                    <a:cubicBezTo>
                      <a:pt x="29" y="93"/>
                      <a:pt x="29" y="96"/>
                      <a:pt x="29" y="98"/>
                    </a:cubicBezTo>
                    <a:cubicBezTo>
                      <a:pt x="29" y="101"/>
                      <a:pt x="32" y="103"/>
                      <a:pt x="31" y="105"/>
                    </a:cubicBezTo>
                    <a:cubicBezTo>
                      <a:pt x="30" y="108"/>
                      <a:pt x="31" y="111"/>
                      <a:pt x="29" y="112"/>
                    </a:cubicBezTo>
                    <a:cubicBezTo>
                      <a:pt x="27" y="113"/>
                      <a:pt x="29" y="117"/>
                      <a:pt x="26" y="118"/>
                    </a:cubicBezTo>
                    <a:cubicBezTo>
                      <a:pt x="24" y="119"/>
                      <a:pt x="28" y="127"/>
                      <a:pt x="26" y="128"/>
                    </a:cubicBezTo>
                    <a:cubicBezTo>
                      <a:pt x="25" y="130"/>
                      <a:pt x="20" y="131"/>
                      <a:pt x="20" y="136"/>
                    </a:cubicBezTo>
                    <a:cubicBezTo>
                      <a:pt x="20" y="141"/>
                      <a:pt x="21" y="144"/>
                      <a:pt x="21" y="147"/>
                    </a:cubicBezTo>
                    <a:cubicBezTo>
                      <a:pt x="20" y="149"/>
                      <a:pt x="23" y="148"/>
                      <a:pt x="23" y="151"/>
                    </a:cubicBezTo>
                    <a:cubicBezTo>
                      <a:pt x="22" y="154"/>
                      <a:pt x="18" y="153"/>
                      <a:pt x="18" y="154"/>
                    </a:cubicBezTo>
                    <a:cubicBezTo>
                      <a:pt x="18" y="156"/>
                      <a:pt x="19" y="160"/>
                      <a:pt x="18" y="161"/>
                    </a:cubicBezTo>
                    <a:cubicBezTo>
                      <a:pt x="16" y="161"/>
                      <a:pt x="15" y="162"/>
                      <a:pt x="15" y="166"/>
                    </a:cubicBezTo>
                    <a:cubicBezTo>
                      <a:pt x="15" y="169"/>
                      <a:pt x="13" y="169"/>
                      <a:pt x="13" y="171"/>
                    </a:cubicBezTo>
                    <a:cubicBezTo>
                      <a:pt x="13" y="173"/>
                      <a:pt x="15" y="175"/>
                      <a:pt x="15" y="177"/>
                    </a:cubicBezTo>
                    <a:cubicBezTo>
                      <a:pt x="15" y="179"/>
                      <a:pt x="16" y="185"/>
                      <a:pt x="14" y="185"/>
                    </a:cubicBezTo>
                    <a:cubicBezTo>
                      <a:pt x="13" y="186"/>
                      <a:pt x="12" y="193"/>
                      <a:pt x="13" y="194"/>
                    </a:cubicBezTo>
                    <a:cubicBezTo>
                      <a:pt x="15" y="195"/>
                      <a:pt x="15" y="197"/>
                      <a:pt x="14" y="198"/>
                    </a:cubicBezTo>
                    <a:cubicBezTo>
                      <a:pt x="13" y="200"/>
                      <a:pt x="17" y="201"/>
                      <a:pt x="15" y="203"/>
                    </a:cubicBezTo>
                    <a:cubicBezTo>
                      <a:pt x="13" y="205"/>
                      <a:pt x="15" y="208"/>
                      <a:pt x="18" y="207"/>
                    </a:cubicBezTo>
                    <a:cubicBezTo>
                      <a:pt x="20" y="207"/>
                      <a:pt x="21" y="211"/>
                      <a:pt x="19" y="211"/>
                    </a:cubicBezTo>
                    <a:cubicBezTo>
                      <a:pt x="16" y="211"/>
                      <a:pt x="13" y="211"/>
                      <a:pt x="16" y="213"/>
                    </a:cubicBezTo>
                    <a:cubicBezTo>
                      <a:pt x="18" y="214"/>
                      <a:pt x="20" y="217"/>
                      <a:pt x="17" y="218"/>
                    </a:cubicBezTo>
                    <a:cubicBezTo>
                      <a:pt x="14" y="219"/>
                      <a:pt x="16" y="221"/>
                      <a:pt x="16" y="224"/>
                    </a:cubicBezTo>
                    <a:cubicBezTo>
                      <a:pt x="15" y="227"/>
                      <a:pt x="18" y="230"/>
                      <a:pt x="15" y="231"/>
                    </a:cubicBezTo>
                    <a:cubicBezTo>
                      <a:pt x="13" y="231"/>
                      <a:pt x="16" y="236"/>
                      <a:pt x="13" y="236"/>
                    </a:cubicBezTo>
                    <a:cubicBezTo>
                      <a:pt x="10" y="237"/>
                      <a:pt x="12" y="240"/>
                      <a:pt x="10" y="241"/>
                    </a:cubicBezTo>
                    <a:cubicBezTo>
                      <a:pt x="7" y="243"/>
                      <a:pt x="12" y="246"/>
                      <a:pt x="10" y="248"/>
                    </a:cubicBezTo>
                    <a:cubicBezTo>
                      <a:pt x="7" y="249"/>
                      <a:pt x="9" y="253"/>
                      <a:pt x="6" y="253"/>
                    </a:cubicBezTo>
                    <a:cubicBezTo>
                      <a:pt x="4" y="253"/>
                      <a:pt x="2" y="257"/>
                      <a:pt x="2" y="259"/>
                    </a:cubicBezTo>
                    <a:cubicBezTo>
                      <a:pt x="2" y="260"/>
                      <a:pt x="0" y="264"/>
                      <a:pt x="2" y="266"/>
                    </a:cubicBezTo>
                    <a:cubicBezTo>
                      <a:pt x="4" y="268"/>
                      <a:pt x="2" y="270"/>
                      <a:pt x="4" y="271"/>
                    </a:cubicBezTo>
                    <a:cubicBezTo>
                      <a:pt x="6" y="272"/>
                      <a:pt x="12" y="271"/>
                      <a:pt x="11" y="274"/>
                    </a:cubicBezTo>
                    <a:cubicBezTo>
                      <a:pt x="10" y="277"/>
                      <a:pt x="11" y="283"/>
                      <a:pt x="12" y="283"/>
                    </a:cubicBezTo>
                    <a:cubicBezTo>
                      <a:pt x="13" y="283"/>
                      <a:pt x="14" y="287"/>
                      <a:pt x="16" y="286"/>
                    </a:cubicBezTo>
                    <a:cubicBezTo>
                      <a:pt x="18" y="286"/>
                      <a:pt x="26" y="285"/>
                      <a:pt x="30" y="286"/>
                    </a:cubicBezTo>
                    <a:cubicBezTo>
                      <a:pt x="32" y="287"/>
                      <a:pt x="33" y="288"/>
                      <a:pt x="34" y="289"/>
                    </a:cubicBezTo>
                    <a:cubicBezTo>
                      <a:pt x="36" y="288"/>
                      <a:pt x="41" y="291"/>
                      <a:pt x="42" y="290"/>
                    </a:cubicBezTo>
                    <a:cubicBezTo>
                      <a:pt x="43" y="288"/>
                      <a:pt x="37" y="284"/>
                      <a:pt x="38" y="282"/>
                    </a:cubicBezTo>
                    <a:cubicBezTo>
                      <a:pt x="38" y="280"/>
                      <a:pt x="37" y="278"/>
                      <a:pt x="37" y="276"/>
                    </a:cubicBezTo>
                    <a:cubicBezTo>
                      <a:pt x="37" y="274"/>
                      <a:pt x="36" y="270"/>
                      <a:pt x="38" y="269"/>
                    </a:cubicBezTo>
                    <a:cubicBezTo>
                      <a:pt x="41" y="267"/>
                      <a:pt x="41" y="265"/>
                      <a:pt x="43" y="265"/>
                    </a:cubicBezTo>
                    <a:cubicBezTo>
                      <a:pt x="44" y="266"/>
                      <a:pt x="47" y="264"/>
                      <a:pt x="47" y="260"/>
                    </a:cubicBezTo>
                    <a:cubicBezTo>
                      <a:pt x="48" y="255"/>
                      <a:pt x="50" y="254"/>
                      <a:pt x="53" y="251"/>
                    </a:cubicBezTo>
                    <a:cubicBezTo>
                      <a:pt x="57" y="247"/>
                      <a:pt x="64" y="244"/>
                      <a:pt x="63" y="243"/>
                    </a:cubicBezTo>
                    <a:cubicBezTo>
                      <a:pt x="62" y="241"/>
                      <a:pt x="64" y="237"/>
                      <a:pt x="64" y="235"/>
                    </a:cubicBezTo>
                    <a:cubicBezTo>
                      <a:pt x="64" y="233"/>
                      <a:pt x="58" y="234"/>
                      <a:pt x="56" y="233"/>
                    </a:cubicBezTo>
                    <a:cubicBezTo>
                      <a:pt x="54" y="232"/>
                      <a:pt x="47" y="227"/>
                      <a:pt x="51" y="221"/>
                    </a:cubicBezTo>
                    <a:cubicBezTo>
                      <a:pt x="54" y="214"/>
                      <a:pt x="62" y="213"/>
                      <a:pt x="64" y="213"/>
                    </a:cubicBezTo>
                    <a:cubicBezTo>
                      <a:pt x="66" y="213"/>
                      <a:pt x="64" y="210"/>
                      <a:pt x="66" y="209"/>
                    </a:cubicBezTo>
                    <a:cubicBezTo>
                      <a:pt x="67" y="208"/>
                      <a:pt x="68" y="206"/>
                      <a:pt x="68" y="203"/>
                    </a:cubicBezTo>
                    <a:cubicBezTo>
                      <a:pt x="68" y="200"/>
                      <a:pt x="68" y="195"/>
                      <a:pt x="71" y="195"/>
                    </a:cubicBezTo>
                    <a:cubicBezTo>
                      <a:pt x="74" y="195"/>
                      <a:pt x="75" y="193"/>
                      <a:pt x="73" y="192"/>
                    </a:cubicBezTo>
                    <a:cubicBezTo>
                      <a:pt x="71" y="192"/>
                      <a:pt x="70" y="190"/>
                      <a:pt x="74" y="189"/>
                    </a:cubicBezTo>
                    <a:cubicBezTo>
                      <a:pt x="77" y="189"/>
                      <a:pt x="76" y="192"/>
                      <a:pt x="78" y="192"/>
                    </a:cubicBezTo>
                    <a:cubicBezTo>
                      <a:pt x="80" y="192"/>
                      <a:pt x="84" y="188"/>
                      <a:pt x="81" y="186"/>
                    </a:cubicBezTo>
                    <a:cubicBezTo>
                      <a:pt x="78" y="183"/>
                      <a:pt x="77" y="187"/>
                      <a:pt x="76" y="187"/>
                    </a:cubicBezTo>
                    <a:cubicBezTo>
                      <a:pt x="74" y="187"/>
                      <a:pt x="73" y="185"/>
                      <a:pt x="71" y="185"/>
                    </a:cubicBezTo>
                    <a:cubicBezTo>
                      <a:pt x="70" y="185"/>
                      <a:pt x="71" y="180"/>
                      <a:pt x="70" y="179"/>
                    </a:cubicBezTo>
                    <a:cubicBezTo>
                      <a:pt x="69" y="177"/>
                      <a:pt x="68" y="173"/>
                      <a:pt x="70" y="171"/>
                    </a:cubicBezTo>
                    <a:cubicBezTo>
                      <a:pt x="71" y="169"/>
                      <a:pt x="77" y="174"/>
                      <a:pt x="82" y="175"/>
                    </a:cubicBezTo>
                    <a:cubicBezTo>
                      <a:pt x="88" y="175"/>
                      <a:pt x="92" y="172"/>
                      <a:pt x="92" y="170"/>
                    </a:cubicBezTo>
                    <a:cubicBezTo>
                      <a:pt x="92" y="168"/>
                      <a:pt x="89" y="165"/>
                      <a:pt x="92" y="162"/>
                    </a:cubicBezTo>
                    <a:cubicBezTo>
                      <a:pt x="96" y="160"/>
                      <a:pt x="93" y="160"/>
                      <a:pt x="92" y="157"/>
                    </a:cubicBezTo>
                    <a:cubicBezTo>
                      <a:pt x="91" y="154"/>
                      <a:pt x="94" y="152"/>
                      <a:pt x="95" y="154"/>
                    </a:cubicBezTo>
                    <a:cubicBezTo>
                      <a:pt x="96" y="155"/>
                      <a:pt x="107" y="154"/>
                      <a:pt x="116" y="152"/>
                    </a:cubicBezTo>
                    <a:cubicBezTo>
                      <a:pt x="124" y="150"/>
                      <a:pt x="130" y="147"/>
                      <a:pt x="131" y="145"/>
                    </a:cubicBezTo>
                    <a:cubicBezTo>
                      <a:pt x="131" y="142"/>
                      <a:pt x="137" y="136"/>
                      <a:pt x="138" y="134"/>
                    </a:cubicBezTo>
                    <a:cubicBezTo>
                      <a:pt x="140" y="132"/>
                      <a:pt x="138" y="129"/>
                      <a:pt x="135" y="129"/>
                    </a:cubicBezTo>
                    <a:cubicBezTo>
                      <a:pt x="131" y="128"/>
                      <a:pt x="131" y="124"/>
                      <a:pt x="133" y="122"/>
                    </a:cubicBezTo>
                    <a:cubicBezTo>
                      <a:pt x="135" y="120"/>
                      <a:pt x="132" y="117"/>
                      <a:pt x="129" y="117"/>
                    </a:cubicBezTo>
                    <a:cubicBezTo>
                      <a:pt x="126" y="117"/>
                      <a:pt x="120" y="114"/>
                      <a:pt x="123" y="112"/>
                    </a:cubicBezTo>
                    <a:cubicBezTo>
                      <a:pt x="125" y="110"/>
                      <a:pt x="125" y="110"/>
                      <a:pt x="126" y="111"/>
                    </a:cubicBezTo>
                    <a:cubicBezTo>
                      <a:pt x="127" y="110"/>
                      <a:pt x="127" y="108"/>
                      <a:pt x="127" y="108"/>
                    </a:cubicBezTo>
                    <a:cubicBezTo>
                      <a:pt x="126" y="107"/>
                      <a:pt x="124" y="108"/>
                      <a:pt x="124" y="103"/>
                    </a:cubicBezTo>
                    <a:cubicBezTo>
                      <a:pt x="125" y="98"/>
                      <a:pt x="126" y="99"/>
                      <a:pt x="127" y="92"/>
                    </a:cubicBezTo>
                    <a:cubicBezTo>
                      <a:pt x="127" y="86"/>
                      <a:pt x="129" y="82"/>
                      <a:pt x="129" y="79"/>
                    </a:cubicBezTo>
                    <a:cubicBezTo>
                      <a:pt x="129" y="75"/>
                      <a:pt x="135" y="71"/>
                      <a:pt x="139" y="66"/>
                    </a:cubicBezTo>
                    <a:cubicBezTo>
                      <a:pt x="142" y="60"/>
                      <a:pt x="150" y="53"/>
                      <a:pt x="153" y="51"/>
                    </a:cubicBezTo>
                    <a:cubicBezTo>
                      <a:pt x="156" y="49"/>
                      <a:pt x="162" y="47"/>
                      <a:pt x="163" y="46"/>
                    </a:cubicBezTo>
                    <a:cubicBezTo>
                      <a:pt x="163" y="44"/>
                      <a:pt x="163" y="34"/>
                      <a:pt x="161" y="3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5" name="Google Shape;855;p30"/>
              <p:cNvSpPr/>
              <p:nvPr/>
            </p:nvSpPr>
            <p:spPr>
              <a:xfrm>
                <a:off x="3503129" y="4418536"/>
                <a:ext cx="163114" cy="836902"/>
              </a:xfrm>
              <a:custGeom>
                <a:avLst/>
                <a:gdLst/>
                <a:ahLst/>
                <a:cxnLst/>
                <a:rect l="l" t="t" r="r" b="b"/>
                <a:pathLst>
                  <a:path w="71" h="363" extrusionOk="0">
                    <a:moveTo>
                      <a:pt x="33" y="322"/>
                    </a:moveTo>
                    <a:cubicBezTo>
                      <a:pt x="31" y="323"/>
                      <a:pt x="30" y="319"/>
                      <a:pt x="29" y="319"/>
                    </a:cubicBezTo>
                    <a:cubicBezTo>
                      <a:pt x="28" y="319"/>
                      <a:pt x="27" y="313"/>
                      <a:pt x="28" y="310"/>
                    </a:cubicBezTo>
                    <a:cubicBezTo>
                      <a:pt x="29" y="307"/>
                      <a:pt x="23" y="308"/>
                      <a:pt x="21" y="307"/>
                    </a:cubicBezTo>
                    <a:cubicBezTo>
                      <a:pt x="19" y="306"/>
                      <a:pt x="21" y="304"/>
                      <a:pt x="19" y="302"/>
                    </a:cubicBezTo>
                    <a:cubicBezTo>
                      <a:pt x="17" y="300"/>
                      <a:pt x="19" y="296"/>
                      <a:pt x="19" y="295"/>
                    </a:cubicBezTo>
                    <a:cubicBezTo>
                      <a:pt x="19" y="293"/>
                      <a:pt x="21" y="289"/>
                      <a:pt x="23" y="289"/>
                    </a:cubicBezTo>
                    <a:cubicBezTo>
                      <a:pt x="26" y="289"/>
                      <a:pt x="24" y="285"/>
                      <a:pt x="27" y="284"/>
                    </a:cubicBezTo>
                    <a:cubicBezTo>
                      <a:pt x="29" y="282"/>
                      <a:pt x="24" y="279"/>
                      <a:pt x="27" y="277"/>
                    </a:cubicBezTo>
                    <a:cubicBezTo>
                      <a:pt x="29" y="276"/>
                      <a:pt x="27" y="273"/>
                      <a:pt x="30" y="272"/>
                    </a:cubicBezTo>
                    <a:cubicBezTo>
                      <a:pt x="33" y="272"/>
                      <a:pt x="30" y="267"/>
                      <a:pt x="32" y="267"/>
                    </a:cubicBezTo>
                    <a:cubicBezTo>
                      <a:pt x="35" y="266"/>
                      <a:pt x="32" y="263"/>
                      <a:pt x="33" y="260"/>
                    </a:cubicBezTo>
                    <a:cubicBezTo>
                      <a:pt x="33" y="257"/>
                      <a:pt x="31" y="255"/>
                      <a:pt x="34" y="254"/>
                    </a:cubicBezTo>
                    <a:cubicBezTo>
                      <a:pt x="37" y="253"/>
                      <a:pt x="35" y="250"/>
                      <a:pt x="33" y="249"/>
                    </a:cubicBezTo>
                    <a:cubicBezTo>
                      <a:pt x="30" y="247"/>
                      <a:pt x="33" y="247"/>
                      <a:pt x="36" y="247"/>
                    </a:cubicBezTo>
                    <a:cubicBezTo>
                      <a:pt x="38" y="247"/>
                      <a:pt x="37" y="243"/>
                      <a:pt x="35" y="243"/>
                    </a:cubicBezTo>
                    <a:cubicBezTo>
                      <a:pt x="32" y="244"/>
                      <a:pt x="30" y="241"/>
                      <a:pt x="32" y="239"/>
                    </a:cubicBezTo>
                    <a:cubicBezTo>
                      <a:pt x="34" y="237"/>
                      <a:pt x="30" y="236"/>
                      <a:pt x="31" y="234"/>
                    </a:cubicBezTo>
                    <a:cubicBezTo>
                      <a:pt x="32" y="233"/>
                      <a:pt x="32" y="231"/>
                      <a:pt x="30" y="230"/>
                    </a:cubicBezTo>
                    <a:cubicBezTo>
                      <a:pt x="29" y="229"/>
                      <a:pt x="30" y="222"/>
                      <a:pt x="31" y="221"/>
                    </a:cubicBezTo>
                    <a:cubicBezTo>
                      <a:pt x="33" y="221"/>
                      <a:pt x="32" y="215"/>
                      <a:pt x="32" y="213"/>
                    </a:cubicBezTo>
                    <a:cubicBezTo>
                      <a:pt x="32" y="211"/>
                      <a:pt x="30" y="209"/>
                      <a:pt x="30" y="207"/>
                    </a:cubicBezTo>
                    <a:cubicBezTo>
                      <a:pt x="30" y="205"/>
                      <a:pt x="32" y="205"/>
                      <a:pt x="32" y="202"/>
                    </a:cubicBezTo>
                    <a:cubicBezTo>
                      <a:pt x="32" y="198"/>
                      <a:pt x="33" y="197"/>
                      <a:pt x="35" y="197"/>
                    </a:cubicBezTo>
                    <a:cubicBezTo>
                      <a:pt x="36" y="196"/>
                      <a:pt x="35" y="192"/>
                      <a:pt x="35" y="190"/>
                    </a:cubicBezTo>
                    <a:cubicBezTo>
                      <a:pt x="35" y="189"/>
                      <a:pt x="39" y="190"/>
                      <a:pt x="40" y="187"/>
                    </a:cubicBezTo>
                    <a:cubicBezTo>
                      <a:pt x="40" y="184"/>
                      <a:pt x="37" y="185"/>
                      <a:pt x="38" y="183"/>
                    </a:cubicBezTo>
                    <a:cubicBezTo>
                      <a:pt x="38" y="180"/>
                      <a:pt x="37" y="177"/>
                      <a:pt x="37" y="172"/>
                    </a:cubicBezTo>
                    <a:cubicBezTo>
                      <a:pt x="37" y="167"/>
                      <a:pt x="42" y="166"/>
                      <a:pt x="43" y="164"/>
                    </a:cubicBezTo>
                    <a:cubicBezTo>
                      <a:pt x="45" y="163"/>
                      <a:pt x="41" y="155"/>
                      <a:pt x="43" y="154"/>
                    </a:cubicBezTo>
                    <a:cubicBezTo>
                      <a:pt x="46" y="153"/>
                      <a:pt x="44" y="149"/>
                      <a:pt x="46" y="148"/>
                    </a:cubicBezTo>
                    <a:cubicBezTo>
                      <a:pt x="48" y="147"/>
                      <a:pt x="47" y="144"/>
                      <a:pt x="48" y="141"/>
                    </a:cubicBezTo>
                    <a:cubicBezTo>
                      <a:pt x="49" y="139"/>
                      <a:pt x="46" y="137"/>
                      <a:pt x="46" y="134"/>
                    </a:cubicBezTo>
                    <a:cubicBezTo>
                      <a:pt x="46" y="132"/>
                      <a:pt x="46" y="129"/>
                      <a:pt x="43" y="127"/>
                    </a:cubicBezTo>
                    <a:cubicBezTo>
                      <a:pt x="41" y="124"/>
                      <a:pt x="42" y="118"/>
                      <a:pt x="43" y="118"/>
                    </a:cubicBezTo>
                    <a:cubicBezTo>
                      <a:pt x="45" y="118"/>
                      <a:pt x="44" y="112"/>
                      <a:pt x="47" y="112"/>
                    </a:cubicBezTo>
                    <a:cubicBezTo>
                      <a:pt x="49" y="111"/>
                      <a:pt x="48" y="107"/>
                      <a:pt x="47" y="103"/>
                    </a:cubicBezTo>
                    <a:cubicBezTo>
                      <a:pt x="46" y="100"/>
                      <a:pt x="49" y="102"/>
                      <a:pt x="49" y="99"/>
                    </a:cubicBezTo>
                    <a:cubicBezTo>
                      <a:pt x="49" y="96"/>
                      <a:pt x="50" y="93"/>
                      <a:pt x="53" y="92"/>
                    </a:cubicBezTo>
                    <a:cubicBezTo>
                      <a:pt x="55" y="91"/>
                      <a:pt x="55" y="87"/>
                      <a:pt x="55" y="85"/>
                    </a:cubicBezTo>
                    <a:cubicBezTo>
                      <a:pt x="55" y="83"/>
                      <a:pt x="58" y="83"/>
                      <a:pt x="60" y="81"/>
                    </a:cubicBezTo>
                    <a:cubicBezTo>
                      <a:pt x="62" y="80"/>
                      <a:pt x="57" y="77"/>
                      <a:pt x="60" y="76"/>
                    </a:cubicBezTo>
                    <a:cubicBezTo>
                      <a:pt x="62" y="74"/>
                      <a:pt x="57" y="68"/>
                      <a:pt x="59" y="67"/>
                    </a:cubicBezTo>
                    <a:cubicBezTo>
                      <a:pt x="60" y="66"/>
                      <a:pt x="59" y="63"/>
                      <a:pt x="59" y="61"/>
                    </a:cubicBezTo>
                    <a:cubicBezTo>
                      <a:pt x="60" y="59"/>
                      <a:pt x="68" y="56"/>
                      <a:pt x="69" y="54"/>
                    </a:cubicBezTo>
                    <a:cubicBezTo>
                      <a:pt x="69" y="53"/>
                      <a:pt x="70" y="49"/>
                      <a:pt x="70" y="45"/>
                    </a:cubicBezTo>
                    <a:cubicBezTo>
                      <a:pt x="68" y="46"/>
                      <a:pt x="66" y="47"/>
                      <a:pt x="65" y="46"/>
                    </a:cubicBezTo>
                    <a:cubicBezTo>
                      <a:pt x="64" y="45"/>
                      <a:pt x="65" y="40"/>
                      <a:pt x="63" y="37"/>
                    </a:cubicBezTo>
                    <a:cubicBezTo>
                      <a:pt x="61" y="35"/>
                      <a:pt x="63" y="31"/>
                      <a:pt x="60" y="30"/>
                    </a:cubicBezTo>
                    <a:cubicBezTo>
                      <a:pt x="58" y="29"/>
                      <a:pt x="56" y="25"/>
                      <a:pt x="58" y="23"/>
                    </a:cubicBezTo>
                    <a:cubicBezTo>
                      <a:pt x="59" y="22"/>
                      <a:pt x="58" y="19"/>
                      <a:pt x="59" y="18"/>
                    </a:cubicBezTo>
                    <a:cubicBezTo>
                      <a:pt x="61" y="16"/>
                      <a:pt x="58" y="16"/>
                      <a:pt x="56" y="13"/>
                    </a:cubicBezTo>
                    <a:cubicBezTo>
                      <a:pt x="54" y="10"/>
                      <a:pt x="57" y="7"/>
                      <a:pt x="54" y="5"/>
                    </a:cubicBezTo>
                    <a:cubicBezTo>
                      <a:pt x="51" y="2"/>
                      <a:pt x="51" y="0"/>
                      <a:pt x="50" y="1"/>
                    </a:cubicBezTo>
                    <a:cubicBezTo>
                      <a:pt x="50" y="2"/>
                      <a:pt x="49" y="6"/>
                      <a:pt x="47" y="7"/>
                    </a:cubicBezTo>
                    <a:cubicBezTo>
                      <a:pt x="47" y="8"/>
                      <a:pt x="46" y="8"/>
                      <a:pt x="45" y="9"/>
                    </a:cubicBezTo>
                    <a:cubicBezTo>
                      <a:pt x="45" y="11"/>
                      <a:pt x="45" y="14"/>
                      <a:pt x="45" y="16"/>
                    </a:cubicBezTo>
                    <a:cubicBezTo>
                      <a:pt x="46" y="19"/>
                      <a:pt x="47" y="32"/>
                      <a:pt x="46" y="37"/>
                    </a:cubicBezTo>
                    <a:cubicBezTo>
                      <a:pt x="45" y="42"/>
                      <a:pt x="44" y="46"/>
                      <a:pt x="43" y="49"/>
                    </a:cubicBezTo>
                    <a:cubicBezTo>
                      <a:pt x="42" y="52"/>
                      <a:pt x="45" y="52"/>
                      <a:pt x="44" y="53"/>
                    </a:cubicBezTo>
                    <a:cubicBezTo>
                      <a:pt x="42" y="55"/>
                      <a:pt x="43" y="58"/>
                      <a:pt x="43" y="64"/>
                    </a:cubicBezTo>
                    <a:cubicBezTo>
                      <a:pt x="43" y="70"/>
                      <a:pt x="40" y="79"/>
                      <a:pt x="39" y="83"/>
                    </a:cubicBezTo>
                    <a:cubicBezTo>
                      <a:pt x="39" y="86"/>
                      <a:pt x="37" y="87"/>
                      <a:pt x="37" y="91"/>
                    </a:cubicBezTo>
                    <a:cubicBezTo>
                      <a:pt x="38" y="94"/>
                      <a:pt x="36" y="96"/>
                      <a:pt x="34" y="98"/>
                    </a:cubicBezTo>
                    <a:cubicBezTo>
                      <a:pt x="32" y="99"/>
                      <a:pt x="37" y="105"/>
                      <a:pt x="37" y="107"/>
                    </a:cubicBezTo>
                    <a:cubicBezTo>
                      <a:pt x="36" y="110"/>
                      <a:pt x="33" y="112"/>
                      <a:pt x="34" y="116"/>
                    </a:cubicBezTo>
                    <a:cubicBezTo>
                      <a:pt x="35" y="122"/>
                      <a:pt x="34" y="132"/>
                      <a:pt x="34" y="134"/>
                    </a:cubicBezTo>
                    <a:cubicBezTo>
                      <a:pt x="34" y="136"/>
                      <a:pt x="31" y="136"/>
                      <a:pt x="32" y="139"/>
                    </a:cubicBezTo>
                    <a:cubicBezTo>
                      <a:pt x="32" y="143"/>
                      <a:pt x="30" y="144"/>
                      <a:pt x="29" y="149"/>
                    </a:cubicBezTo>
                    <a:cubicBezTo>
                      <a:pt x="28" y="155"/>
                      <a:pt x="24" y="162"/>
                      <a:pt x="23" y="167"/>
                    </a:cubicBezTo>
                    <a:cubicBezTo>
                      <a:pt x="21" y="171"/>
                      <a:pt x="21" y="173"/>
                      <a:pt x="19" y="173"/>
                    </a:cubicBezTo>
                    <a:cubicBezTo>
                      <a:pt x="17" y="173"/>
                      <a:pt x="16" y="175"/>
                      <a:pt x="18" y="179"/>
                    </a:cubicBezTo>
                    <a:cubicBezTo>
                      <a:pt x="20" y="182"/>
                      <a:pt x="17" y="185"/>
                      <a:pt x="19" y="189"/>
                    </a:cubicBezTo>
                    <a:cubicBezTo>
                      <a:pt x="21" y="193"/>
                      <a:pt x="20" y="194"/>
                      <a:pt x="19" y="197"/>
                    </a:cubicBezTo>
                    <a:cubicBezTo>
                      <a:pt x="18" y="201"/>
                      <a:pt x="17" y="201"/>
                      <a:pt x="17" y="204"/>
                    </a:cubicBezTo>
                    <a:cubicBezTo>
                      <a:pt x="17" y="207"/>
                      <a:pt x="14" y="210"/>
                      <a:pt x="16" y="213"/>
                    </a:cubicBezTo>
                    <a:cubicBezTo>
                      <a:pt x="17" y="217"/>
                      <a:pt x="17" y="218"/>
                      <a:pt x="15" y="218"/>
                    </a:cubicBezTo>
                    <a:cubicBezTo>
                      <a:pt x="13" y="218"/>
                      <a:pt x="12" y="221"/>
                      <a:pt x="12" y="227"/>
                    </a:cubicBezTo>
                    <a:cubicBezTo>
                      <a:pt x="11" y="233"/>
                      <a:pt x="11" y="233"/>
                      <a:pt x="15" y="232"/>
                    </a:cubicBezTo>
                    <a:cubicBezTo>
                      <a:pt x="20" y="232"/>
                      <a:pt x="16" y="218"/>
                      <a:pt x="19" y="218"/>
                    </a:cubicBezTo>
                    <a:cubicBezTo>
                      <a:pt x="22" y="218"/>
                      <a:pt x="19" y="216"/>
                      <a:pt x="22" y="215"/>
                    </a:cubicBezTo>
                    <a:cubicBezTo>
                      <a:pt x="25" y="214"/>
                      <a:pt x="22" y="217"/>
                      <a:pt x="24" y="218"/>
                    </a:cubicBezTo>
                    <a:cubicBezTo>
                      <a:pt x="26" y="218"/>
                      <a:pt x="27" y="220"/>
                      <a:pt x="25" y="221"/>
                    </a:cubicBezTo>
                    <a:cubicBezTo>
                      <a:pt x="22" y="223"/>
                      <a:pt x="25" y="226"/>
                      <a:pt x="24" y="228"/>
                    </a:cubicBezTo>
                    <a:cubicBezTo>
                      <a:pt x="23" y="230"/>
                      <a:pt x="21" y="232"/>
                      <a:pt x="22" y="235"/>
                    </a:cubicBezTo>
                    <a:cubicBezTo>
                      <a:pt x="23" y="237"/>
                      <a:pt x="21" y="237"/>
                      <a:pt x="21" y="240"/>
                    </a:cubicBezTo>
                    <a:cubicBezTo>
                      <a:pt x="20" y="243"/>
                      <a:pt x="22" y="243"/>
                      <a:pt x="21" y="244"/>
                    </a:cubicBezTo>
                    <a:cubicBezTo>
                      <a:pt x="20" y="244"/>
                      <a:pt x="23" y="247"/>
                      <a:pt x="21" y="247"/>
                    </a:cubicBezTo>
                    <a:cubicBezTo>
                      <a:pt x="19" y="247"/>
                      <a:pt x="20" y="250"/>
                      <a:pt x="21" y="252"/>
                    </a:cubicBezTo>
                    <a:cubicBezTo>
                      <a:pt x="22" y="254"/>
                      <a:pt x="19" y="253"/>
                      <a:pt x="17" y="254"/>
                    </a:cubicBezTo>
                    <a:cubicBezTo>
                      <a:pt x="15" y="256"/>
                      <a:pt x="19" y="258"/>
                      <a:pt x="18" y="260"/>
                    </a:cubicBezTo>
                    <a:cubicBezTo>
                      <a:pt x="17" y="262"/>
                      <a:pt x="14" y="259"/>
                      <a:pt x="13" y="257"/>
                    </a:cubicBezTo>
                    <a:cubicBezTo>
                      <a:pt x="11" y="256"/>
                      <a:pt x="15" y="254"/>
                      <a:pt x="16" y="252"/>
                    </a:cubicBezTo>
                    <a:cubicBezTo>
                      <a:pt x="18" y="250"/>
                      <a:pt x="15" y="245"/>
                      <a:pt x="12" y="246"/>
                    </a:cubicBezTo>
                    <a:cubicBezTo>
                      <a:pt x="9" y="247"/>
                      <a:pt x="15" y="250"/>
                      <a:pt x="15" y="253"/>
                    </a:cubicBezTo>
                    <a:cubicBezTo>
                      <a:pt x="15" y="255"/>
                      <a:pt x="10" y="252"/>
                      <a:pt x="10" y="255"/>
                    </a:cubicBezTo>
                    <a:cubicBezTo>
                      <a:pt x="10" y="257"/>
                      <a:pt x="7" y="256"/>
                      <a:pt x="6" y="258"/>
                    </a:cubicBezTo>
                    <a:cubicBezTo>
                      <a:pt x="4" y="260"/>
                      <a:pt x="8" y="261"/>
                      <a:pt x="6" y="262"/>
                    </a:cubicBezTo>
                    <a:cubicBezTo>
                      <a:pt x="4" y="262"/>
                      <a:pt x="1" y="265"/>
                      <a:pt x="1" y="267"/>
                    </a:cubicBezTo>
                    <a:cubicBezTo>
                      <a:pt x="1" y="269"/>
                      <a:pt x="3" y="269"/>
                      <a:pt x="3" y="267"/>
                    </a:cubicBezTo>
                    <a:cubicBezTo>
                      <a:pt x="3" y="265"/>
                      <a:pt x="6" y="265"/>
                      <a:pt x="7" y="267"/>
                    </a:cubicBezTo>
                    <a:cubicBezTo>
                      <a:pt x="8" y="269"/>
                      <a:pt x="9" y="267"/>
                      <a:pt x="11" y="268"/>
                    </a:cubicBezTo>
                    <a:cubicBezTo>
                      <a:pt x="14" y="268"/>
                      <a:pt x="13" y="272"/>
                      <a:pt x="12" y="272"/>
                    </a:cubicBezTo>
                    <a:cubicBezTo>
                      <a:pt x="11" y="272"/>
                      <a:pt x="9" y="274"/>
                      <a:pt x="10" y="277"/>
                    </a:cubicBezTo>
                    <a:cubicBezTo>
                      <a:pt x="10" y="279"/>
                      <a:pt x="15" y="277"/>
                      <a:pt x="17" y="277"/>
                    </a:cubicBezTo>
                    <a:cubicBezTo>
                      <a:pt x="19" y="278"/>
                      <a:pt x="18" y="282"/>
                      <a:pt x="17" y="281"/>
                    </a:cubicBezTo>
                    <a:cubicBezTo>
                      <a:pt x="16" y="279"/>
                      <a:pt x="13" y="277"/>
                      <a:pt x="12" y="279"/>
                    </a:cubicBezTo>
                    <a:cubicBezTo>
                      <a:pt x="11" y="282"/>
                      <a:pt x="9" y="280"/>
                      <a:pt x="7" y="280"/>
                    </a:cubicBezTo>
                    <a:cubicBezTo>
                      <a:pt x="5" y="279"/>
                      <a:pt x="0" y="283"/>
                      <a:pt x="2" y="284"/>
                    </a:cubicBezTo>
                    <a:cubicBezTo>
                      <a:pt x="4" y="286"/>
                      <a:pt x="4" y="288"/>
                      <a:pt x="5" y="288"/>
                    </a:cubicBezTo>
                    <a:cubicBezTo>
                      <a:pt x="6" y="288"/>
                      <a:pt x="8" y="287"/>
                      <a:pt x="9" y="285"/>
                    </a:cubicBezTo>
                    <a:cubicBezTo>
                      <a:pt x="9" y="284"/>
                      <a:pt x="12" y="282"/>
                      <a:pt x="12" y="286"/>
                    </a:cubicBezTo>
                    <a:cubicBezTo>
                      <a:pt x="12" y="289"/>
                      <a:pt x="9" y="287"/>
                      <a:pt x="8" y="289"/>
                    </a:cubicBezTo>
                    <a:cubicBezTo>
                      <a:pt x="7" y="291"/>
                      <a:pt x="6" y="292"/>
                      <a:pt x="4" y="294"/>
                    </a:cubicBezTo>
                    <a:cubicBezTo>
                      <a:pt x="2" y="295"/>
                      <a:pt x="4" y="298"/>
                      <a:pt x="5" y="297"/>
                    </a:cubicBezTo>
                    <a:cubicBezTo>
                      <a:pt x="7" y="296"/>
                      <a:pt x="5" y="299"/>
                      <a:pt x="7" y="300"/>
                    </a:cubicBezTo>
                    <a:cubicBezTo>
                      <a:pt x="10" y="300"/>
                      <a:pt x="10" y="298"/>
                      <a:pt x="10" y="297"/>
                    </a:cubicBezTo>
                    <a:cubicBezTo>
                      <a:pt x="9" y="295"/>
                      <a:pt x="11" y="291"/>
                      <a:pt x="13" y="293"/>
                    </a:cubicBezTo>
                    <a:cubicBezTo>
                      <a:pt x="15" y="295"/>
                      <a:pt x="12" y="297"/>
                      <a:pt x="12" y="298"/>
                    </a:cubicBezTo>
                    <a:cubicBezTo>
                      <a:pt x="12" y="300"/>
                      <a:pt x="11" y="303"/>
                      <a:pt x="11" y="305"/>
                    </a:cubicBezTo>
                    <a:cubicBezTo>
                      <a:pt x="11" y="307"/>
                      <a:pt x="9" y="305"/>
                      <a:pt x="9" y="308"/>
                    </a:cubicBezTo>
                    <a:cubicBezTo>
                      <a:pt x="9" y="310"/>
                      <a:pt x="4" y="308"/>
                      <a:pt x="6" y="310"/>
                    </a:cubicBezTo>
                    <a:cubicBezTo>
                      <a:pt x="8" y="311"/>
                      <a:pt x="5" y="313"/>
                      <a:pt x="6" y="315"/>
                    </a:cubicBezTo>
                    <a:cubicBezTo>
                      <a:pt x="7" y="316"/>
                      <a:pt x="8" y="313"/>
                      <a:pt x="10" y="313"/>
                    </a:cubicBezTo>
                    <a:cubicBezTo>
                      <a:pt x="12" y="314"/>
                      <a:pt x="12" y="315"/>
                      <a:pt x="14" y="313"/>
                    </a:cubicBezTo>
                    <a:cubicBezTo>
                      <a:pt x="17" y="312"/>
                      <a:pt x="18" y="315"/>
                      <a:pt x="16" y="316"/>
                    </a:cubicBezTo>
                    <a:cubicBezTo>
                      <a:pt x="14" y="317"/>
                      <a:pt x="11" y="320"/>
                      <a:pt x="12" y="320"/>
                    </a:cubicBezTo>
                    <a:cubicBezTo>
                      <a:pt x="13" y="320"/>
                      <a:pt x="16" y="318"/>
                      <a:pt x="17" y="320"/>
                    </a:cubicBezTo>
                    <a:cubicBezTo>
                      <a:pt x="18" y="323"/>
                      <a:pt x="20" y="322"/>
                      <a:pt x="20" y="320"/>
                    </a:cubicBezTo>
                    <a:cubicBezTo>
                      <a:pt x="20" y="317"/>
                      <a:pt x="24" y="319"/>
                      <a:pt x="25" y="321"/>
                    </a:cubicBezTo>
                    <a:cubicBezTo>
                      <a:pt x="26" y="323"/>
                      <a:pt x="20" y="325"/>
                      <a:pt x="18" y="324"/>
                    </a:cubicBezTo>
                    <a:cubicBezTo>
                      <a:pt x="15" y="324"/>
                      <a:pt x="14" y="327"/>
                      <a:pt x="15" y="329"/>
                    </a:cubicBezTo>
                    <a:cubicBezTo>
                      <a:pt x="17" y="331"/>
                      <a:pt x="19" y="329"/>
                      <a:pt x="21" y="327"/>
                    </a:cubicBezTo>
                    <a:cubicBezTo>
                      <a:pt x="23" y="325"/>
                      <a:pt x="33" y="326"/>
                      <a:pt x="34" y="328"/>
                    </a:cubicBezTo>
                    <a:cubicBezTo>
                      <a:pt x="34" y="330"/>
                      <a:pt x="29" y="328"/>
                      <a:pt x="29" y="329"/>
                    </a:cubicBezTo>
                    <a:cubicBezTo>
                      <a:pt x="28" y="331"/>
                      <a:pt x="24" y="332"/>
                      <a:pt x="24" y="330"/>
                    </a:cubicBezTo>
                    <a:cubicBezTo>
                      <a:pt x="23" y="329"/>
                      <a:pt x="19" y="331"/>
                      <a:pt x="19" y="333"/>
                    </a:cubicBezTo>
                    <a:cubicBezTo>
                      <a:pt x="19" y="335"/>
                      <a:pt x="16" y="335"/>
                      <a:pt x="19" y="336"/>
                    </a:cubicBezTo>
                    <a:cubicBezTo>
                      <a:pt x="23" y="337"/>
                      <a:pt x="22" y="333"/>
                      <a:pt x="27" y="333"/>
                    </a:cubicBezTo>
                    <a:cubicBezTo>
                      <a:pt x="32" y="334"/>
                      <a:pt x="34" y="329"/>
                      <a:pt x="36" y="331"/>
                    </a:cubicBezTo>
                    <a:cubicBezTo>
                      <a:pt x="37" y="334"/>
                      <a:pt x="32" y="337"/>
                      <a:pt x="30" y="335"/>
                    </a:cubicBezTo>
                    <a:cubicBezTo>
                      <a:pt x="28" y="333"/>
                      <a:pt x="25" y="336"/>
                      <a:pt x="26" y="339"/>
                    </a:cubicBezTo>
                    <a:cubicBezTo>
                      <a:pt x="26" y="341"/>
                      <a:pt x="20" y="338"/>
                      <a:pt x="17" y="338"/>
                    </a:cubicBezTo>
                    <a:cubicBezTo>
                      <a:pt x="14" y="337"/>
                      <a:pt x="15" y="340"/>
                      <a:pt x="18" y="343"/>
                    </a:cubicBezTo>
                    <a:cubicBezTo>
                      <a:pt x="20" y="346"/>
                      <a:pt x="22" y="343"/>
                      <a:pt x="25" y="345"/>
                    </a:cubicBezTo>
                    <a:cubicBezTo>
                      <a:pt x="28" y="347"/>
                      <a:pt x="28" y="349"/>
                      <a:pt x="30" y="347"/>
                    </a:cubicBezTo>
                    <a:cubicBezTo>
                      <a:pt x="32" y="345"/>
                      <a:pt x="30" y="345"/>
                      <a:pt x="29" y="344"/>
                    </a:cubicBezTo>
                    <a:cubicBezTo>
                      <a:pt x="27" y="343"/>
                      <a:pt x="28" y="340"/>
                      <a:pt x="32" y="342"/>
                    </a:cubicBezTo>
                    <a:cubicBezTo>
                      <a:pt x="35" y="343"/>
                      <a:pt x="39" y="340"/>
                      <a:pt x="38" y="336"/>
                    </a:cubicBezTo>
                    <a:cubicBezTo>
                      <a:pt x="37" y="332"/>
                      <a:pt x="41" y="330"/>
                      <a:pt x="45" y="328"/>
                    </a:cubicBezTo>
                    <a:cubicBezTo>
                      <a:pt x="49" y="327"/>
                      <a:pt x="47" y="331"/>
                      <a:pt x="44" y="332"/>
                    </a:cubicBezTo>
                    <a:cubicBezTo>
                      <a:pt x="41" y="334"/>
                      <a:pt x="41" y="335"/>
                      <a:pt x="43" y="337"/>
                    </a:cubicBezTo>
                    <a:cubicBezTo>
                      <a:pt x="45" y="339"/>
                      <a:pt x="48" y="335"/>
                      <a:pt x="50" y="337"/>
                    </a:cubicBezTo>
                    <a:cubicBezTo>
                      <a:pt x="52" y="339"/>
                      <a:pt x="47" y="339"/>
                      <a:pt x="46" y="341"/>
                    </a:cubicBezTo>
                    <a:cubicBezTo>
                      <a:pt x="45" y="343"/>
                      <a:pt x="49" y="345"/>
                      <a:pt x="46" y="347"/>
                    </a:cubicBezTo>
                    <a:cubicBezTo>
                      <a:pt x="43" y="348"/>
                      <a:pt x="45" y="341"/>
                      <a:pt x="43" y="340"/>
                    </a:cubicBezTo>
                    <a:cubicBezTo>
                      <a:pt x="41" y="339"/>
                      <a:pt x="39" y="341"/>
                      <a:pt x="41" y="345"/>
                    </a:cubicBezTo>
                    <a:cubicBezTo>
                      <a:pt x="43" y="349"/>
                      <a:pt x="39" y="346"/>
                      <a:pt x="37" y="344"/>
                    </a:cubicBezTo>
                    <a:cubicBezTo>
                      <a:pt x="35" y="342"/>
                      <a:pt x="33" y="344"/>
                      <a:pt x="35" y="347"/>
                    </a:cubicBezTo>
                    <a:cubicBezTo>
                      <a:pt x="37" y="349"/>
                      <a:pt x="31" y="346"/>
                      <a:pt x="31" y="350"/>
                    </a:cubicBezTo>
                    <a:cubicBezTo>
                      <a:pt x="31" y="353"/>
                      <a:pt x="34" y="350"/>
                      <a:pt x="37" y="351"/>
                    </a:cubicBezTo>
                    <a:cubicBezTo>
                      <a:pt x="40" y="352"/>
                      <a:pt x="39" y="356"/>
                      <a:pt x="41" y="358"/>
                    </a:cubicBezTo>
                    <a:cubicBezTo>
                      <a:pt x="43" y="360"/>
                      <a:pt x="41" y="353"/>
                      <a:pt x="44" y="352"/>
                    </a:cubicBezTo>
                    <a:cubicBezTo>
                      <a:pt x="46" y="351"/>
                      <a:pt x="44" y="358"/>
                      <a:pt x="50" y="359"/>
                    </a:cubicBezTo>
                    <a:cubicBezTo>
                      <a:pt x="55" y="361"/>
                      <a:pt x="50" y="358"/>
                      <a:pt x="52" y="357"/>
                    </a:cubicBezTo>
                    <a:cubicBezTo>
                      <a:pt x="55" y="355"/>
                      <a:pt x="58" y="362"/>
                      <a:pt x="61" y="363"/>
                    </a:cubicBezTo>
                    <a:cubicBezTo>
                      <a:pt x="63" y="363"/>
                      <a:pt x="62" y="359"/>
                      <a:pt x="60" y="357"/>
                    </a:cubicBezTo>
                    <a:cubicBezTo>
                      <a:pt x="58" y="355"/>
                      <a:pt x="62" y="356"/>
                      <a:pt x="64" y="357"/>
                    </a:cubicBezTo>
                    <a:cubicBezTo>
                      <a:pt x="67" y="358"/>
                      <a:pt x="69" y="359"/>
                      <a:pt x="70" y="357"/>
                    </a:cubicBezTo>
                    <a:cubicBezTo>
                      <a:pt x="70" y="356"/>
                      <a:pt x="70" y="356"/>
                      <a:pt x="71" y="356"/>
                    </a:cubicBezTo>
                    <a:cubicBezTo>
                      <a:pt x="68" y="354"/>
                      <a:pt x="59" y="356"/>
                      <a:pt x="57" y="355"/>
                    </a:cubicBezTo>
                    <a:cubicBezTo>
                      <a:pt x="56" y="355"/>
                      <a:pt x="57" y="334"/>
                      <a:pt x="57" y="329"/>
                    </a:cubicBezTo>
                    <a:cubicBezTo>
                      <a:pt x="57" y="329"/>
                      <a:pt x="57" y="329"/>
                      <a:pt x="57" y="329"/>
                    </a:cubicBezTo>
                    <a:cubicBezTo>
                      <a:pt x="55" y="329"/>
                      <a:pt x="49" y="329"/>
                      <a:pt x="50" y="326"/>
                    </a:cubicBezTo>
                    <a:cubicBezTo>
                      <a:pt x="50" y="325"/>
                      <a:pt x="51" y="325"/>
                      <a:pt x="51" y="325"/>
                    </a:cubicBezTo>
                    <a:cubicBezTo>
                      <a:pt x="50" y="324"/>
                      <a:pt x="49" y="323"/>
                      <a:pt x="47" y="322"/>
                    </a:cubicBezTo>
                    <a:cubicBezTo>
                      <a:pt x="43" y="321"/>
                      <a:pt x="35" y="322"/>
                      <a:pt x="33" y="3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6" name="Google Shape;856;p30"/>
              <p:cNvSpPr/>
              <p:nvPr/>
            </p:nvSpPr>
            <p:spPr>
              <a:xfrm>
                <a:off x="3745291" y="4454923"/>
                <a:ext cx="163114" cy="166878"/>
              </a:xfrm>
              <a:custGeom>
                <a:avLst/>
                <a:gdLst/>
                <a:ahLst/>
                <a:cxnLst/>
                <a:rect l="l" t="t" r="r" b="b"/>
                <a:pathLst>
                  <a:path w="71" h="72" extrusionOk="0">
                    <a:moveTo>
                      <a:pt x="69" y="39"/>
                    </a:moveTo>
                    <a:cubicBezTo>
                      <a:pt x="66" y="37"/>
                      <a:pt x="63" y="40"/>
                      <a:pt x="62" y="40"/>
                    </a:cubicBezTo>
                    <a:cubicBezTo>
                      <a:pt x="61" y="40"/>
                      <a:pt x="59" y="34"/>
                      <a:pt x="58" y="31"/>
                    </a:cubicBezTo>
                    <a:cubicBezTo>
                      <a:pt x="57" y="28"/>
                      <a:pt x="54" y="23"/>
                      <a:pt x="52" y="24"/>
                    </a:cubicBezTo>
                    <a:cubicBezTo>
                      <a:pt x="50" y="26"/>
                      <a:pt x="51" y="24"/>
                      <a:pt x="45" y="24"/>
                    </a:cubicBezTo>
                    <a:cubicBezTo>
                      <a:pt x="40" y="23"/>
                      <a:pt x="40" y="22"/>
                      <a:pt x="41" y="17"/>
                    </a:cubicBezTo>
                    <a:cubicBezTo>
                      <a:pt x="43" y="12"/>
                      <a:pt x="38" y="8"/>
                      <a:pt x="40" y="7"/>
                    </a:cubicBezTo>
                    <a:cubicBezTo>
                      <a:pt x="41" y="6"/>
                      <a:pt x="41" y="5"/>
                      <a:pt x="40" y="3"/>
                    </a:cubicBezTo>
                    <a:cubicBezTo>
                      <a:pt x="39" y="3"/>
                      <a:pt x="39" y="3"/>
                      <a:pt x="38" y="3"/>
                    </a:cubicBezTo>
                    <a:cubicBezTo>
                      <a:pt x="36" y="3"/>
                      <a:pt x="34" y="0"/>
                      <a:pt x="31" y="0"/>
                    </a:cubicBezTo>
                    <a:cubicBezTo>
                      <a:pt x="27" y="0"/>
                      <a:pt x="24" y="0"/>
                      <a:pt x="21" y="1"/>
                    </a:cubicBezTo>
                    <a:cubicBezTo>
                      <a:pt x="19" y="2"/>
                      <a:pt x="14" y="1"/>
                      <a:pt x="12" y="3"/>
                    </a:cubicBezTo>
                    <a:cubicBezTo>
                      <a:pt x="9" y="5"/>
                      <a:pt x="5" y="9"/>
                      <a:pt x="5" y="10"/>
                    </a:cubicBezTo>
                    <a:cubicBezTo>
                      <a:pt x="6" y="12"/>
                      <a:pt x="4" y="22"/>
                      <a:pt x="3" y="23"/>
                    </a:cubicBezTo>
                    <a:cubicBezTo>
                      <a:pt x="3" y="23"/>
                      <a:pt x="1" y="23"/>
                      <a:pt x="0" y="23"/>
                    </a:cubicBezTo>
                    <a:cubicBezTo>
                      <a:pt x="2" y="26"/>
                      <a:pt x="8" y="32"/>
                      <a:pt x="11" y="34"/>
                    </a:cubicBezTo>
                    <a:cubicBezTo>
                      <a:pt x="16" y="37"/>
                      <a:pt x="15" y="39"/>
                      <a:pt x="20" y="40"/>
                    </a:cubicBezTo>
                    <a:cubicBezTo>
                      <a:pt x="25" y="40"/>
                      <a:pt x="28" y="42"/>
                      <a:pt x="29" y="44"/>
                    </a:cubicBezTo>
                    <a:cubicBezTo>
                      <a:pt x="31" y="46"/>
                      <a:pt x="43" y="50"/>
                      <a:pt x="44" y="52"/>
                    </a:cubicBezTo>
                    <a:cubicBezTo>
                      <a:pt x="45" y="53"/>
                      <a:pt x="38" y="58"/>
                      <a:pt x="38" y="62"/>
                    </a:cubicBezTo>
                    <a:cubicBezTo>
                      <a:pt x="38" y="67"/>
                      <a:pt x="35" y="66"/>
                      <a:pt x="35" y="68"/>
                    </a:cubicBezTo>
                    <a:cubicBezTo>
                      <a:pt x="35" y="69"/>
                      <a:pt x="41" y="68"/>
                      <a:pt x="43" y="69"/>
                    </a:cubicBezTo>
                    <a:cubicBezTo>
                      <a:pt x="45" y="71"/>
                      <a:pt x="48" y="69"/>
                      <a:pt x="50" y="70"/>
                    </a:cubicBezTo>
                    <a:cubicBezTo>
                      <a:pt x="53" y="72"/>
                      <a:pt x="56" y="68"/>
                      <a:pt x="57" y="69"/>
                    </a:cubicBezTo>
                    <a:cubicBezTo>
                      <a:pt x="59" y="69"/>
                      <a:pt x="61" y="65"/>
                      <a:pt x="64" y="66"/>
                    </a:cubicBezTo>
                    <a:cubicBezTo>
                      <a:pt x="66" y="66"/>
                      <a:pt x="68" y="57"/>
                      <a:pt x="68" y="54"/>
                    </a:cubicBezTo>
                    <a:cubicBezTo>
                      <a:pt x="67" y="50"/>
                      <a:pt x="71" y="40"/>
                      <a:pt x="69" y="3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7" name="Google Shape;857;p30"/>
              <p:cNvSpPr/>
              <p:nvPr/>
            </p:nvSpPr>
            <p:spPr>
              <a:xfrm>
                <a:off x="3313665" y="3881514"/>
                <a:ext cx="62736" cy="50189"/>
              </a:xfrm>
              <a:custGeom>
                <a:avLst/>
                <a:gdLst/>
                <a:ahLst/>
                <a:cxnLst/>
                <a:rect l="l" t="t" r="r" b="b"/>
                <a:pathLst>
                  <a:path w="27" h="22" extrusionOk="0">
                    <a:moveTo>
                      <a:pt x="26" y="17"/>
                    </a:moveTo>
                    <a:cubicBezTo>
                      <a:pt x="25" y="16"/>
                      <a:pt x="26" y="14"/>
                      <a:pt x="27" y="12"/>
                    </a:cubicBezTo>
                    <a:cubicBezTo>
                      <a:pt x="24" y="9"/>
                      <a:pt x="21" y="5"/>
                      <a:pt x="19" y="2"/>
                    </a:cubicBezTo>
                    <a:cubicBezTo>
                      <a:pt x="17" y="2"/>
                      <a:pt x="16" y="2"/>
                      <a:pt x="15" y="2"/>
                    </a:cubicBezTo>
                    <a:cubicBezTo>
                      <a:pt x="13" y="0"/>
                      <a:pt x="9" y="1"/>
                      <a:pt x="7" y="0"/>
                    </a:cubicBezTo>
                    <a:cubicBezTo>
                      <a:pt x="6" y="0"/>
                      <a:pt x="4" y="0"/>
                      <a:pt x="3" y="0"/>
                    </a:cubicBezTo>
                    <a:cubicBezTo>
                      <a:pt x="3" y="2"/>
                      <a:pt x="3" y="3"/>
                      <a:pt x="2" y="3"/>
                    </a:cubicBezTo>
                    <a:cubicBezTo>
                      <a:pt x="0" y="4"/>
                      <a:pt x="0" y="9"/>
                      <a:pt x="4" y="10"/>
                    </a:cubicBezTo>
                    <a:cubicBezTo>
                      <a:pt x="8" y="12"/>
                      <a:pt x="7" y="9"/>
                      <a:pt x="9" y="9"/>
                    </a:cubicBezTo>
                    <a:cubicBezTo>
                      <a:pt x="11" y="9"/>
                      <a:pt x="11" y="12"/>
                      <a:pt x="12" y="12"/>
                    </a:cubicBezTo>
                    <a:cubicBezTo>
                      <a:pt x="14" y="12"/>
                      <a:pt x="18" y="15"/>
                      <a:pt x="18" y="17"/>
                    </a:cubicBezTo>
                    <a:cubicBezTo>
                      <a:pt x="18" y="20"/>
                      <a:pt x="20" y="22"/>
                      <a:pt x="23" y="22"/>
                    </a:cubicBezTo>
                    <a:cubicBezTo>
                      <a:pt x="23" y="22"/>
                      <a:pt x="24" y="22"/>
                      <a:pt x="25" y="22"/>
                    </a:cubicBezTo>
                    <a:cubicBezTo>
                      <a:pt x="25" y="20"/>
                      <a:pt x="26" y="18"/>
                      <a:pt x="26" y="1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8" name="Google Shape;858;p30"/>
              <p:cNvSpPr/>
              <p:nvPr/>
            </p:nvSpPr>
            <p:spPr>
              <a:xfrm>
                <a:off x="3371383" y="3906608"/>
                <a:ext cx="109161" cy="50189"/>
              </a:xfrm>
              <a:custGeom>
                <a:avLst/>
                <a:gdLst/>
                <a:ahLst/>
                <a:cxnLst/>
                <a:rect l="l" t="t" r="r" b="b"/>
                <a:pathLst>
                  <a:path w="47" h="22" extrusionOk="0">
                    <a:moveTo>
                      <a:pt x="42" y="6"/>
                    </a:moveTo>
                    <a:cubicBezTo>
                      <a:pt x="39" y="2"/>
                      <a:pt x="34" y="2"/>
                      <a:pt x="30" y="1"/>
                    </a:cubicBezTo>
                    <a:cubicBezTo>
                      <a:pt x="27" y="0"/>
                      <a:pt x="23" y="1"/>
                      <a:pt x="19" y="5"/>
                    </a:cubicBezTo>
                    <a:cubicBezTo>
                      <a:pt x="15" y="9"/>
                      <a:pt x="10" y="7"/>
                      <a:pt x="6" y="5"/>
                    </a:cubicBezTo>
                    <a:cubicBezTo>
                      <a:pt x="5" y="4"/>
                      <a:pt x="4" y="3"/>
                      <a:pt x="2" y="1"/>
                    </a:cubicBezTo>
                    <a:cubicBezTo>
                      <a:pt x="1" y="3"/>
                      <a:pt x="0" y="5"/>
                      <a:pt x="1" y="6"/>
                    </a:cubicBezTo>
                    <a:cubicBezTo>
                      <a:pt x="1" y="7"/>
                      <a:pt x="0" y="9"/>
                      <a:pt x="0" y="11"/>
                    </a:cubicBezTo>
                    <a:cubicBezTo>
                      <a:pt x="3" y="11"/>
                      <a:pt x="8" y="13"/>
                      <a:pt x="10" y="15"/>
                    </a:cubicBezTo>
                    <a:cubicBezTo>
                      <a:pt x="13" y="19"/>
                      <a:pt x="14" y="16"/>
                      <a:pt x="16" y="19"/>
                    </a:cubicBezTo>
                    <a:cubicBezTo>
                      <a:pt x="18" y="22"/>
                      <a:pt x="21" y="20"/>
                      <a:pt x="22" y="18"/>
                    </a:cubicBezTo>
                    <a:cubicBezTo>
                      <a:pt x="23" y="16"/>
                      <a:pt x="20" y="15"/>
                      <a:pt x="20" y="13"/>
                    </a:cubicBezTo>
                    <a:cubicBezTo>
                      <a:pt x="19" y="11"/>
                      <a:pt x="23" y="12"/>
                      <a:pt x="24" y="9"/>
                    </a:cubicBezTo>
                    <a:cubicBezTo>
                      <a:pt x="25" y="7"/>
                      <a:pt x="31" y="5"/>
                      <a:pt x="33" y="6"/>
                    </a:cubicBezTo>
                    <a:cubicBezTo>
                      <a:pt x="36" y="8"/>
                      <a:pt x="38" y="9"/>
                      <a:pt x="35" y="12"/>
                    </a:cubicBezTo>
                    <a:cubicBezTo>
                      <a:pt x="34" y="14"/>
                      <a:pt x="37" y="18"/>
                      <a:pt x="40" y="20"/>
                    </a:cubicBezTo>
                    <a:cubicBezTo>
                      <a:pt x="42" y="18"/>
                      <a:pt x="45" y="16"/>
                      <a:pt x="46" y="15"/>
                    </a:cubicBezTo>
                    <a:cubicBezTo>
                      <a:pt x="46" y="15"/>
                      <a:pt x="46" y="14"/>
                      <a:pt x="47" y="13"/>
                    </a:cubicBezTo>
                    <a:cubicBezTo>
                      <a:pt x="45" y="12"/>
                      <a:pt x="44" y="9"/>
                      <a:pt x="42" y="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59" name="Google Shape;859;p30"/>
              <p:cNvSpPr/>
              <p:nvPr/>
            </p:nvSpPr>
            <p:spPr>
              <a:xfrm>
                <a:off x="3445411" y="3851400"/>
                <a:ext cx="220832" cy="316191"/>
              </a:xfrm>
              <a:custGeom>
                <a:avLst/>
                <a:gdLst/>
                <a:ahLst/>
                <a:cxnLst/>
                <a:rect l="l" t="t" r="r" b="b"/>
                <a:pathLst>
                  <a:path w="96" h="137" extrusionOk="0">
                    <a:moveTo>
                      <a:pt x="15" y="100"/>
                    </a:moveTo>
                    <a:cubicBezTo>
                      <a:pt x="17" y="102"/>
                      <a:pt x="20" y="101"/>
                      <a:pt x="21" y="100"/>
                    </a:cubicBezTo>
                    <a:cubicBezTo>
                      <a:pt x="21" y="99"/>
                      <a:pt x="23" y="101"/>
                      <a:pt x="26" y="105"/>
                    </a:cubicBezTo>
                    <a:cubicBezTo>
                      <a:pt x="27" y="105"/>
                      <a:pt x="27" y="105"/>
                      <a:pt x="27" y="105"/>
                    </a:cubicBezTo>
                    <a:cubicBezTo>
                      <a:pt x="29" y="105"/>
                      <a:pt x="32" y="104"/>
                      <a:pt x="34" y="105"/>
                    </a:cubicBezTo>
                    <a:cubicBezTo>
                      <a:pt x="36" y="106"/>
                      <a:pt x="35" y="111"/>
                      <a:pt x="39" y="112"/>
                    </a:cubicBezTo>
                    <a:cubicBezTo>
                      <a:pt x="42" y="112"/>
                      <a:pt x="44" y="115"/>
                      <a:pt x="44" y="117"/>
                    </a:cubicBezTo>
                    <a:cubicBezTo>
                      <a:pt x="43" y="118"/>
                      <a:pt x="47" y="119"/>
                      <a:pt x="47" y="122"/>
                    </a:cubicBezTo>
                    <a:cubicBezTo>
                      <a:pt x="46" y="124"/>
                      <a:pt x="55" y="124"/>
                      <a:pt x="56" y="123"/>
                    </a:cubicBezTo>
                    <a:cubicBezTo>
                      <a:pt x="57" y="122"/>
                      <a:pt x="59" y="121"/>
                      <a:pt x="61" y="122"/>
                    </a:cubicBezTo>
                    <a:cubicBezTo>
                      <a:pt x="62" y="123"/>
                      <a:pt x="65" y="121"/>
                      <a:pt x="66" y="122"/>
                    </a:cubicBezTo>
                    <a:cubicBezTo>
                      <a:pt x="67" y="122"/>
                      <a:pt x="73" y="125"/>
                      <a:pt x="72" y="127"/>
                    </a:cubicBezTo>
                    <a:cubicBezTo>
                      <a:pt x="71" y="129"/>
                      <a:pt x="67" y="132"/>
                      <a:pt x="68" y="133"/>
                    </a:cubicBezTo>
                    <a:cubicBezTo>
                      <a:pt x="68" y="135"/>
                      <a:pt x="71" y="136"/>
                      <a:pt x="72" y="137"/>
                    </a:cubicBezTo>
                    <a:cubicBezTo>
                      <a:pt x="73" y="137"/>
                      <a:pt x="73" y="137"/>
                      <a:pt x="73" y="137"/>
                    </a:cubicBezTo>
                    <a:cubicBezTo>
                      <a:pt x="75" y="137"/>
                      <a:pt x="76" y="129"/>
                      <a:pt x="76" y="126"/>
                    </a:cubicBezTo>
                    <a:cubicBezTo>
                      <a:pt x="76" y="124"/>
                      <a:pt x="77" y="118"/>
                      <a:pt x="78" y="115"/>
                    </a:cubicBezTo>
                    <a:cubicBezTo>
                      <a:pt x="79" y="111"/>
                      <a:pt x="72" y="107"/>
                      <a:pt x="72" y="102"/>
                    </a:cubicBezTo>
                    <a:cubicBezTo>
                      <a:pt x="72" y="97"/>
                      <a:pt x="75" y="100"/>
                      <a:pt x="78" y="98"/>
                    </a:cubicBezTo>
                    <a:cubicBezTo>
                      <a:pt x="81" y="96"/>
                      <a:pt x="78" y="95"/>
                      <a:pt x="76" y="95"/>
                    </a:cubicBezTo>
                    <a:cubicBezTo>
                      <a:pt x="75" y="94"/>
                      <a:pt x="74" y="92"/>
                      <a:pt x="74" y="90"/>
                    </a:cubicBezTo>
                    <a:cubicBezTo>
                      <a:pt x="75" y="89"/>
                      <a:pt x="83" y="89"/>
                      <a:pt x="86" y="89"/>
                    </a:cubicBezTo>
                    <a:cubicBezTo>
                      <a:pt x="89" y="89"/>
                      <a:pt x="95" y="87"/>
                      <a:pt x="95" y="86"/>
                    </a:cubicBezTo>
                    <a:cubicBezTo>
                      <a:pt x="95" y="86"/>
                      <a:pt x="96" y="84"/>
                      <a:pt x="94" y="82"/>
                    </a:cubicBezTo>
                    <a:cubicBezTo>
                      <a:pt x="92" y="81"/>
                      <a:pt x="92" y="78"/>
                      <a:pt x="94" y="76"/>
                    </a:cubicBezTo>
                    <a:cubicBezTo>
                      <a:pt x="96" y="74"/>
                      <a:pt x="93" y="72"/>
                      <a:pt x="91" y="70"/>
                    </a:cubicBezTo>
                    <a:cubicBezTo>
                      <a:pt x="89" y="68"/>
                      <a:pt x="91" y="59"/>
                      <a:pt x="93" y="55"/>
                    </a:cubicBezTo>
                    <a:cubicBezTo>
                      <a:pt x="95" y="51"/>
                      <a:pt x="88" y="52"/>
                      <a:pt x="84" y="53"/>
                    </a:cubicBezTo>
                    <a:cubicBezTo>
                      <a:pt x="79" y="53"/>
                      <a:pt x="75" y="52"/>
                      <a:pt x="72" y="48"/>
                    </a:cubicBezTo>
                    <a:cubicBezTo>
                      <a:pt x="69" y="44"/>
                      <a:pt x="65" y="47"/>
                      <a:pt x="59" y="47"/>
                    </a:cubicBezTo>
                    <a:cubicBezTo>
                      <a:pt x="52" y="47"/>
                      <a:pt x="53" y="39"/>
                      <a:pt x="53" y="36"/>
                    </a:cubicBezTo>
                    <a:cubicBezTo>
                      <a:pt x="54" y="33"/>
                      <a:pt x="50" y="33"/>
                      <a:pt x="50" y="31"/>
                    </a:cubicBezTo>
                    <a:cubicBezTo>
                      <a:pt x="50" y="29"/>
                      <a:pt x="48" y="29"/>
                      <a:pt x="46" y="29"/>
                    </a:cubicBezTo>
                    <a:cubicBezTo>
                      <a:pt x="44" y="29"/>
                      <a:pt x="46" y="27"/>
                      <a:pt x="47" y="25"/>
                    </a:cubicBezTo>
                    <a:cubicBezTo>
                      <a:pt x="48" y="24"/>
                      <a:pt x="48" y="23"/>
                      <a:pt x="48" y="19"/>
                    </a:cubicBezTo>
                    <a:cubicBezTo>
                      <a:pt x="49" y="16"/>
                      <a:pt x="53" y="13"/>
                      <a:pt x="55" y="10"/>
                    </a:cubicBezTo>
                    <a:cubicBezTo>
                      <a:pt x="56" y="9"/>
                      <a:pt x="57" y="9"/>
                      <a:pt x="58" y="9"/>
                    </a:cubicBezTo>
                    <a:cubicBezTo>
                      <a:pt x="58" y="8"/>
                      <a:pt x="59" y="7"/>
                      <a:pt x="60" y="7"/>
                    </a:cubicBezTo>
                    <a:cubicBezTo>
                      <a:pt x="63" y="6"/>
                      <a:pt x="65" y="4"/>
                      <a:pt x="62" y="2"/>
                    </a:cubicBezTo>
                    <a:cubicBezTo>
                      <a:pt x="58" y="0"/>
                      <a:pt x="57" y="6"/>
                      <a:pt x="53" y="6"/>
                    </a:cubicBezTo>
                    <a:cubicBezTo>
                      <a:pt x="49" y="7"/>
                      <a:pt x="48" y="9"/>
                      <a:pt x="46" y="11"/>
                    </a:cubicBezTo>
                    <a:cubicBezTo>
                      <a:pt x="43" y="12"/>
                      <a:pt x="39" y="11"/>
                      <a:pt x="38" y="13"/>
                    </a:cubicBezTo>
                    <a:cubicBezTo>
                      <a:pt x="38" y="15"/>
                      <a:pt x="37" y="13"/>
                      <a:pt x="35" y="12"/>
                    </a:cubicBezTo>
                    <a:cubicBezTo>
                      <a:pt x="33" y="12"/>
                      <a:pt x="27" y="17"/>
                      <a:pt x="27" y="19"/>
                    </a:cubicBezTo>
                    <a:cubicBezTo>
                      <a:pt x="27" y="22"/>
                      <a:pt x="28" y="24"/>
                      <a:pt x="24" y="27"/>
                    </a:cubicBezTo>
                    <a:cubicBezTo>
                      <a:pt x="20" y="29"/>
                      <a:pt x="18" y="34"/>
                      <a:pt x="16" y="36"/>
                    </a:cubicBezTo>
                    <a:cubicBezTo>
                      <a:pt x="16" y="37"/>
                      <a:pt x="15" y="37"/>
                      <a:pt x="15" y="37"/>
                    </a:cubicBezTo>
                    <a:cubicBezTo>
                      <a:pt x="14" y="38"/>
                      <a:pt x="14" y="39"/>
                      <a:pt x="14" y="39"/>
                    </a:cubicBezTo>
                    <a:cubicBezTo>
                      <a:pt x="13" y="40"/>
                      <a:pt x="10" y="42"/>
                      <a:pt x="8" y="44"/>
                    </a:cubicBezTo>
                    <a:cubicBezTo>
                      <a:pt x="9" y="45"/>
                      <a:pt x="10" y="46"/>
                      <a:pt x="11" y="47"/>
                    </a:cubicBezTo>
                    <a:cubicBezTo>
                      <a:pt x="13" y="50"/>
                      <a:pt x="12" y="52"/>
                      <a:pt x="12" y="53"/>
                    </a:cubicBezTo>
                    <a:cubicBezTo>
                      <a:pt x="13" y="55"/>
                      <a:pt x="14" y="57"/>
                      <a:pt x="12" y="58"/>
                    </a:cubicBezTo>
                    <a:cubicBezTo>
                      <a:pt x="11" y="58"/>
                      <a:pt x="12" y="68"/>
                      <a:pt x="14" y="70"/>
                    </a:cubicBezTo>
                    <a:cubicBezTo>
                      <a:pt x="15" y="72"/>
                      <a:pt x="14" y="73"/>
                      <a:pt x="12" y="77"/>
                    </a:cubicBezTo>
                    <a:cubicBezTo>
                      <a:pt x="10" y="81"/>
                      <a:pt x="9" y="82"/>
                      <a:pt x="5" y="82"/>
                    </a:cubicBezTo>
                    <a:cubicBezTo>
                      <a:pt x="2" y="83"/>
                      <a:pt x="2" y="88"/>
                      <a:pt x="1" y="88"/>
                    </a:cubicBezTo>
                    <a:cubicBezTo>
                      <a:pt x="0" y="88"/>
                      <a:pt x="0" y="89"/>
                      <a:pt x="0" y="91"/>
                    </a:cubicBezTo>
                    <a:cubicBezTo>
                      <a:pt x="3" y="93"/>
                      <a:pt x="8" y="96"/>
                      <a:pt x="10" y="96"/>
                    </a:cubicBezTo>
                    <a:cubicBezTo>
                      <a:pt x="11" y="96"/>
                      <a:pt x="12" y="99"/>
                      <a:pt x="15" y="10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0" name="Google Shape;860;p30"/>
              <p:cNvSpPr/>
              <p:nvPr/>
            </p:nvSpPr>
            <p:spPr>
              <a:xfrm>
                <a:off x="3618564" y="4270479"/>
                <a:ext cx="228360" cy="258473"/>
              </a:xfrm>
              <a:custGeom>
                <a:avLst/>
                <a:gdLst/>
                <a:ahLst/>
                <a:cxnLst/>
                <a:rect l="l" t="t" r="r" b="b"/>
                <a:pathLst>
                  <a:path w="99" h="112" extrusionOk="0">
                    <a:moveTo>
                      <a:pt x="98" y="67"/>
                    </a:moveTo>
                    <a:cubicBezTo>
                      <a:pt x="97" y="63"/>
                      <a:pt x="93" y="63"/>
                      <a:pt x="93" y="59"/>
                    </a:cubicBezTo>
                    <a:cubicBezTo>
                      <a:pt x="93" y="55"/>
                      <a:pt x="92" y="55"/>
                      <a:pt x="86" y="55"/>
                    </a:cubicBezTo>
                    <a:cubicBezTo>
                      <a:pt x="81" y="55"/>
                      <a:pt x="78" y="54"/>
                      <a:pt x="78" y="51"/>
                    </a:cubicBezTo>
                    <a:cubicBezTo>
                      <a:pt x="77" y="48"/>
                      <a:pt x="74" y="46"/>
                      <a:pt x="77" y="44"/>
                    </a:cubicBezTo>
                    <a:cubicBezTo>
                      <a:pt x="79" y="43"/>
                      <a:pt x="75" y="41"/>
                      <a:pt x="76" y="38"/>
                    </a:cubicBezTo>
                    <a:cubicBezTo>
                      <a:pt x="76" y="35"/>
                      <a:pt x="74" y="34"/>
                      <a:pt x="72" y="33"/>
                    </a:cubicBezTo>
                    <a:cubicBezTo>
                      <a:pt x="71" y="31"/>
                      <a:pt x="64" y="33"/>
                      <a:pt x="64" y="31"/>
                    </a:cubicBezTo>
                    <a:cubicBezTo>
                      <a:pt x="64" y="28"/>
                      <a:pt x="59" y="28"/>
                      <a:pt x="57" y="28"/>
                    </a:cubicBezTo>
                    <a:cubicBezTo>
                      <a:pt x="55" y="28"/>
                      <a:pt x="56" y="25"/>
                      <a:pt x="54" y="25"/>
                    </a:cubicBezTo>
                    <a:cubicBezTo>
                      <a:pt x="51" y="25"/>
                      <a:pt x="52" y="23"/>
                      <a:pt x="48" y="24"/>
                    </a:cubicBezTo>
                    <a:cubicBezTo>
                      <a:pt x="44" y="24"/>
                      <a:pt x="42" y="22"/>
                      <a:pt x="38" y="18"/>
                    </a:cubicBezTo>
                    <a:cubicBezTo>
                      <a:pt x="35" y="13"/>
                      <a:pt x="35" y="5"/>
                      <a:pt x="36" y="2"/>
                    </a:cubicBezTo>
                    <a:cubicBezTo>
                      <a:pt x="37" y="0"/>
                      <a:pt x="31" y="2"/>
                      <a:pt x="28" y="2"/>
                    </a:cubicBezTo>
                    <a:cubicBezTo>
                      <a:pt x="25" y="2"/>
                      <a:pt x="22" y="4"/>
                      <a:pt x="19" y="6"/>
                    </a:cubicBezTo>
                    <a:cubicBezTo>
                      <a:pt x="15" y="8"/>
                      <a:pt x="13" y="8"/>
                      <a:pt x="12" y="10"/>
                    </a:cubicBezTo>
                    <a:cubicBezTo>
                      <a:pt x="10" y="11"/>
                      <a:pt x="8" y="12"/>
                      <a:pt x="5" y="11"/>
                    </a:cubicBezTo>
                    <a:cubicBezTo>
                      <a:pt x="4" y="11"/>
                      <a:pt x="3" y="11"/>
                      <a:pt x="2" y="11"/>
                    </a:cubicBezTo>
                    <a:cubicBezTo>
                      <a:pt x="4" y="14"/>
                      <a:pt x="7" y="20"/>
                      <a:pt x="8" y="22"/>
                    </a:cubicBezTo>
                    <a:cubicBezTo>
                      <a:pt x="9" y="25"/>
                      <a:pt x="7" y="25"/>
                      <a:pt x="6" y="26"/>
                    </a:cubicBezTo>
                    <a:cubicBezTo>
                      <a:pt x="5" y="27"/>
                      <a:pt x="6" y="36"/>
                      <a:pt x="6" y="38"/>
                    </a:cubicBezTo>
                    <a:cubicBezTo>
                      <a:pt x="7" y="40"/>
                      <a:pt x="3" y="43"/>
                      <a:pt x="4" y="44"/>
                    </a:cubicBezTo>
                    <a:cubicBezTo>
                      <a:pt x="6" y="46"/>
                      <a:pt x="3" y="49"/>
                      <a:pt x="3" y="51"/>
                    </a:cubicBezTo>
                    <a:cubicBezTo>
                      <a:pt x="3" y="53"/>
                      <a:pt x="6" y="53"/>
                      <a:pt x="6" y="55"/>
                    </a:cubicBezTo>
                    <a:cubicBezTo>
                      <a:pt x="6" y="57"/>
                      <a:pt x="3" y="61"/>
                      <a:pt x="1" y="61"/>
                    </a:cubicBezTo>
                    <a:cubicBezTo>
                      <a:pt x="0" y="62"/>
                      <a:pt x="0" y="63"/>
                      <a:pt x="1" y="65"/>
                    </a:cubicBezTo>
                    <a:cubicBezTo>
                      <a:pt x="1" y="65"/>
                      <a:pt x="2" y="67"/>
                      <a:pt x="4" y="69"/>
                    </a:cubicBezTo>
                    <a:cubicBezTo>
                      <a:pt x="7" y="71"/>
                      <a:pt x="4" y="74"/>
                      <a:pt x="6" y="77"/>
                    </a:cubicBezTo>
                    <a:cubicBezTo>
                      <a:pt x="8" y="80"/>
                      <a:pt x="11" y="80"/>
                      <a:pt x="9" y="82"/>
                    </a:cubicBezTo>
                    <a:cubicBezTo>
                      <a:pt x="8" y="83"/>
                      <a:pt x="9" y="86"/>
                      <a:pt x="8" y="87"/>
                    </a:cubicBezTo>
                    <a:cubicBezTo>
                      <a:pt x="6" y="89"/>
                      <a:pt x="8" y="93"/>
                      <a:pt x="10" y="94"/>
                    </a:cubicBezTo>
                    <a:cubicBezTo>
                      <a:pt x="13" y="95"/>
                      <a:pt x="11" y="99"/>
                      <a:pt x="13" y="101"/>
                    </a:cubicBezTo>
                    <a:cubicBezTo>
                      <a:pt x="15" y="104"/>
                      <a:pt x="14" y="109"/>
                      <a:pt x="15" y="110"/>
                    </a:cubicBezTo>
                    <a:cubicBezTo>
                      <a:pt x="16" y="112"/>
                      <a:pt x="22" y="108"/>
                      <a:pt x="26" y="104"/>
                    </a:cubicBezTo>
                    <a:cubicBezTo>
                      <a:pt x="30" y="100"/>
                      <a:pt x="30" y="103"/>
                      <a:pt x="33" y="104"/>
                    </a:cubicBezTo>
                    <a:cubicBezTo>
                      <a:pt x="37" y="104"/>
                      <a:pt x="41" y="104"/>
                      <a:pt x="42" y="107"/>
                    </a:cubicBezTo>
                    <a:cubicBezTo>
                      <a:pt x="44" y="111"/>
                      <a:pt x="46" y="104"/>
                      <a:pt x="47" y="103"/>
                    </a:cubicBezTo>
                    <a:cubicBezTo>
                      <a:pt x="48" y="101"/>
                      <a:pt x="57" y="103"/>
                      <a:pt x="58" y="103"/>
                    </a:cubicBezTo>
                    <a:cubicBezTo>
                      <a:pt x="59" y="102"/>
                      <a:pt x="61" y="92"/>
                      <a:pt x="60" y="90"/>
                    </a:cubicBezTo>
                    <a:cubicBezTo>
                      <a:pt x="60" y="89"/>
                      <a:pt x="64" y="85"/>
                      <a:pt x="67" y="83"/>
                    </a:cubicBezTo>
                    <a:cubicBezTo>
                      <a:pt x="69" y="81"/>
                      <a:pt x="74" y="82"/>
                      <a:pt x="76" y="81"/>
                    </a:cubicBezTo>
                    <a:cubicBezTo>
                      <a:pt x="79" y="80"/>
                      <a:pt x="82" y="80"/>
                      <a:pt x="86" y="80"/>
                    </a:cubicBezTo>
                    <a:cubicBezTo>
                      <a:pt x="89" y="80"/>
                      <a:pt x="91" y="83"/>
                      <a:pt x="93" y="83"/>
                    </a:cubicBezTo>
                    <a:cubicBezTo>
                      <a:pt x="95" y="83"/>
                      <a:pt x="97" y="80"/>
                      <a:pt x="97" y="77"/>
                    </a:cubicBezTo>
                    <a:cubicBezTo>
                      <a:pt x="96" y="75"/>
                      <a:pt x="99" y="71"/>
                      <a:pt x="98" y="6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1" name="Google Shape;861;p30"/>
              <p:cNvSpPr/>
              <p:nvPr/>
            </p:nvSpPr>
            <p:spPr>
              <a:xfrm>
                <a:off x="3398987" y="4091053"/>
                <a:ext cx="239653" cy="348814"/>
              </a:xfrm>
              <a:custGeom>
                <a:avLst/>
                <a:gdLst/>
                <a:ahLst/>
                <a:cxnLst/>
                <a:rect l="l" t="t" r="r" b="b"/>
                <a:pathLst>
                  <a:path w="104" h="151" extrusionOk="0">
                    <a:moveTo>
                      <a:pt x="95" y="143"/>
                    </a:moveTo>
                    <a:cubicBezTo>
                      <a:pt x="96" y="143"/>
                      <a:pt x="96" y="143"/>
                      <a:pt x="96" y="143"/>
                    </a:cubicBezTo>
                    <a:cubicBezTo>
                      <a:pt x="95" y="141"/>
                      <a:pt x="95" y="140"/>
                      <a:pt x="96" y="139"/>
                    </a:cubicBezTo>
                    <a:cubicBezTo>
                      <a:pt x="98" y="139"/>
                      <a:pt x="101" y="135"/>
                      <a:pt x="101" y="133"/>
                    </a:cubicBezTo>
                    <a:cubicBezTo>
                      <a:pt x="101" y="131"/>
                      <a:pt x="98" y="131"/>
                      <a:pt x="98" y="129"/>
                    </a:cubicBezTo>
                    <a:cubicBezTo>
                      <a:pt x="98" y="127"/>
                      <a:pt x="101" y="124"/>
                      <a:pt x="99" y="122"/>
                    </a:cubicBezTo>
                    <a:cubicBezTo>
                      <a:pt x="98" y="121"/>
                      <a:pt x="102" y="118"/>
                      <a:pt x="101" y="116"/>
                    </a:cubicBezTo>
                    <a:cubicBezTo>
                      <a:pt x="101" y="114"/>
                      <a:pt x="100" y="105"/>
                      <a:pt x="101" y="104"/>
                    </a:cubicBezTo>
                    <a:cubicBezTo>
                      <a:pt x="102" y="103"/>
                      <a:pt x="104" y="103"/>
                      <a:pt x="103" y="100"/>
                    </a:cubicBezTo>
                    <a:cubicBezTo>
                      <a:pt x="102" y="98"/>
                      <a:pt x="99" y="92"/>
                      <a:pt x="97" y="89"/>
                    </a:cubicBezTo>
                    <a:cubicBezTo>
                      <a:pt x="95" y="88"/>
                      <a:pt x="91" y="88"/>
                      <a:pt x="89" y="89"/>
                    </a:cubicBezTo>
                    <a:cubicBezTo>
                      <a:pt x="87" y="90"/>
                      <a:pt x="88" y="82"/>
                      <a:pt x="88" y="79"/>
                    </a:cubicBezTo>
                    <a:cubicBezTo>
                      <a:pt x="88" y="76"/>
                      <a:pt x="85" y="77"/>
                      <a:pt x="84" y="79"/>
                    </a:cubicBezTo>
                    <a:cubicBezTo>
                      <a:pt x="83" y="81"/>
                      <a:pt x="79" y="81"/>
                      <a:pt x="75" y="81"/>
                    </a:cubicBezTo>
                    <a:cubicBezTo>
                      <a:pt x="72" y="81"/>
                      <a:pt x="74" y="76"/>
                      <a:pt x="71" y="76"/>
                    </a:cubicBezTo>
                    <a:cubicBezTo>
                      <a:pt x="69" y="76"/>
                      <a:pt x="67" y="75"/>
                      <a:pt x="67" y="73"/>
                    </a:cubicBezTo>
                    <a:cubicBezTo>
                      <a:pt x="67" y="71"/>
                      <a:pt x="65" y="69"/>
                      <a:pt x="64" y="66"/>
                    </a:cubicBezTo>
                    <a:cubicBezTo>
                      <a:pt x="62" y="63"/>
                      <a:pt x="60" y="61"/>
                      <a:pt x="62" y="59"/>
                    </a:cubicBezTo>
                    <a:cubicBezTo>
                      <a:pt x="63" y="57"/>
                      <a:pt x="61" y="56"/>
                      <a:pt x="63" y="54"/>
                    </a:cubicBezTo>
                    <a:cubicBezTo>
                      <a:pt x="65" y="52"/>
                      <a:pt x="67" y="52"/>
                      <a:pt x="66" y="50"/>
                    </a:cubicBezTo>
                    <a:cubicBezTo>
                      <a:pt x="66" y="47"/>
                      <a:pt x="69" y="45"/>
                      <a:pt x="69" y="42"/>
                    </a:cubicBezTo>
                    <a:cubicBezTo>
                      <a:pt x="69" y="39"/>
                      <a:pt x="73" y="40"/>
                      <a:pt x="76" y="37"/>
                    </a:cubicBezTo>
                    <a:cubicBezTo>
                      <a:pt x="79" y="35"/>
                      <a:pt x="83" y="36"/>
                      <a:pt x="86" y="34"/>
                    </a:cubicBezTo>
                    <a:cubicBezTo>
                      <a:pt x="89" y="31"/>
                      <a:pt x="90" y="33"/>
                      <a:pt x="92" y="33"/>
                    </a:cubicBezTo>
                    <a:cubicBezTo>
                      <a:pt x="91" y="32"/>
                      <a:pt x="88" y="31"/>
                      <a:pt x="88" y="29"/>
                    </a:cubicBezTo>
                    <a:cubicBezTo>
                      <a:pt x="87" y="28"/>
                      <a:pt x="91" y="25"/>
                      <a:pt x="92" y="23"/>
                    </a:cubicBezTo>
                    <a:cubicBezTo>
                      <a:pt x="93" y="21"/>
                      <a:pt x="87" y="18"/>
                      <a:pt x="86" y="18"/>
                    </a:cubicBezTo>
                    <a:cubicBezTo>
                      <a:pt x="85" y="17"/>
                      <a:pt x="82" y="19"/>
                      <a:pt x="81" y="18"/>
                    </a:cubicBezTo>
                    <a:cubicBezTo>
                      <a:pt x="79" y="17"/>
                      <a:pt x="77" y="18"/>
                      <a:pt x="76" y="19"/>
                    </a:cubicBezTo>
                    <a:cubicBezTo>
                      <a:pt x="75" y="20"/>
                      <a:pt x="66" y="20"/>
                      <a:pt x="67" y="18"/>
                    </a:cubicBezTo>
                    <a:cubicBezTo>
                      <a:pt x="67" y="15"/>
                      <a:pt x="63" y="14"/>
                      <a:pt x="64" y="13"/>
                    </a:cubicBezTo>
                    <a:cubicBezTo>
                      <a:pt x="64" y="11"/>
                      <a:pt x="62" y="8"/>
                      <a:pt x="59" y="8"/>
                    </a:cubicBezTo>
                    <a:cubicBezTo>
                      <a:pt x="55" y="7"/>
                      <a:pt x="56" y="2"/>
                      <a:pt x="54" y="1"/>
                    </a:cubicBezTo>
                    <a:cubicBezTo>
                      <a:pt x="52" y="0"/>
                      <a:pt x="49" y="1"/>
                      <a:pt x="47" y="1"/>
                    </a:cubicBezTo>
                    <a:cubicBezTo>
                      <a:pt x="50" y="4"/>
                      <a:pt x="50" y="5"/>
                      <a:pt x="49" y="7"/>
                    </a:cubicBezTo>
                    <a:cubicBezTo>
                      <a:pt x="46" y="9"/>
                      <a:pt x="49" y="9"/>
                      <a:pt x="44" y="15"/>
                    </a:cubicBezTo>
                    <a:cubicBezTo>
                      <a:pt x="40" y="21"/>
                      <a:pt x="32" y="22"/>
                      <a:pt x="28" y="24"/>
                    </a:cubicBezTo>
                    <a:cubicBezTo>
                      <a:pt x="25" y="25"/>
                      <a:pt x="23" y="32"/>
                      <a:pt x="21" y="36"/>
                    </a:cubicBezTo>
                    <a:cubicBezTo>
                      <a:pt x="19" y="41"/>
                      <a:pt x="17" y="40"/>
                      <a:pt x="15" y="37"/>
                    </a:cubicBezTo>
                    <a:cubicBezTo>
                      <a:pt x="13" y="34"/>
                      <a:pt x="12" y="37"/>
                      <a:pt x="9" y="35"/>
                    </a:cubicBezTo>
                    <a:cubicBezTo>
                      <a:pt x="7" y="33"/>
                      <a:pt x="8" y="33"/>
                      <a:pt x="9" y="31"/>
                    </a:cubicBezTo>
                    <a:cubicBezTo>
                      <a:pt x="10" y="30"/>
                      <a:pt x="9" y="28"/>
                      <a:pt x="8" y="27"/>
                    </a:cubicBezTo>
                    <a:cubicBezTo>
                      <a:pt x="5" y="27"/>
                      <a:pt x="2" y="31"/>
                      <a:pt x="1" y="34"/>
                    </a:cubicBezTo>
                    <a:cubicBezTo>
                      <a:pt x="0" y="37"/>
                      <a:pt x="4" y="43"/>
                      <a:pt x="4" y="45"/>
                    </a:cubicBezTo>
                    <a:cubicBezTo>
                      <a:pt x="5" y="47"/>
                      <a:pt x="2" y="45"/>
                      <a:pt x="2" y="47"/>
                    </a:cubicBezTo>
                    <a:cubicBezTo>
                      <a:pt x="1" y="49"/>
                      <a:pt x="7" y="52"/>
                      <a:pt x="10" y="54"/>
                    </a:cubicBezTo>
                    <a:cubicBezTo>
                      <a:pt x="13" y="56"/>
                      <a:pt x="16" y="62"/>
                      <a:pt x="18" y="65"/>
                    </a:cubicBezTo>
                    <a:cubicBezTo>
                      <a:pt x="21" y="68"/>
                      <a:pt x="21" y="70"/>
                      <a:pt x="24" y="77"/>
                    </a:cubicBezTo>
                    <a:cubicBezTo>
                      <a:pt x="27" y="84"/>
                      <a:pt x="33" y="96"/>
                      <a:pt x="37" y="101"/>
                    </a:cubicBezTo>
                    <a:cubicBezTo>
                      <a:pt x="40" y="106"/>
                      <a:pt x="42" y="110"/>
                      <a:pt x="41" y="111"/>
                    </a:cubicBezTo>
                    <a:cubicBezTo>
                      <a:pt x="40" y="113"/>
                      <a:pt x="42" y="117"/>
                      <a:pt x="44" y="119"/>
                    </a:cubicBezTo>
                    <a:cubicBezTo>
                      <a:pt x="47" y="121"/>
                      <a:pt x="50" y="124"/>
                      <a:pt x="57" y="128"/>
                    </a:cubicBezTo>
                    <a:cubicBezTo>
                      <a:pt x="65" y="131"/>
                      <a:pt x="78" y="139"/>
                      <a:pt x="80" y="142"/>
                    </a:cubicBezTo>
                    <a:cubicBezTo>
                      <a:pt x="82" y="145"/>
                      <a:pt x="89" y="149"/>
                      <a:pt x="90" y="149"/>
                    </a:cubicBezTo>
                    <a:cubicBezTo>
                      <a:pt x="90" y="149"/>
                      <a:pt x="90" y="150"/>
                      <a:pt x="90" y="151"/>
                    </a:cubicBezTo>
                    <a:cubicBezTo>
                      <a:pt x="91" y="150"/>
                      <a:pt x="92" y="150"/>
                      <a:pt x="92" y="149"/>
                    </a:cubicBezTo>
                    <a:cubicBezTo>
                      <a:pt x="94" y="148"/>
                      <a:pt x="95" y="144"/>
                      <a:pt x="95" y="14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2" name="Google Shape;862;p30"/>
              <p:cNvSpPr/>
              <p:nvPr/>
            </p:nvSpPr>
            <p:spPr>
              <a:xfrm>
                <a:off x="3547044" y="3860183"/>
                <a:ext cx="258474" cy="217068"/>
              </a:xfrm>
              <a:custGeom>
                <a:avLst/>
                <a:gdLst/>
                <a:ahLst/>
                <a:cxnLst/>
                <a:rect l="l" t="t" r="r" b="b"/>
                <a:pathLst>
                  <a:path w="112" h="94" extrusionOk="0">
                    <a:moveTo>
                      <a:pt x="11" y="6"/>
                    </a:moveTo>
                    <a:cubicBezTo>
                      <a:pt x="9" y="9"/>
                      <a:pt x="5" y="12"/>
                      <a:pt x="4" y="15"/>
                    </a:cubicBezTo>
                    <a:cubicBezTo>
                      <a:pt x="4" y="19"/>
                      <a:pt x="4" y="20"/>
                      <a:pt x="3" y="21"/>
                    </a:cubicBezTo>
                    <a:cubicBezTo>
                      <a:pt x="2" y="23"/>
                      <a:pt x="0" y="25"/>
                      <a:pt x="2" y="25"/>
                    </a:cubicBezTo>
                    <a:cubicBezTo>
                      <a:pt x="4" y="25"/>
                      <a:pt x="6" y="25"/>
                      <a:pt x="6" y="27"/>
                    </a:cubicBezTo>
                    <a:cubicBezTo>
                      <a:pt x="6" y="29"/>
                      <a:pt x="10" y="29"/>
                      <a:pt x="9" y="32"/>
                    </a:cubicBezTo>
                    <a:cubicBezTo>
                      <a:pt x="9" y="35"/>
                      <a:pt x="8" y="43"/>
                      <a:pt x="15" y="43"/>
                    </a:cubicBezTo>
                    <a:cubicBezTo>
                      <a:pt x="21" y="43"/>
                      <a:pt x="25" y="40"/>
                      <a:pt x="28" y="44"/>
                    </a:cubicBezTo>
                    <a:cubicBezTo>
                      <a:pt x="31" y="48"/>
                      <a:pt x="35" y="49"/>
                      <a:pt x="40" y="49"/>
                    </a:cubicBezTo>
                    <a:cubicBezTo>
                      <a:pt x="44" y="48"/>
                      <a:pt x="51" y="47"/>
                      <a:pt x="49" y="51"/>
                    </a:cubicBezTo>
                    <a:cubicBezTo>
                      <a:pt x="47" y="55"/>
                      <a:pt x="45" y="64"/>
                      <a:pt x="47" y="66"/>
                    </a:cubicBezTo>
                    <a:cubicBezTo>
                      <a:pt x="49" y="68"/>
                      <a:pt x="52" y="70"/>
                      <a:pt x="50" y="72"/>
                    </a:cubicBezTo>
                    <a:cubicBezTo>
                      <a:pt x="48" y="74"/>
                      <a:pt x="48" y="77"/>
                      <a:pt x="50" y="78"/>
                    </a:cubicBezTo>
                    <a:cubicBezTo>
                      <a:pt x="52" y="80"/>
                      <a:pt x="51" y="82"/>
                      <a:pt x="51" y="82"/>
                    </a:cubicBezTo>
                    <a:cubicBezTo>
                      <a:pt x="51" y="82"/>
                      <a:pt x="51" y="83"/>
                      <a:pt x="50" y="83"/>
                    </a:cubicBezTo>
                    <a:cubicBezTo>
                      <a:pt x="53" y="86"/>
                      <a:pt x="55" y="90"/>
                      <a:pt x="56" y="91"/>
                    </a:cubicBezTo>
                    <a:cubicBezTo>
                      <a:pt x="59" y="93"/>
                      <a:pt x="59" y="94"/>
                      <a:pt x="61" y="93"/>
                    </a:cubicBezTo>
                    <a:cubicBezTo>
                      <a:pt x="63" y="92"/>
                      <a:pt x="64" y="91"/>
                      <a:pt x="65" y="92"/>
                    </a:cubicBezTo>
                    <a:cubicBezTo>
                      <a:pt x="67" y="93"/>
                      <a:pt x="69" y="91"/>
                      <a:pt x="71" y="89"/>
                    </a:cubicBezTo>
                    <a:cubicBezTo>
                      <a:pt x="73" y="87"/>
                      <a:pt x="76" y="89"/>
                      <a:pt x="76" y="87"/>
                    </a:cubicBezTo>
                    <a:cubicBezTo>
                      <a:pt x="77" y="84"/>
                      <a:pt x="78" y="83"/>
                      <a:pt x="81" y="82"/>
                    </a:cubicBezTo>
                    <a:cubicBezTo>
                      <a:pt x="84" y="82"/>
                      <a:pt x="84" y="79"/>
                      <a:pt x="82" y="79"/>
                    </a:cubicBezTo>
                    <a:cubicBezTo>
                      <a:pt x="80" y="79"/>
                      <a:pt x="78" y="81"/>
                      <a:pt x="78" y="78"/>
                    </a:cubicBezTo>
                    <a:cubicBezTo>
                      <a:pt x="78" y="75"/>
                      <a:pt x="76" y="76"/>
                      <a:pt x="76" y="73"/>
                    </a:cubicBezTo>
                    <a:cubicBezTo>
                      <a:pt x="76" y="70"/>
                      <a:pt x="75" y="69"/>
                      <a:pt x="72" y="67"/>
                    </a:cubicBezTo>
                    <a:cubicBezTo>
                      <a:pt x="70" y="65"/>
                      <a:pt x="76" y="65"/>
                      <a:pt x="78" y="66"/>
                    </a:cubicBezTo>
                    <a:cubicBezTo>
                      <a:pt x="79" y="67"/>
                      <a:pt x="84" y="66"/>
                      <a:pt x="85" y="68"/>
                    </a:cubicBezTo>
                    <a:cubicBezTo>
                      <a:pt x="85" y="71"/>
                      <a:pt x="88" y="71"/>
                      <a:pt x="88" y="69"/>
                    </a:cubicBezTo>
                    <a:cubicBezTo>
                      <a:pt x="88" y="66"/>
                      <a:pt x="91" y="65"/>
                      <a:pt x="93" y="66"/>
                    </a:cubicBezTo>
                    <a:cubicBezTo>
                      <a:pt x="96" y="66"/>
                      <a:pt x="101" y="62"/>
                      <a:pt x="103" y="62"/>
                    </a:cubicBezTo>
                    <a:cubicBezTo>
                      <a:pt x="105" y="61"/>
                      <a:pt x="105" y="60"/>
                      <a:pt x="106" y="59"/>
                    </a:cubicBezTo>
                    <a:cubicBezTo>
                      <a:pt x="104" y="57"/>
                      <a:pt x="101" y="53"/>
                      <a:pt x="100" y="52"/>
                    </a:cubicBezTo>
                    <a:cubicBezTo>
                      <a:pt x="99" y="51"/>
                      <a:pt x="101" y="50"/>
                      <a:pt x="101" y="48"/>
                    </a:cubicBezTo>
                    <a:cubicBezTo>
                      <a:pt x="101" y="46"/>
                      <a:pt x="101" y="44"/>
                      <a:pt x="105" y="44"/>
                    </a:cubicBezTo>
                    <a:cubicBezTo>
                      <a:pt x="109" y="44"/>
                      <a:pt x="108" y="41"/>
                      <a:pt x="106" y="40"/>
                    </a:cubicBezTo>
                    <a:cubicBezTo>
                      <a:pt x="104" y="39"/>
                      <a:pt x="107" y="36"/>
                      <a:pt x="109" y="34"/>
                    </a:cubicBezTo>
                    <a:cubicBezTo>
                      <a:pt x="110" y="34"/>
                      <a:pt x="111" y="32"/>
                      <a:pt x="112" y="31"/>
                    </a:cubicBezTo>
                    <a:cubicBezTo>
                      <a:pt x="108" y="29"/>
                      <a:pt x="103" y="29"/>
                      <a:pt x="100" y="29"/>
                    </a:cubicBezTo>
                    <a:cubicBezTo>
                      <a:pt x="97" y="30"/>
                      <a:pt x="102" y="26"/>
                      <a:pt x="102" y="23"/>
                    </a:cubicBezTo>
                    <a:cubicBezTo>
                      <a:pt x="103" y="20"/>
                      <a:pt x="94" y="19"/>
                      <a:pt x="90" y="18"/>
                    </a:cubicBezTo>
                    <a:cubicBezTo>
                      <a:pt x="87" y="18"/>
                      <a:pt x="88" y="14"/>
                      <a:pt x="92" y="14"/>
                    </a:cubicBezTo>
                    <a:cubicBezTo>
                      <a:pt x="95" y="14"/>
                      <a:pt x="90" y="11"/>
                      <a:pt x="85" y="12"/>
                    </a:cubicBezTo>
                    <a:cubicBezTo>
                      <a:pt x="80" y="13"/>
                      <a:pt x="73" y="15"/>
                      <a:pt x="69" y="17"/>
                    </a:cubicBezTo>
                    <a:cubicBezTo>
                      <a:pt x="65" y="20"/>
                      <a:pt x="59" y="11"/>
                      <a:pt x="54" y="13"/>
                    </a:cubicBezTo>
                    <a:cubicBezTo>
                      <a:pt x="50" y="15"/>
                      <a:pt x="43" y="15"/>
                      <a:pt x="44" y="11"/>
                    </a:cubicBezTo>
                    <a:cubicBezTo>
                      <a:pt x="44" y="8"/>
                      <a:pt x="42" y="5"/>
                      <a:pt x="37" y="5"/>
                    </a:cubicBezTo>
                    <a:cubicBezTo>
                      <a:pt x="33" y="5"/>
                      <a:pt x="34" y="0"/>
                      <a:pt x="31" y="0"/>
                    </a:cubicBezTo>
                    <a:cubicBezTo>
                      <a:pt x="27" y="0"/>
                      <a:pt x="31" y="5"/>
                      <a:pt x="28" y="6"/>
                    </a:cubicBezTo>
                    <a:cubicBezTo>
                      <a:pt x="26" y="7"/>
                      <a:pt x="18" y="9"/>
                      <a:pt x="17" y="12"/>
                    </a:cubicBezTo>
                    <a:cubicBezTo>
                      <a:pt x="17" y="15"/>
                      <a:pt x="22" y="20"/>
                      <a:pt x="20" y="24"/>
                    </a:cubicBezTo>
                    <a:cubicBezTo>
                      <a:pt x="18" y="27"/>
                      <a:pt x="13" y="24"/>
                      <a:pt x="11" y="21"/>
                    </a:cubicBezTo>
                    <a:cubicBezTo>
                      <a:pt x="10" y="17"/>
                      <a:pt x="16" y="12"/>
                      <a:pt x="15" y="10"/>
                    </a:cubicBezTo>
                    <a:cubicBezTo>
                      <a:pt x="14" y="9"/>
                      <a:pt x="13" y="6"/>
                      <a:pt x="14" y="5"/>
                    </a:cubicBezTo>
                    <a:cubicBezTo>
                      <a:pt x="13" y="5"/>
                      <a:pt x="12" y="5"/>
                      <a:pt x="11" y="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3" name="Google Shape;863;p30"/>
              <p:cNvSpPr/>
              <p:nvPr/>
            </p:nvSpPr>
            <p:spPr>
              <a:xfrm>
                <a:off x="3834376" y="3970599"/>
                <a:ext cx="81557" cy="85321"/>
              </a:xfrm>
              <a:custGeom>
                <a:avLst/>
                <a:gdLst/>
                <a:ahLst/>
                <a:cxnLst/>
                <a:rect l="l" t="t" r="r" b="b"/>
                <a:pathLst>
                  <a:path w="35" h="37" extrusionOk="0">
                    <a:moveTo>
                      <a:pt x="9" y="8"/>
                    </a:moveTo>
                    <a:cubicBezTo>
                      <a:pt x="10" y="10"/>
                      <a:pt x="7" y="11"/>
                      <a:pt x="5" y="12"/>
                    </a:cubicBezTo>
                    <a:cubicBezTo>
                      <a:pt x="2" y="12"/>
                      <a:pt x="3" y="17"/>
                      <a:pt x="2" y="18"/>
                    </a:cubicBezTo>
                    <a:cubicBezTo>
                      <a:pt x="0" y="20"/>
                      <a:pt x="7" y="24"/>
                      <a:pt x="8" y="27"/>
                    </a:cubicBezTo>
                    <a:cubicBezTo>
                      <a:pt x="9" y="29"/>
                      <a:pt x="11" y="33"/>
                      <a:pt x="13" y="36"/>
                    </a:cubicBezTo>
                    <a:cubicBezTo>
                      <a:pt x="15" y="36"/>
                      <a:pt x="16" y="37"/>
                      <a:pt x="17" y="36"/>
                    </a:cubicBezTo>
                    <a:cubicBezTo>
                      <a:pt x="19" y="35"/>
                      <a:pt x="17" y="31"/>
                      <a:pt x="20" y="31"/>
                    </a:cubicBezTo>
                    <a:cubicBezTo>
                      <a:pt x="24" y="31"/>
                      <a:pt x="28" y="29"/>
                      <a:pt x="29" y="31"/>
                    </a:cubicBezTo>
                    <a:cubicBezTo>
                      <a:pt x="30" y="32"/>
                      <a:pt x="30" y="32"/>
                      <a:pt x="30" y="32"/>
                    </a:cubicBezTo>
                    <a:cubicBezTo>
                      <a:pt x="31" y="31"/>
                      <a:pt x="32" y="29"/>
                      <a:pt x="33" y="29"/>
                    </a:cubicBezTo>
                    <a:cubicBezTo>
                      <a:pt x="33" y="27"/>
                      <a:pt x="33" y="21"/>
                      <a:pt x="32" y="18"/>
                    </a:cubicBezTo>
                    <a:cubicBezTo>
                      <a:pt x="30" y="14"/>
                      <a:pt x="31" y="10"/>
                      <a:pt x="33" y="8"/>
                    </a:cubicBezTo>
                    <a:cubicBezTo>
                      <a:pt x="33" y="8"/>
                      <a:pt x="34" y="6"/>
                      <a:pt x="35" y="4"/>
                    </a:cubicBezTo>
                    <a:cubicBezTo>
                      <a:pt x="32" y="3"/>
                      <a:pt x="29" y="2"/>
                      <a:pt x="27" y="2"/>
                    </a:cubicBezTo>
                    <a:cubicBezTo>
                      <a:pt x="22" y="3"/>
                      <a:pt x="18" y="5"/>
                      <a:pt x="16" y="3"/>
                    </a:cubicBezTo>
                    <a:cubicBezTo>
                      <a:pt x="15" y="0"/>
                      <a:pt x="12" y="1"/>
                      <a:pt x="10" y="2"/>
                    </a:cubicBezTo>
                    <a:cubicBezTo>
                      <a:pt x="10" y="3"/>
                      <a:pt x="10" y="3"/>
                      <a:pt x="9" y="3"/>
                    </a:cubicBezTo>
                    <a:cubicBezTo>
                      <a:pt x="9" y="5"/>
                      <a:pt x="8" y="7"/>
                      <a:pt x="9"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4" name="Google Shape;864;p30"/>
              <p:cNvSpPr/>
              <p:nvPr/>
            </p:nvSpPr>
            <p:spPr>
              <a:xfrm>
                <a:off x="3775404" y="3931703"/>
                <a:ext cx="89086" cy="136765"/>
              </a:xfrm>
              <a:custGeom>
                <a:avLst/>
                <a:gdLst/>
                <a:ahLst/>
                <a:cxnLst/>
                <a:rect l="l" t="t" r="r" b="b"/>
                <a:pathLst>
                  <a:path w="39" h="59" extrusionOk="0">
                    <a:moveTo>
                      <a:pt x="10" y="3"/>
                    </a:moveTo>
                    <a:cubicBezTo>
                      <a:pt x="8" y="5"/>
                      <a:pt x="5" y="8"/>
                      <a:pt x="7" y="9"/>
                    </a:cubicBezTo>
                    <a:cubicBezTo>
                      <a:pt x="9" y="10"/>
                      <a:pt x="10" y="13"/>
                      <a:pt x="6" y="13"/>
                    </a:cubicBezTo>
                    <a:cubicBezTo>
                      <a:pt x="2" y="13"/>
                      <a:pt x="2" y="15"/>
                      <a:pt x="2" y="17"/>
                    </a:cubicBezTo>
                    <a:cubicBezTo>
                      <a:pt x="2" y="19"/>
                      <a:pt x="0" y="20"/>
                      <a:pt x="1" y="21"/>
                    </a:cubicBezTo>
                    <a:cubicBezTo>
                      <a:pt x="2" y="22"/>
                      <a:pt x="5" y="26"/>
                      <a:pt x="7" y="28"/>
                    </a:cubicBezTo>
                    <a:cubicBezTo>
                      <a:pt x="7" y="27"/>
                      <a:pt x="8" y="26"/>
                      <a:pt x="9" y="26"/>
                    </a:cubicBezTo>
                    <a:cubicBezTo>
                      <a:pt x="13" y="27"/>
                      <a:pt x="10" y="32"/>
                      <a:pt x="13" y="33"/>
                    </a:cubicBezTo>
                    <a:cubicBezTo>
                      <a:pt x="16" y="34"/>
                      <a:pt x="16" y="38"/>
                      <a:pt x="14" y="40"/>
                    </a:cubicBezTo>
                    <a:cubicBezTo>
                      <a:pt x="12" y="41"/>
                      <a:pt x="11" y="49"/>
                      <a:pt x="15" y="54"/>
                    </a:cubicBezTo>
                    <a:cubicBezTo>
                      <a:pt x="20" y="59"/>
                      <a:pt x="23" y="58"/>
                      <a:pt x="24" y="57"/>
                    </a:cubicBezTo>
                    <a:cubicBezTo>
                      <a:pt x="25" y="56"/>
                      <a:pt x="28" y="57"/>
                      <a:pt x="29" y="55"/>
                    </a:cubicBezTo>
                    <a:cubicBezTo>
                      <a:pt x="30" y="53"/>
                      <a:pt x="31" y="55"/>
                      <a:pt x="33" y="53"/>
                    </a:cubicBezTo>
                    <a:cubicBezTo>
                      <a:pt x="34" y="52"/>
                      <a:pt x="37" y="52"/>
                      <a:pt x="39" y="53"/>
                    </a:cubicBezTo>
                    <a:cubicBezTo>
                      <a:pt x="37" y="50"/>
                      <a:pt x="35" y="46"/>
                      <a:pt x="34" y="44"/>
                    </a:cubicBezTo>
                    <a:cubicBezTo>
                      <a:pt x="33" y="41"/>
                      <a:pt x="26" y="37"/>
                      <a:pt x="28" y="35"/>
                    </a:cubicBezTo>
                    <a:cubicBezTo>
                      <a:pt x="29" y="34"/>
                      <a:pt x="28" y="29"/>
                      <a:pt x="31" y="29"/>
                    </a:cubicBezTo>
                    <a:cubicBezTo>
                      <a:pt x="33" y="28"/>
                      <a:pt x="36" y="27"/>
                      <a:pt x="35" y="25"/>
                    </a:cubicBezTo>
                    <a:cubicBezTo>
                      <a:pt x="34" y="24"/>
                      <a:pt x="35" y="22"/>
                      <a:pt x="35" y="20"/>
                    </a:cubicBezTo>
                    <a:cubicBezTo>
                      <a:pt x="33" y="19"/>
                      <a:pt x="30" y="13"/>
                      <a:pt x="28" y="13"/>
                    </a:cubicBezTo>
                    <a:cubicBezTo>
                      <a:pt x="26" y="13"/>
                      <a:pt x="23" y="11"/>
                      <a:pt x="24" y="8"/>
                    </a:cubicBezTo>
                    <a:cubicBezTo>
                      <a:pt x="24" y="5"/>
                      <a:pt x="19" y="5"/>
                      <a:pt x="16" y="1"/>
                    </a:cubicBezTo>
                    <a:cubicBezTo>
                      <a:pt x="15" y="1"/>
                      <a:pt x="14" y="0"/>
                      <a:pt x="13" y="0"/>
                    </a:cubicBezTo>
                    <a:cubicBezTo>
                      <a:pt x="12" y="1"/>
                      <a:pt x="11" y="3"/>
                      <a:pt x="10"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5" name="Google Shape;865;p30"/>
              <p:cNvSpPr/>
              <p:nvPr/>
            </p:nvSpPr>
            <p:spPr>
              <a:xfrm>
                <a:off x="3904641" y="3980637"/>
                <a:ext cx="56463" cy="71519"/>
              </a:xfrm>
              <a:custGeom>
                <a:avLst/>
                <a:gdLst/>
                <a:ahLst/>
                <a:cxnLst/>
                <a:rect l="l" t="t" r="r" b="b"/>
                <a:pathLst>
                  <a:path w="25" h="31" extrusionOk="0">
                    <a:moveTo>
                      <a:pt x="2" y="14"/>
                    </a:moveTo>
                    <a:cubicBezTo>
                      <a:pt x="3" y="17"/>
                      <a:pt x="3" y="23"/>
                      <a:pt x="3" y="25"/>
                    </a:cubicBezTo>
                    <a:cubicBezTo>
                      <a:pt x="2" y="25"/>
                      <a:pt x="1" y="27"/>
                      <a:pt x="0" y="28"/>
                    </a:cubicBezTo>
                    <a:cubicBezTo>
                      <a:pt x="1" y="30"/>
                      <a:pt x="4" y="31"/>
                      <a:pt x="7" y="30"/>
                    </a:cubicBezTo>
                    <a:cubicBezTo>
                      <a:pt x="12" y="28"/>
                      <a:pt x="14" y="31"/>
                      <a:pt x="16" y="26"/>
                    </a:cubicBezTo>
                    <a:cubicBezTo>
                      <a:pt x="17" y="22"/>
                      <a:pt x="22" y="17"/>
                      <a:pt x="25" y="13"/>
                    </a:cubicBezTo>
                    <a:cubicBezTo>
                      <a:pt x="25" y="13"/>
                      <a:pt x="25" y="13"/>
                      <a:pt x="25" y="13"/>
                    </a:cubicBezTo>
                    <a:cubicBezTo>
                      <a:pt x="22" y="12"/>
                      <a:pt x="17" y="4"/>
                      <a:pt x="11" y="2"/>
                    </a:cubicBezTo>
                    <a:cubicBezTo>
                      <a:pt x="9" y="2"/>
                      <a:pt x="7" y="1"/>
                      <a:pt x="5" y="0"/>
                    </a:cubicBezTo>
                    <a:cubicBezTo>
                      <a:pt x="4" y="2"/>
                      <a:pt x="3" y="4"/>
                      <a:pt x="3" y="4"/>
                    </a:cubicBezTo>
                    <a:cubicBezTo>
                      <a:pt x="1" y="6"/>
                      <a:pt x="0" y="10"/>
                      <a:pt x="2"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6" name="Google Shape;866;p30"/>
              <p:cNvSpPr/>
              <p:nvPr/>
            </p:nvSpPr>
            <p:spPr>
              <a:xfrm>
                <a:off x="3338760" y="3641861"/>
                <a:ext cx="196992" cy="69010"/>
              </a:xfrm>
              <a:custGeom>
                <a:avLst/>
                <a:gdLst/>
                <a:ahLst/>
                <a:cxnLst/>
                <a:rect l="l" t="t" r="r" b="b"/>
                <a:pathLst>
                  <a:path w="85" h="30" extrusionOk="0">
                    <a:moveTo>
                      <a:pt x="69" y="19"/>
                    </a:moveTo>
                    <a:cubicBezTo>
                      <a:pt x="63" y="19"/>
                      <a:pt x="46" y="7"/>
                      <a:pt x="30" y="4"/>
                    </a:cubicBezTo>
                    <a:cubicBezTo>
                      <a:pt x="14" y="0"/>
                      <a:pt x="0" y="12"/>
                      <a:pt x="1" y="14"/>
                    </a:cubicBezTo>
                    <a:cubicBezTo>
                      <a:pt x="3" y="16"/>
                      <a:pt x="11" y="10"/>
                      <a:pt x="15" y="7"/>
                    </a:cubicBezTo>
                    <a:cubicBezTo>
                      <a:pt x="19" y="4"/>
                      <a:pt x="23" y="9"/>
                      <a:pt x="23" y="10"/>
                    </a:cubicBezTo>
                    <a:cubicBezTo>
                      <a:pt x="23" y="12"/>
                      <a:pt x="28" y="13"/>
                      <a:pt x="37" y="14"/>
                    </a:cubicBezTo>
                    <a:cubicBezTo>
                      <a:pt x="45" y="14"/>
                      <a:pt x="46" y="21"/>
                      <a:pt x="54" y="23"/>
                    </a:cubicBezTo>
                    <a:cubicBezTo>
                      <a:pt x="61" y="24"/>
                      <a:pt x="54" y="27"/>
                      <a:pt x="58" y="29"/>
                    </a:cubicBezTo>
                    <a:cubicBezTo>
                      <a:pt x="61" y="30"/>
                      <a:pt x="82" y="30"/>
                      <a:pt x="84" y="28"/>
                    </a:cubicBezTo>
                    <a:cubicBezTo>
                      <a:pt x="85" y="26"/>
                      <a:pt x="74" y="19"/>
                      <a:pt x="69" y="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7" name="Google Shape;867;p30"/>
              <p:cNvSpPr/>
              <p:nvPr/>
            </p:nvSpPr>
            <p:spPr>
              <a:xfrm>
                <a:off x="3451685" y="3735965"/>
                <a:ext cx="43915" cy="21330"/>
              </a:xfrm>
              <a:custGeom>
                <a:avLst/>
                <a:gdLst/>
                <a:ahLst/>
                <a:cxnLst/>
                <a:rect l="l" t="t" r="r" b="b"/>
                <a:pathLst>
                  <a:path w="19" h="9" extrusionOk="0">
                    <a:moveTo>
                      <a:pt x="1" y="3"/>
                    </a:moveTo>
                    <a:cubicBezTo>
                      <a:pt x="3" y="5"/>
                      <a:pt x="16" y="9"/>
                      <a:pt x="18" y="6"/>
                    </a:cubicBezTo>
                    <a:cubicBezTo>
                      <a:pt x="19" y="3"/>
                      <a:pt x="0" y="0"/>
                      <a:pt x="1"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8" name="Google Shape;868;p30"/>
              <p:cNvSpPr/>
              <p:nvPr/>
            </p:nvSpPr>
            <p:spPr>
              <a:xfrm>
                <a:off x="3659970" y="3733456"/>
                <a:ext cx="41406" cy="23840"/>
              </a:xfrm>
              <a:custGeom>
                <a:avLst/>
                <a:gdLst/>
                <a:ahLst/>
                <a:cxnLst/>
                <a:rect l="l" t="t" r="r" b="b"/>
                <a:pathLst>
                  <a:path w="18" h="10" extrusionOk="0">
                    <a:moveTo>
                      <a:pt x="3" y="5"/>
                    </a:moveTo>
                    <a:cubicBezTo>
                      <a:pt x="6" y="10"/>
                      <a:pt x="15" y="7"/>
                      <a:pt x="16" y="5"/>
                    </a:cubicBezTo>
                    <a:cubicBezTo>
                      <a:pt x="18" y="1"/>
                      <a:pt x="0" y="0"/>
                      <a:pt x="3" y="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69" name="Google Shape;869;p30"/>
              <p:cNvSpPr/>
              <p:nvPr/>
            </p:nvSpPr>
            <p:spPr>
              <a:xfrm>
                <a:off x="3404005" y="4060939"/>
                <a:ext cx="112925" cy="124218"/>
              </a:xfrm>
              <a:custGeom>
                <a:avLst/>
                <a:gdLst/>
                <a:ahLst/>
                <a:cxnLst/>
                <a:rect l="l" t="t" r="r" b="b"/>
                <a:pathLst>
                  <a:path w="49" h="54" extrusionOk="0">
                    <a:moveTo>
                      <a:pt x="44" y="14"/>
                    </a:moveTo>
                    <a:cubicBezTo>
                      <a:pt x="41" y="10"/>
                      <a:pt x="39" y="8"/>
                      <a:pt x="39" y="9"/>
                    </a:cubicBezTo>
                    <a:cubicBezTo>
                      <a:pt x="38" y="10"/>
                      <a:pt x="35" y="11"/>
                      <a:pt x="33" y="9"/>
                    </a:cubicBezTo>
                    <a:cubicBezTo>
                      <a:pt x="30" y="8"/>
                      <a:pt x="29" y="5"/>
                      <a:pt x="28" y="5"/>
                    </a:cubicBezTo>
                    <a:cubicBezTo>
                      <a:pt x="26" y="5"/>
                      <a:pt x="21" y="2"/>
                      <a:pt x="18" y="0"/>
                    </a:cubicBezTo>
                    <a:cubicBezTo>
                      <a:pt x="18" y="0"/>
                      <a:pt x="18" y="1"/>
                      <a:pt x="18" y="1"/>
                    </a:cubicBezTo>
                    <a:cubicBezTo>
                      <a:pt x="18" y="3"/>
                      <a:pt x="15" y="4"/>
                      <a:pt x="12" y="4"/>
                    </a:cubicBezTo>
                    <a:cubicBezTo>
                      <a:pt x="9" y="4"/>
                      <a:pt x="9" y="7"/>
                      <a:pt x="9" y="10"/>
                    </a:cubicBezTo>
                    <a:cubicBezTo>
                      <a:pt x="9" y="12"/>
                      <a:pt x="7" y="12"/>
                      <a:pt x="6" y="15"/>
                    </a:cubicBezTo>
                    <a:cubicBezTo>
                      <a:pt x="5" y="17"/>
                      <a:pt x="6" y="18"/>
                      <a:pt x="4" y="19"/>
                    </a:cubicBezTo>
                    <a:cubicBezTo>
                      <a:pt x="1" y="20"/>
                      <a:pt x="0" y="22"/>
                      <a:pt x="2" y="24"/>
                    </a:cubicBezTo>
                    <a:cubicBezTo>
                      <a:pt x="3" y="27"/>
                      <a:pt x="2" y="28"/>
                      <a:pt x="1" y="30"/>
                    </a:cubicBezTo>
                    <a:cubicBezTo>
                      <a:pt x="1" y="31"/>
                      <a:pt x="4" y="32"/>
                      <a:pt x="6" y="34"/>
                    </a:cubicBezTo>
                    <a:cubicBezTo>
                      <a:pt x="9" y="36"/>
                      <a:pt x="9" y="33"/>
                      <a:pt x="10" y="35"/>
                    </a:cubicBezTo>
                    <a:cubicBezTo>
                      <a:pt x="11" y="37"/>
                      <a:pt x="9" y="40"/>
                      <a:pt x="6" y="40"/>
                    </a:cubicBezTo>
                    <a:cubicBezTo>
                      <a:pt x="6" y="40"/>
                      <a:pt x="6" y="40"/>
                      <a:pt x="6" y="40"/>
                    </a:cubicBezTo>
                    <a:cubicBezTo>
                      <a:pt x="7" y="41"/>
                      <a:pt x="8" y="43"/>
                      <a:pt x="7" y="44"/>
                    </a:cubicBezTo>
                    <a:cubicBezTo>
                      <a:pt x="6" y="46"/>
                      <a:pt x="5" y="46"/>
                      <a:pt x="7" y="48"/>
                    </a:cubicBezTo>
                    <a:cubicBezTo>
                      <a:pt x="10" y="50"/>
                      <a:pt x="11" y="47"/>
                      <a:pt x="13" y="50"/>
                    </a:cubicBezTo>
                    <a:cubicBezTo>
                      <a:pt x="15" y="53"/>
                      <a:pt x="17" y="54"/>
                      <a:pt x="19" y="49"/>
                    </a:cubicBezTo>
                    <a:cubicBezTo>
                      <a:pt x="21" y="45"/>
                      <a:pt x="23" y="38"/>
                      <a:pt x="26" y="37"/>
                    </a:cubicBezTo>
                    <a:cubicBezTo>
                      <a:pt x="30" y="35"/>
                      <a:pt x="38" y="34"/>
                      <a:pt x="42" y="28"/>
                    </a:cubicBezTo>
                    <a:cubicBezTo>
                      <a:pt x="47" y="22"/>
                      <a:pt x="44" y="22"/>
                      <a:pt x="47" y="20"/>
                    </a:cubicBezTo>
                    <a:cubicBezTo>
                      <a:pt x="49" y="18"/>
                      <a:pt x="47" y="17"/>
                      <a:pt x="44"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0" name="Google Shape;870;p30"/>
              <p:cNvSpPr/>
              <p:nvPr/>
            </p:nvSpPr>
            <p:spPr>
              <a:xfrm>
                <a:off x="3563356" y="1960529"/>
                <a:ext cx="1135527" cy="848194"/>
              </a:xfrm>
              <a:custGeom>
                <a:avLst/>
                <a:gdLst/>
                <a:ahLst/>
                <a:cxnLst/>
                <a:rect l="l" t="t" r="r" b="b"/>
                <a:pathLst>
                  <a:path w="493" h="368" extrusionOk="0">
                    <a:moveTo>
                      <a:pt x="465" y="34"/>
                    </a:moveTo>
                    <a:cubicBezTo>
                      <a:pt x="456" y="34"/>
                      <a:pt x="449" y="35"/>
                      <a:pt x="449" y="41"/>
                    </a:cubicBezTo>
                    <a:cubicBezTo>
                      <a:pt x="448" y="47"/>
                      <a:pt x="437" y="40"/>
                      <a:pt x="432" y="42"/>
                    </a:cubicBezTo>
                    <a:cubicBezTo>
                      <a:pt x="427" y="44"/>
                      <a:pt x="430" y="37"/>
                      <a:pt x="425" y="40"/>
                    </a:cubicBezTo>
                    <a:cubicBezTo>
                      <a:pt x="420" y="42"/>
                      <a:pt x="415" y="48"/>
                      <a:pt x="409" y="50"/>
                    </a:cubicBezTo>
                    <a:cubicBezTo>
                      <a:pt x="404" y="52"/>
                      <a:pt x="399" y="58"/>
                      <a:pt x="396" y="59"/>
                    </a:cubicBezTo>
                    <a:cubicBezTo>
                      <a:pt x="392" y="59"/>
                      <a:pt x="403" y="48"/>
                      <a:pt x="409" y="42"/>
                    </a:cubicBezTo>
                    <a:cubicBezTo>
                      <a:pt x="415" y="36"/>
                      <a:pt x="412" y="30"/>
                      <a:pt x="404" y="31"/>
                    </a:cubicBezTo>
                    <a:cubicBezTo>
                      <a:pt x="397" y="31"/>
                      <a:pt x="398" y="36"/>
                      <a:pt x="394" y="37"/>
                    </a:cubicBezTo>
                    <a:cubicBezTo>
                      <a:pt x="390" y="38"/>
                      <a:pt x="369" y="48"/>
                      <a:pt x="368" y="45"/>
                    </a:cubicBezTo>
                    <a:cubicBezTo>
                      <a:pt x="367" y="42"/>
                      <a:pt x="385" y="37"/>
                      <a:pt x="385" y="35"/>
                    </a:cubicBezTo>
                    <a:cubicBezTo>
                      <a:pt x="385" y="32"/>
                      <a:pt x="362" y="32"/>
                      <a:pt x="352" y="34"/>
                    </a:cubicBezTo>
                    <a:cubicBezTo>
                      <a:pt x="342" y="35"/>
                      <a:pt x="325" y="41"/>
                      <a:pt x="325" y="38"/>
                    </a:cubicBezTo>
                    <a:cubicBezTo>
                      <a:pt x="324" y="35"/>
                      <a:pt x="345" y="31"/>
                      <a:pt x="355" y="30"/>
                    </a:cubicBezTo>
                    <a:cubicBezTo>
                      <a:pt x="366" y="29"/>
                      <a:pt x="385" y="31"/>
                      <a:pt x="393" y="27"/>
                    </a:cubicBezTo>
                    <a:cubicBezTo>
                      <a:pt x="401" y="24"/>
                      <a:pt x="413" y="24"/>
                      <a:pt x="416" y="21"/>
                    </a:cubicBezTo>
                    <a:cubicBezTo>
                      <a:pt x="418" y="18"/>
                      <a:pt x="406" y="15"/>
                      <a:pt x="401" y="15"/>
                    </a:cubicBezTo>
                    <a:cubicBezTo>
                      <a:pt x="395" y="15"/>
                      <a:pt x="389" y="15"/>
                      <a:pt x="390" y="12"/>
                    </a:cubicBezTo>
                    <a:cubicBezTo>
                      <a:pt x="390" y="9"/>
                      <a:pt x="381" y="8"/>
                      <a:pt x="380" y="6"/>
                    </a:cubicBezTo>
                    <a:cubicBezTo>
                      <a:pt x="379" y="4"/>
                      <a:pt x="361" y="6"/>
                      <a:pt x="357" y="3"/>
                    </a:cubicBezTo>
                    <a:cubicBezTo>
                      <a:pt x="354" y="1"/>
                      <a:pt x="342" y="0"/>
                      <a:pt x="333" y="0"/>
                    </a:cubicBezTo>
                    <a:cubicBezTo>
                      <a:pt x="323" y="1"/>
                      <a:pt x="304" y="1"/>
                      <a:pt x="299" y="1"/>
                    </a:cubicBezTo>
                    <a:cubicBezTo>
                      <a:pt x="295" y="2"/>
                      <a:pt x="292" y="3"/>
                      <a:pt x="288" y="3"/>
                    </a:cubicBezTo>
                    <a:cubicBezTo>
                      <a:pt x="284" y="3"/>
                      <a:pt x="278" y="4"/>
                      <a:pt x="280" y="7"/>
                    </a:cubicBezTo>
                    <a:cubicBezTo>
                      <a:pt x="284" y="12"/>
                      <a:pt x="274" y="14"/>
                      <a:pt x="274" y="10"/>
                    </a:cubicBezTo>
                    <a:cubicBezTo>
                      <a:pt x="275" y="6"/>
                      <a:pt x="265" y="5"/>
                      <a:pt x="262" y="7"/>
                    </a:cubicBezTo>
                    <a:cubicBezTo>
                      <a:pt x="258" y="10"/>
                      <a:pt x="242" y="4"/>
                      <a:pt x="240" y="7"/>
                    </a:cubicBezTo>
                    <a:cubicBezTo>
                      <a:pt x="238" y="11"/>
                      <a:pt x="219" y="10"/>
                      <a:pt x="213" y="11"/>
                    </a:cubicBezTo>
                    <a:cubicBezTo>
                      <a:pt x="208" y="11"/>
                      <a:pt x="222" y="16"/>
                      <a:pt x="222" y="18"/>
                    </a:cubicBezTo>
                    <a:cubicBezTo>
                      <a:pt x="221" y="20"/>
                      <a:pt x="204" y="18"/>
                      <a:pt x="207" y="22"/>
                    </a:cubicBezTo>
                    <a:cubicBezTo>
                      <a:pt x="211" y="26"/>
                      <a:pt x="222" y="30"/>
                      <a:pt x="228" y="35"/>
                    </a:cubicBezTo>
                    <a:cubicBezTo>
                      <a:pt x="233" y="40"/>
                      <a:pt x="223" y="37"/>
                      <a:pt x="217" y="33"/>
                    </a:cubicBezTo>
                    <a:cubicBezTo>
                      <a:pt x="211" y="29"/>
                      <a:pt x="203" y="31"/>
                      <a:pt x="199" y="26"/>
                    </a:cubicBezTo>
                    <a:cubicBezTo>
                      <a:pt x="196" y="22"/>
                      <a:pt x="181" y="19"/>
                      <a:pt x="178" y="22"/>
                    </a:cubicBezTo>
                    <a:cubicBezTo>
                      <a:pt x="174" y="25"/>
                      <a:pt x="188" y="30"/>
                      <a:pt x="188" y="33"/>
                    </a:cubicBezTo>
                    <a:cubicBezTo>
                      <a:pt x="188" y="36"/>
                      <a:pt x="178" y="32"/>
                      <a:pt x="176" y="33"/>
                    </a:cubicBezTo>
                    <a:cubicBezTo>
                      <a:pt x="175" y="35"/>
                      <a:pt x="166" y="25"/>
                      <a:pt x="162" y="25"/>
                    </a:cubicBezTo>
                    <a:cubicBezTo>
                      <a:pt x="157" y="25"/>
                      <a:pt x="161" y="30"/>
                      <a:pt x="161" y="36"/>
                    </a:cubicBezTo>
                    <a:cubicBezTo>
                      <a:pt x="161" y="41"/>
                      <a:pt x="152" y="45"/>
                      <a:pt x="154" y="41"/>
                    </a:cubicBezTo>
                    <a:cubicBezTo>
                      <a:pt x="157" y="37"/>
                      <a:pt x="155" y="26"/>
                      <a:pt x="150" y="25"/>
                    </a:cubicBezTo>
                    <a:cubicBezTo>
                      <a:pt x="145" y="23"/>
                      <a:pt x="132" y="29"/>
                      <a:pt x="125" y="28"/>
                    </a:cubicBezTo>
                    <a:cubicBezTo>
                      <a:pt x="119" y="28"/>
                      <a:pt x="110" y="30"/>
                      <a:pt x="116" y="34"/>
                    </a:cubicBezTo>
                    <a:cubicBezTo>
                      <a:pt x="121" y="37"/>
                      <a:pt x="115" y="39"/>
                      <a:pt x="110" y="35"/>
                    </a:cubicBezTo>
                    <a:cubicBezTo>
                      <a:pt x="105" y="32"/>
                      <a:pt x="89" y="35"/>
                      <a:pt x="92" y="38"/>
                    </a:cubicBezTo>
                    <a:cubicBezTo>
                      <a:pt x="96" y="40"/>
                      <a:pt x="97" y="47"/>
                      <a:pt x="95" y="50"/>
                    </a:cubicBezTo>
                    <a:cubicBezTo>
                      <a:pt x="93" y="53"/>
                      <a:pt x="86" y="47"/>
                      <a:pt x="79" y="47"/>
                    </a:cubicBezTo>
                    <a:cubicBezTo>
                      <a:pt x="73" y="48"/>
                      <a:pt x="41" y="63"/>
                      <a:pt x="43" y="67"/>
                    </a:cubicBezTo>
                    <a:cubicBezTo>
                      <a:pt x="45" y="71"/>
                      <a:pt x="58" y="68"/>
                      <a:pt x="63" y="70"/>
                    </a:cubicBezTo>
                    <a:cubicBezTo>
                      <a:pt x="67" y="73"/>
                      <a:pt x="61" y="81"/>
                      <a:pt x="56" y="85"/>
                    </a:cubicBezTo>
                    <a:cubicBezTo>
                      <a:pt x="51" y="89"/>
                      <a:pt x="31" y="85"/>
                      <a:pt x="31" y="89"/>
                    </a:cubicBezTo>
                    <a:cubicBezTo>
                      <a:pt x="30" y="94"/>
                      <a:pt x="0" y="94"/>
                      <a:pt x="0" y="101"/>
                    </a:cubicBezTo>
                    <a:cubicBezTo>
                      <a:pt x="0" y="104"/>
                      <a:pt x="2" y="107"/>
                      <a:pt x="5" y="107"/>
                    </a:cubicBezTo>
                    <a:cubicBezTo>
                      <a:pt x="9" y="108"/>
                      <a:pt x="14" y="107"/>
                      <a:pt x="18" y="111"/>
                    </a:cubicBezTo>
                    <a:cubicBezTo>
                      <a:pt x="22" y="115"/>
                      <a:pt x="33" y="116"/>
                      <a:pt x="40" y="113"/>
                    </a:cubicBezTo>
                    <a:cubicBezTo>
                      <a:pt x="47" y="110"/>
                      <a:pt x="53" y="113"/>
                      <a:pt x="53" y="118"/>
                    </a:cubicBezTo>
                    <a:cubicBezTo>
                      <a:pt x="52" y="122"/>
                      <a:pt x="36" y="116"/>
                      <a:pt x="31" y="119"/>
                    </a:cubicBezTo>
                    <a:cubicBezTo>
                      <a:pt x="26" y="122"/>
                      <a:pt x="11" y="119"/>
                      <a:pt x="11" y="123"/>
                    </a:cubicBezTo>
                    <a:cubicBezTo>
                      <a:pt x="12" y="126"/>
                      <a:pt x="20" y="125"/>
                      <a:pt x="26" y="127"/>
                    </a:cubicBezTo>
                    <a:cubicBezTo>
                      <a:pt x="32" y="128"/>
                      <a:pt x="26" y="130"/>
                      <a:pt x="26" y="133"/>
                    </a:cubicBezTo>
                    <a:cubicBezTo>
                      <a:pt x="26" y="136"/>
                      <a:pt x="29" y="135"/>
                      <a:pt x="36" y="138"/>
                    </a:cubicBezTo>
                    <a:cubicBezTo>
                      <a:pt x="42" y="141"/>
                      <a:pt x="52" y="143"/>
                      <a:pt x="49" y="140"/>
                    </a:cubicBezTo>
                    <a:cubicBezTo>
                      <a:pt x="45" y="136"/>
                      <a:pt x="55" y="137"/>
                      <a:pt x="57" y="139"/>
                    </a:cubicBezTo>
                    <a:cubicBezTo>
                      <a:pt x="58" y="141"/>
                      <a:pt x="63" y="136"/>
                      <a:pt x="67" y="137"/>
                    </a:cubicBezTo>
                    <a:cubicBezTo>
                      <a:pt x="72" y="138"/>
                      <a:pt x="74" y="133"/>
                      <a:pt x="77" y="135"/>
                    </a:cubicBezTo>
                    <a:cubicBezTo>
                      <a:pt x="81" y="137"/>
                      <a:pt x="97" y="139"/>
                      <a:pt x="103" y="142"/>
                    </a:cubicBezTo>
                    <a:cubicBezTo>
                      <a:pt x="109" y="145"/>
                      <a:pt x="117" y="146"/>
                      <a:pt x="116" y="150"/>
                    </a:cubicBezTo>
                    <a:cubicBezTo>
                      <a:pt x="115" y="155"/>
                      <a:pt x="121" y="158"/>
                      <a:pt x="127" y="161"/>
                    </a:cubicBezTo>
                    <a:cubicBezTo>
                      <a:pt x="134" y="164"/>
                      <a:pt x="135" y="170"/>
                      <a:pt x="135" y="174"/>
                    </a:cubicBezTo>
                    <a:cubicBezTo>
                      <a:pt x="134" y="178"/>
                      <a:pt x="141" y="181"/>
                      <a:pt x="140" y="183"/>
                    </a:cubicBezTo>
                    <a:cubicBezTo>
                      <a:pt x="139" y="185"/>
                      <a:pt x="140" y="187"/>
                      <a:pt x="144" y="191"/>
                    </a:cubicBezTo>
                    <a:cubicBezTo>
                      <a:pt x="149" y="195"/>
                      <a:pt x="138" y="198"/>
                      <a:pt x="140" y="201"/>
                    </a:cubicBezTo>
                    <a:cubicBezTo>
                      <a:pt x="143" y="204"/>
                      <a:pt x="136" y="211"/>
                      <a:pt x="144" y="212"/>
                    </a:cubicBezTo>
                    <a:cubicBezTo>
                      <a:pt x="152" y="213"/>
                      <a:pt x="150" y="207"/>
                      <a:pt x="156" y="207"/>
                    </a:cubicBezTo>
                    <a:cubicBezTo>
                      <a:pt x="162" y="207"/>
                      <a:pt x="156" y="212"/>
                      <a:pt x="159" y="215"/>
                    </a:cubicBezTo>
                    <a:cubicBezTo>
                      <a:pt x="162" y="218"/>
                      <a:pt x="169" y="217"/>
                      <a:pt x="174" y="222"/>
                    </a:cubicBezTo>
                    <a:cubicBezTo>
                      <a:pt x="180" y="227"/>
                      <a:pt x="177" y="230"/>
                      <a:pt x="171" y="226"/>
                    </a:cubicBezTo>
                    <a:cubicBezTo>
                      <a:pt x="166" y="221"/>
                      <a:pt x="150" y="222"/>
                      <a:pt x="150" y="224"/>
                    </a:cubicBezTo>
                    <a:cubicBezTo>
                      <a:pt x="150" y="225"/>
                      <a:pt x="167" y="235"/>
                      <a:pt x="171" y="234"/>
                    </a:cubicBezTo>
                    <a:cubicBezTo>
                      <a:pt x="175" y="232"/>
                      <a:pt x="181" y="240"/>
                      <a:pt x="178" y="242"/>
                    </a:cubicBezTo>
                    <a:cubicBezTo>
                      <a:pt x="176" y="245"/>
                      <a:pt x="177" y="250"/>
                      <a:pt x="177" y="253"/>
                    </a:cubicBezTo>
                    <a:cubicBezTo>
                      <a:pt x="176" y="256"/>
                      <a:pt x="170" y="253"/>
                      <a:pt x="167" y="254"/>
                    </a:cubicBezTo>
                    <a:cubicBezTo>
                      <a:pt x="163" y="254"/>
                      <a:pt x="160" y="255"/>
                      <a:pt x="160" y="260"/>
                    </a:cubicBezTo>
                    <a:cubicBezTo>
                      <a:pt x="160" y="264"/>
                      <a:pt x="154" y="266"/>
                      <a:pt x="154" y="271"/>
                    </a:cubicBezTo>
                    <a:cubicBezTo>
                      <a:pt x="153" y="276"/>
                      <a:pt x="158" y="276"/>
                      <a:pt x="161" y="278"/>
                    </a:cubicBezTo>
                    <a:cubicBezTo>
                      <a:pt x="164" y="280"/>
                      <a:pt x="156" y="282"/>
                      <a:pt x="155" y="285"/>
                    </a:cubicBezTo>
                    <a:cubicBezTo>
                      <a:pt x="155" y="289"/>
                      <a:pt x="163" y="295"/>
                      <a:pt x="166" y="297"/>
                    </a:cubicBezTo>
                    <a:cubicBezTo>
                      <a:pt x="169" y="299"/>
                      <a:pt x="167" y="307"/>
                      <a:pt x="168" y="311"/>
                    </a:cubicBezTo>
                    <a:cubicBezTo>
                      <a:pt x="169" y="315"/>
                      <a:pt x="173" y="310"/>
                      <a:pt x="173" y="315"/>
                    </a:cubicBezTo>
                    <a:cubicBezTo>
                      <a:pt x="172" y="320"/>
                      <a:pt x="176" y="320"/>
                      <a:pt x="177" y="323"/>
                    </a:cubicBezTo>
                    <a:cubicBezTo>
                      <a:pt x="177" y="326"/>
                      <a:pt x="184" y="326"/>
                      <a:pt x="183" y="330"/>
                    </a:cubicBezTo>
                    <a:cubicBezTo>
                      <a:pt x="181" y="334"/>
                      <a:pt x="185" y="338"/>
                      <a:pt x="187" y="340"/>
                    </a:cubicBezTo>
                    <a:cubicBezTo>
                      <a:pt x="188" y="342"/>
                      <a:pt x="194" y="346"/>
                      <a:pt x="196" y="349"/>
                    </a:cubicBezTo>
                    <a:cubicBezTo>
                      <a:pt x="197" y="352"/>
                      <a:pt x="200" y="357"/>
                      <a:pt x="205" y="355"/>
                    </a:cubicBezTo>
                    <a:cubicBezTo>
                      <a:pt x="209" y="354"/>
                      <a:pt x="209" y="358"/>
                      <a:pt x="213" y="358"/>
                    </a:cubicBezTo>
                    <a:cubicBezTo>
                      <a:pt x="216" y="357"/>
                      <a:pt x="221" y="359"/>
                      <a:pt x="222" y="362"/>
                    </a:cubicBezTo>
                    <a:cubicBezTo>
                      <a:pt x="223" y="364"/>
                      <a:pt x="233" y="367"/>
                      <a:pt x="236" y="367"/>
                    </a:cubicBezTo>
                    <a:cubicBezTo>
                      <a:pt x="239" y="368"/>
                      <a:pt x="239" y="362"/>
                      <a:pt x="242" y="361"/>
                    </a:cubicBezTo>
                    <a:cubicBezTo>
                      <a:pt x="245" y="360"/>
                      <a:pt x="244" y="349"/>
                      <a:pt x="246" y="348"/>
                    </a:cubicBezTo>
                    <a:cubicBezTo>
                      <a:pt x="248" y="348"/>
                      <a:pt x="248" y="337"/>
                      <a:pt x="245" y="336"/>
                    </a:cubicBezTo>
                    <a:cubicBezTo>
                      <a:pt x="243" y="335"/>
                      <a:pt x="244" y="331"/>
                      <a:pt x="249" y="332"/>
                    </a:cubicBezTo>
                    <a:cubicBezTo>
                      <a:pt x="255" y="333"/>
                      <a:pt x="253" y="327"/>
                      <a:pt x="256" y="326"/>
                    </a:cubicBezTo>
                    <a:cubicBezTo>
                      <a:pt x="258" y="326"/>
                      <a:pt x="257" y="321"/>
                      <a:pt x="259" y="320"/>
                    </a:cubicBezTo>
                    <a:cubicBezTo>
                      <a:pt x="261" y="320"/>
                      <a:pt x="261" y="316"/>
                      <a:pt x="259" y="314"/>
                    </a:cubicBezTo>
                    <a:cubicBezTo>
                      <a:pt x="258" y="313"/>
                      <a:pt x="259" y="311"/>
                      <a:pt x="262" y="311"/>
                    </a:cubicBezTo>
                    <a:cubicBezTo>
                      <a:pt x="265" y="310"/>
                      <a:pt x="264" y="306"/>
                      <a:pt x="261" y="305"/>
                    </a:cubicBezTo>
                    <a:cubicBezTo>
                      <a:pt x="257" y="303"/>
                      <a:pt x="258" y="299"/>
                      <a:pt x="262" y="302"/>
                    </a:cubicBezTo>
                    <a:cubicBezTo>
                      <a:pt x="266" y="304"/>
                      <a:pt x="268" y="302"/>
                      <a:pt x="266" y="299"/>
                    </a:cubicBezTo>
                    <a:cubicBezTo>
                      <a:pt x="264" y="297"/>
                      <a:pt x="269" y="295"/>
                      <a:pt x="274" y="295"/>
                    </a:cubicBezTo>
                    <a:cubicBezTo>
                      <a:pt x="279" y="294"/>
                      <a:pt x="281" y="292"/>
                      <a:pt x="281" y="288"/>
                    </a:cubicBezTo>
                    <a:cubicBezTo>
                      <a:pt x="280" y="284"/>
                      <a:pt x="286" y="284"/>
                      <a:pt x="285" y="288"/>
                    </a:cubicBezTo>
                    <a:cubicBezTo>
                      <a:pt x="283" y="291"/>
                      <a:pt x="284" y="294"/>
                      <a:pt x="286" y="292"/>
                    </a:cubicBezTo>
                    <a:cubicBezTo>
                      <a:pt x="289" y="289"/>
                      <a:pt x="293" y="291"/>
                      <a:pt x="301" y="289"/>
                    </a:cubicBezTo>
                    <a:cubicBezTo>
                      <a:pt x="309" y="286"/>
                      <a:pt x="317" y="280"/>
                      <a:pt x="319" y="273"/>
                    </a:cubicBezTo>
                    <a:cubicBezTo>
                      <a:pt x="321" y="267"/>
                      <a:pt x="330" y="268"/>
                      <a:pt x="329" y="263"/>
                    </a:cubicBezTo>
                    <a:cubicBezTo>
                      <a:pt x="328" y="259"/>
                      <a:pt x="331" y="257"/>
                      <a:pt x="337" y="260"/>
                    </a:cubicBezTo>
                    <a:cubicBezTo>
                      <a:pt x="343" y="263"/>
                      <a:pt x="338" y="258"/>
                      <a:pt x="344" y="258"/>
                    </a:cubicBezTo>
                    <a:cubicBezTo>
                      <a:pt x="351" y="258"/>
                      <a:pt x="350" y="256"/>
                      <a:pt x="356" y="256"/>
                    </a:cubicBezTo>
                    <a:cubicBezTo>
                      <a:pt x="363" y="255"/>
                      <a:pt x="379" y="253"/>
                      <a:pt x="385" y="248"/>
                    </a:cubicBezTo>
                    <a:cubicBezTo>
                      <a:pt x="391" y="243"/>
                      <a:pt x="403" y="239"/>
                      <a:pt x="408" y="236"/>
                    </a:cubicBezTo>
                    <a:cubicBezTo>
                      <a:pt x="413" y="233"/>
                      <a:pt x="414" y="230"/>
                      <a:pt x="411" y="232"/>
                    </a:cubicBezTo>
                    <a:cubicBezTo>
                      <a:pt x="408" y="234"/>
                      <a:pt x="402" y="234"/>
                      <a:pt x="397" y="233"/>
                    </a:cubicBezTo>
                    <a:cubicBezTo>
                      <a:pt x="392" y="231"/>
                      <a:pt x="384" y="227"/>
                      <a:pt x="379" y="230"/>
                    </a:cubicBezTo>
                    <a:cubicBezTo>
                      <a:pt x="373" y="234"/>
                      <a:pt x="377" y="226"/>
                      <a:pt x="381" y="225"/>
                    </a:cubicBezTo>
                    <a:cubicBezTo>
                      <a:pt x="386" y="225"/>
                      <a:pt x="384" y="222"/>
                      <a:pt x="383" y="218"/>
                    </a:cubicBezTo>
                    <a:cubicBezTo>
                      <a:pt x="382" y="213"/>
                      <a:pt x="390" y="216"/>
                      <a:pt x="394" y="221"/>
                    </a:cubicBezTo>
                    <a:cubicBezTo>
                      <a:pt x="398" y="227"/>
                      <a:pt x="405" y="229"/>
                      <a:pt x="412" y="227"/>
                    </a:cubicBezTo>
                    <a:cubicBezTo>
                      <a:pt x="418" y="226"/>
                      <a:pt x="412" y="220"/>
                      <a:pt x="415" y="217"/>
                    </a:cubicBezTo>
                    <a:cubicBezTo>
                      <a:pt x="417" y="213"/>
                      <a:pt x="395" y="202"/>
                      <a:pt x="394" y="198"/>
                    </a:cubicBezTo>
                    <a:cubicBezTo>
                      <a:pt x="393" y="194"/>
                      <a:pt x="399" y="197"/>
                      <a:pt x="406" y="200"/>
                    </a:cubicBezTo>
                    <a:cubicBezTo>
                      <a:pt x="412" y="202"/>
                      <a:pt x="413" y="195"/>
                      <a:pt x="413" y="191"/>
                    </a:cubicBezTo>
                    <a:cubicBezTo>
                      <a:pt x="413" y="188"/>
                      <a:pt x="400" y="188"/>
                      <a:pt x="394" y="191"/>
                    </a:cubicBezTo>
                    <a:cubicBezTo>
                      <a:pt x="388" y="194"/>
                      <a:pt x="382" y="187"/>
                      <a:pt x="390" y="186"/>
                    </a:cubicBezTo>
                    <a:cubicBezTo>
                      <a:pt x="398" y="185"/>
                      <a:pt x="391" y="182"/>
                      <a:pt x="393" y="179"/>
                    </a:cubicBezTo>
                    <a:cubicBezTo>
                      <a:pt x="396" y="177"/>
                      <a:pt x="406" y="186"/>
                      <a:pt x="411" y="184"/>
                    </a:cubicBezTo>
                    <a:cubicBezTo>
                      <a:pt x="417" y="183"/>
                      <a:pt x="420" y="185"/>
                      <a:pt x="425" y="181"/>
                    </a:cubicBezTo>
                    <a:cubicBezTo>
                      <a:pt x="429" y="177"/>
                      <a:pt x="417" y="174"/>
                      <a:pt x="414" y="171"/>
                    </a:cubicBezTo>
                    <a:cubicBezTo>
                      <a:pt x="412" y="168"/>
                      <a:pt x="427" y="169"/>
                      <a:pt x="432" y="169"/>
                    </a:cubicBezTo>
                    <a:cubicBezTo>
                      <a:pt x="437" y="170"/>
                      <a:pt x="438" y="162"/>
                      <a:pt x="434" y="164"/>
                    </a:cubicBezTo>
                    <a:cubicBezTo>
                      <a:pt x="430" y="165"/>
                      <a:pt x="417" y="159"/>
                      <a:pt x="420" y="155"/>
                    </a:cubicBezTo>
                    <a:cubicBezTo>
                      <a:pt x="422" y="151"/>
                      <a:pt x="428" y="156"/>
                      <a:pt x="434" y="152"/>
                    </a:cubicBezTo>
                    <a:cubicBezTo>
                      <a:pt x="440" y="149"/>
                      <a:pt x="434" y="138"/>
                      <a:pt x="430" y="138"/>
                    </a:cubicBezTo>
                    <a:cubicBezTo>
                      <a:pt x="426" y="138"/>
                      <a:pt x="416" y="136"/>
                      <a:pt x="416" y="134"/>
                    </a:cubicBezTo>
                    <a:cubicBezTo>
                      <a:pt x="416" y="132"/>
                      <a:pt x="407" y="130"/>
                      <a:pt x="410" y="128"/>
                    </a:cubicBezTo>
                    <a:cubicBezTo>
                      <a:pt x="412" y="126"/>
                      <a:pt x="415" y="131"/>
                      <a:pt x="421" y="127"/>
                    </a:cubicBezTo>
                    <a:cubicBezTo>
                      <a:pt x="426" y="123"/>
                      <a:pt x="437" y="128"/>
                      <a:pt x="442" y="127"/>
                    </a:cubicBezTo>
                    <a:cubicBezTo>
                      <a:pt x="447" y="126"/>
                      <a:pt x="440" y="116"/>
                      <a:pt x="437" y="118"/>
                    </a:cubicBezTo>
                    <a:cubicBezTo>
                      <a:pt x="435" y="120"/>
                      <a:pt x="425" y="120"/>
                      <a:pt x="424" y="115"/>
                    </a:cubicBezTo>
                    <a:cubicBezTo>
                      <a:pt x="423" y="110"/>
                      <a:pt x="433" y="115"/>
                      <a:pt x="435" y="113"/>
                    </a:cubicBezTo>
                    <a:cubicBezTo>
                      <a:pt x="437" y="110"/>
                      <a:pt x="421" y="104"/>
                      <a:pt x="419" y="109"/>
                    </a:cubicBezTo>
                    <a:cubicBezTo>
                      <a:pt x="417" y="114"/>
                      <a:pt x="408" y="113"/>
                      <a:pt x="412" y="110"/>
                    </a:cubicBezTo>
                    <a:cubicBezTo>
                      <a:pt x="417" y="107"/>
                      <a:pt x="418" y="99"/>
                      <a:pt x="417" y="95"/>
                    </a:cubicBezTo>
                    <a:cubicBezTo>
                      <a:pt x="417" y="91"/>
                      <a:pt x="434" y="90"/>
                      <a:pt x="432" y="84"/>
                    </a:cubicBezTo>
                    <a:cubicBezTo>
                      <a:pt x="430" y="77"/>
                      <a:pt x="440" y="76"/>
                      <a:pt x="445" y="76"/>
                    </a:cubicBezTo>
                    <a:cubicBezTo>
                      <a:pt x="451" y="76"/>
                      <a:pt x="445" y="69"/>
                      <a:pt x="440" y="69"/>
                    </a:cubicBezTo>
                    <a:cubicBezTo>
                      <a:pt x="434" y="70"/>
                      <a:pt x="429" y="76"/>
                      <a:pt x="426" y="74"/>
                    </a:cubicBezTo>
                    <a:cubicBezTo>
                      <a:pt x="424" y="71"/>
                      <a:pt x="432" y="67"/>
                      <a:pt x="437" y="67"/>
                    </a:cubicBezTo>
                    <a:cubicBezTo>
                      <a:pt x="442" y="67"/>
                      <a:pt x="453" y="66"/>
                      <a:pt x="457" y="64"/>
                    </a:cubicBezTo>
                    <a:cubicBezTo>
                      <a:pt x="461" y="62"/>
                      <a:pt x="450" y="60"/>
                      <a:pt x="443" y="60"/>
                    </a:cubicBezTo>
                    <a:cubicBezTo>
                      <a:pt x="435" y="61"/>
                      <a:pt x="435" y="58"/>
                      <a:pt x="446" y="58"/>
                    </a:cubicBezTo>
                    <a:cubicBezTo>
                      <a:pt x="458" y="58"/>
                      <a:pt x="456" y="55"/>
                      <a:pt x="464" y="54"/>
                    </a:cubicBezTo>
                    <a:cubicBezTo>
                      <a:pt x="472" y="53"/>
                      <a:pt x="470" y="50"/>
                      <a:pt x="475" y="50"/>
                    </a:cubicBezTo>
                    <a:cubicBezTo>
                      <a:pt x="480" y="50"/>
                      <a:pt x="493" y="44"/>
                      <a:pt x="493" y="41"/>
                    </a:cubicBezTo>
                    <a:cubicBezTo>
                      <a:pt x="493" y="39"/>
                      <a:pt x="474" y="34"/>
                      <a:pt x="465" y="34"/>
                    </a:cubicBezTo>
                    <a:close/>
                    <a:moveTo>
                      <a:pt x="169" y="241"/>
                    </a:moveTo>
                    <a:cubicBezTo>
                      <a:pt x="169" y="237"/>
                      <a:pt x="165" y="239"/>
                      <a:pt x="162" y="235"/>
                    </a:cubicBezTo>
                    <a:cubicBezTo>
                      <a:pt x="160" y="230"/>
                      <a:pt x="148" y="228"/>
                      <a:pt x="147" y="232"/>
                    </a:cubicBezTo>
                    <a:cubicBezTo>
                      <a:pt x="146" y="233"/>
                      <a:pt x="142" y="235"/>
                      <a:pt x="145" y="239"/>
                    </a:cubicBezTo>
                    <a:cubicBezTo>
                      <a:pt x="149" y="242"/>
                      <a:pt x="151" y="241"/>
                      <a:pt x="154" y="244"/>
                    </a:cubicBezTo>
                    <a:cubicBezTo>
                      <a:pt x="158" y="247"/>
                      <a:pt x="169" y="245"/>
                      <a:pt x="169" y="24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1" name="Google Shape;871;p30"/>
              <p:cNvSpPr/>
              <p:nvPr/>
            </p:nvSpPr>
            <p:spPr>
              <a:xfrm>
                <a:off x="1785409" y="2456146"/>
                <a:ext cx="718958" cy="495617"/>
              </a:xfrm>
              <a:custGeom>
                <a:avLst/>
                <a:gdLst/>
                <a:ahLst/>
                <a:cxnLst/>
                <a:rect l="l" t="t" r="r" b="b"/>
                <a:pathLst>
                  <a:path w="312" h="215" extrusionOk="0">
                    <a:moveTo>
                      <a:pt x="307" y="203"/>
                    </a:moveTo>
                    <a:cubicBezTo>
                      <a:pt x="308" y="200"/>
                      <a:pt x="308" y="198"/>
                      <a:pt x="299" y="195"/>
                    </a:cubicBezTo>
                    <a:cubicBezTo>
                      <a:pt x="290" y="191"/>
                      <a:pt x="291" y="189"/>
                      <a:pt x="285" y="178"/>
                    </a:cubicBezTo>
                    <a:cubicBezTo>
                      <a:pt x="279" y="167"/>
                      <a:pt x="268" y="162"/>
                      <a:pt x="268" y="158"/>
                    </a:cubicBezTo>
                    <a:cubicBezTo>
                      <a:pt x="268" y="154"/>
                      <a:pt x="257" y="155"/>
                      <a:pt x="257" y="158"/>
                    </a:cubicBezTo>
                    <a:cubicBezTo>
                      <a:pt x="257" y="161"/>
                      <a:pt x="252" y="162"/>
                      <a:pt x="249" y="163"/>
                    </a:cubicBezTo>
                    <a:cubicBezTo>
                      <a:pt x="247" y="165"/>
                      <a:pt x="246" y="162"/>
                      <a:pt x="243" y="159"/>
                    </a:cubicBezTo>
                    <a:cubicBezTo>
                      <a:pt x="241" y="156"/>
                      <a:pt x="235" y="153"/>
                      <a:pt x="235" y="151"/>
                    </a:cubicBezTo>
                    <a:cubicBezTo>
                      <a:pt x="235" y="149"/>
                      <a:pt x="234" y="145"/>
                      <a:pt x="230" y="147"/>
                    </a:cubicBezTo>
                    <a:cubicBezTo>
                      <a:pt x="226" y="149"/>
                      <a:pt x="224" y="147"/>
                      <a:pt x="222" y="149"/>
                    </a:cubicBezTo>
                    <a:cubicBezTo>
                      <a:pt x="221" y="150"/>
                      <a:pt x="218" y="148"/>
                      <a:pt x="218" y="148"/>
                    </a:cubicBezTo>
                    <a:cubicBezTo>
                      <a:pt x="218" y="25"/>
                      <a:pt x="218" y="25"/>
                      <a:pt x="218" y="25"/>
                    </a:cubicBezTo>
                    <a:cubicBezTo>
                      <a:pt x="217" y="24"/>
                      <a:pt x="215" y="24"/>
                      <a:pt x="214" y="24"/>
                    </a:cubicBezTo>
                    <a:cubicBezTo>
                      <a:pt x="209" y="22"/>
                      <a:pt x="202" y="18"/>
                      <a:pt x="197" y="19"/>
                    </a:cubicBezTo>
                    <a:cubicBezTo>
                      <a:pt x="193" y="20"/>
                      <a:pt x="185" y="21"/>
                      <a:pt x="182" y="20"/>
                    </a:cubicBezTo>
                    <a:cubicBezTo>
                      <a:pt x="179" y="18"/>
                      <a:pt x="175" y="17"/>
                      <a:pt x="170" y="18"/>
                    </a:cubicBezTo>
                    <a:cubicBezTo>
                      <a:pt x="164" y="19"/>
                      <a:pt x="160" y="15"/>
                      <a:pt x="152" y="13"/>
                    </a:cubicBezTo>
                    <a:cubicBezTo>
                      <a:pt x="145" y="11"/>
                      <a:pt x="134" y="13"/>
                      <a:pt x="132" y="14"/>
                    </a:cubicBezTo>
                    <a:cubicBezTo>
                      <a:pt x="129" y="15"/>
                      <a:pt x="130" y="12"/>
                      <a:pt x="127" y="12"/>
                    </a:cubicBezTo>
                    <a:cubicBezTo>
                      <a:pt x="124" y="12"/>
                      <a:pt x="126" y="11"/>
                      <a:pt x="124" y="8"/>
                    </a:cubicBezTo>
                    <a:cubicBezTo>
                      <a:pt x="123" y="5"/>
                      <a:pt x="114" y="8"/>
                      <a:pt x="110" y="8"/>
                    </a:cubicBezTo>
                    <a:cubicBezTo>
                      <a:pt x="107" y="8"/>
                      <a:pt x="106" y="6"/>
                      <a:pt x="106" y="5"/>
                    </a:cubicBezTo>
                    <a:cubicBezTo>
                      <a:pt x="107" y="3"/>
                      <a:pt x="104" y="4"/>
                      <a:pt x="102" y="6"/>
                    </a:cubicBezTo>
                    <a:cubicBezTo>
                      <a:pt x="101" y="8"/>
                      <a:pt x="98" y="8"/>
                      <a:pt x="96" y="7"/>
                    </a:cubicBezTo>
                    <a:cubicBezTo>
                      <a:pt x="95" y="6"/>
                      <a:pt x="99" y="5"/>
                      <a:pt x="99" y="3"/>
                    </a:cubicBezTo>
                    <a:cubicBezTo>
                      <a:pt x="100" y="2"/>
                      <a:pt x="95" y="1"/>
                      <a:pt x="93" y="0"/>
                    </a:cubicBezTo>
                    <a:cubicBezTo>
                      <a:pt x="91" y="0"/>
                      <a:pt x="88" y="2"/>
                      <a:pt x="85" y="6"/>
                    </a:cubicBezTo>
                    <a:cubicBezTo>
                      <a:pt x="81" y="9"/>
                      <a:pt x="75" y="9"/>
                      <a:pt x="72" y="8"/>
                    </a:cubicBezTo>
                    <a:cubicBezTo>
                      <a:pt x="68" y="8"/>
                      <a:pt x="64" y="9"/>
                      <a:pt x="64" y="11"/>
                    </a:cubicBezTo>
                    <a:cubicBezTo>
                      <a:pt x="65" y="13"/>
                      <a:pt x="69" y="12"/>
                      <a:pt x="66" y="15"/>
                    </a:cubicBezTo>
                    <a:cubicBezTo>
                      <a:pt x="64" y="17"/>
                      <a:pt x="63" y="11"/>
                      <a:pt x="60" y="14"/>
                    </a:cubicBezTo>
                    <a:cubicBezTo>
                      <a:pt x="58" y="17"/>
                      <a:pt x="50" y="17"/>
                      <a:pt x="48" y="16"/>
                    </a:cubicBezTo>
                    <a:cubicBezTo>
                      <a:pt x="47" y="16"/>
                      <a:pt x="41" y="22"/>
                      <a:pt x="39" y="24"/>
                    </a:cubicBezTo>
                    <a:cubicBezTo>
                      <a:pt x="37" y="26"/>
                      <a:pt x="40" y="28"/>
                      <a:pt x="36" y="33"/>
                    </a:cubicBezTo>
                    <a:cubicBezTo>
                      <a:pt x="31" y="38"/>
                      <a:pt x="18" y="37"/>
                      <a:pt x="15" y="37"/>
                    </a:cubicBezTo>
                    <a:cubicBezTo>
                      <a:pt x="13" y="37"/>
                      <a:pt x="15" y="40"/>
                      <a:pt x="13" y="42"/>
                    </a:cubicBezTo>
                    <a:cubicBezTo>
                      <a:pt x="12" y="44"/>
                      <a:pt x="15" y="46"/>
                      <a:pt x="22" y="47"/>
                    </a:cubicBezTo>
                    <a:cubicBezTo>
                      <a:pt x="29" y="49"/>
                      <a:pt x="34" y="59"/>
                      <a:pt x="35" y="61"/>
                    </a:cubicBezTo>
                    <a:cubicBezTo>
                      <a:pt x="36" y="64"/>
                      <a:pt x="45" y="61"/>
                      <a:pt x="49" y="62"/>
                    </a:cubicBezTo>
                    <a:cubicBezTo>
                      <a:pt x="52" y="62"/>
                      <a:pt x="48" y="67"/>
                      <a:pt x="52" y="69"/>
                    </a:cubicBezTo>
                    <a:cubicBezTo>
                      <a:pt x="55" y="70"/>
                      <a:pt x="59" y="68"/>
                      <a:pt x="60" y="70"/>
                    </a:cubicBezTo>
                    <a:cubicBezTo>
                      <a:pt x="61" y="73"/>
                      <a:pt x="54" y="70"/>
                      <a:pt x="50" y="73"/>
                    </a:cubicBezTo>
                    <a:cubicBezTo>
                      <a:pt x="47" y="76"/>
                      <a:pt x="45" y="77"/>
                      <a:pt x="44" y="75"/>
                    </a:cubicBezTo>
                    <a:cubicBezTo>
                      <a:pt x="42" y="73"/>
                      <a:pt x="36" y="74"/>
                      <a:pt x="33" y="75"/>
                    </a:cubicBezTo>
                    <a:cubicBezTo>
                      <a:pt x="30" y="75"/>
                      <a:pt x="33" y="71"/>
                      <a:pt x="33" y="69"/>
                    </a:cubicBezTo>
                    <a:cubicBezTo>
                      <a:pt x="34" y="67"/>
                      <a:pt x="29" y="66"/>
                      <a:pt x="23" y="70"/>
                    </a:cubicBezTo>
                    <a:cubicBezTo>
                      <a:pt x="17" y="73"/>
                      <a:pt x="20" y="72"/>
                      <a:pt x="19" y="74"/>
                    </a:cubicBezTo>
                    <a:cubicBezTo>
                      <a:pt x="18" y="77"/>
                      <a:pt x="16" y="73"/>
                      <a:pt x="12" y="75"/>
                    </a:cubicBezTo>
                    <a:cubicBezTo>
                      <a:pt x="8" y="77"/>
                      <a:pt x="2" y="79"/>
                      <a:pt x="1" y="81"/>
                    </a:cubicBezTo>
                    <a:cubicBezTo>
                      <a:pt x="0" y="84"/>
                      <a:pt x="9" y="85"/>
                      <a:pt x="13" y="86"/>
                    </a:cubicBezTo>
                    <a:cubicBezTo>
                      <a:pt x="16" y="87"/>
                      <a:pt x="8" y="89"/>
                      <a:pt x="11" y="90"/>
                    </a:cubicBezTo>
                    <a:cubicBezTo>
                      <a:pt x="14" y="91"/>
                      <a:pt x="13" y="93"/>
                      <a:pt x="17" y="96"/>
                    </a:cubicBezTo>
                    <a:cubicBezTo>
                      <a:pt x="22" y="98"/>
                      <a:pt x="32" y="96"/>
                      <a:pt x="34" y="96"/>
                    </a:cubicBezTo>
                    <a:cubicBezTo>
                      <a:pt x="37" y="96"/>
                      <a:pt x="40" y="99"/>
                      <a:pt x="42" y="97"/>
                    </a:cubicBezTo>
                    <a:cubicBezTo>
                      <a:pt x="44" y="94"/>
                      <a:pt x="52" y="88"/>
                      <a:pt x="56" y="92"/>
                    </a:cubicBezTo>
                    <a:cubicBezTo>
                      <a:pt x="60" y="95"/>
                      <a:pt x="52" y="95"/>
                      <a:pt x="54" y="97"/>
                    </a:cubicBezTo>
                    <a:cubicBezTo>
                      <a:pt x="56" y="100"/>
                      <a:pt x="58" y="105"/>
                      <a:pt x="55" y="108"/>
                    </a:cubicBezTo>
                    <a:cubicBezTo>
                      <a:pt x="51" y="111"/>
                      <a:pt x="47" y="109"/>
                      <a:pt x="45" y="109"/>
                    </a:cubicBezTo>
                    <a:cubicBezTo>
                      <a:pt x="43" y="108"/>
                      <a:pt x="44" y="113"/>
                      <a:pt x="40" y="115"/>
                    </a:cubicBezTo>
                    <a:cubicBezTo>
                      <a:pt x="37" y="118"/>
                      <a:pt x="35" y="112"/>
                      <a:pt x="30" y="112"/>
                    </a:cubicBezTo>
                    <a:cubicBezTo>
                      <a:pt x="26" y="112"/>
                      <a:pt x="27" y="118"/>
                      <a:pt x="27" y="121"/>
                    </a:cubicBezTo>
                    <a:cubicBezTo>
                      <a:pt x="27" y="123"/>
                      <a:pt x="21" y="120"/>
                      <a:pt x="19" y="126"/>
                    </a:cubicBezTo>
                    <a:cubicBezTo>
                      <a:pt x="17" y="133"/>
                      <a:pt x="11" y="127"/>
                      <a:pt x="15" y="134"/>
                    </a:cubicBezTo>
                    <a:cubicBezTo>
                      <a:pt x="20" y="140"/>
                      <a:pt x="19" y="136"/>
                      <a:pt x="22" y="138"/>
                    </a:cubicBezTo>
                    <a:cubicBezTo>
                      <a:pt x="26" y="141"/>
                      <a:pt x="19" y="145"/>
                      <a:pt x="22" y="146"/>
                    </a:cubicBezTo>
                    <a:cubicBezTo>
                      <a:pt x="26" y="147"/>
                      <a:pt x="30" y="153"/>
                      <a:pt x="32" y="156"/>
                    </a:cubicBezTo>
                    <a:cubicBezTo>
                      <a:pt x="35" y="158"/>
                      <a:pt x="38" y="154"/>
                      <a:pt x="42" y="154"/>
                    </a:cubicBezTo>
                    <a:cubicBezTo>
                      <a:pt x="45" y="154"/>
                      <a:pt x="44" y="149"/>
                      <a:pt x="46" y="151"/>
                    </a:cubicBezTo>
                    <a:cubicBezTo>
                      <a:pt x="48" y="153"/>
                      <a:pt x="51" y="158"/>
                      <a:pt x="49" y="160"/>
                    </a:cubicBezTo>
                    <a:cubicBezTo>
                      <a:pt x="47" y="161"/>
                      <a:pt x="48" y="166"/>
                      <a:pt x="48" y="168"/>
                    </a:cubicBezTo>
                    <a:cubicBezTo>
                      <a:pt x="48" y="170"/>
                      <a:pt x="56" y="169"/>
                      <a:pt x="57" y="167"/>
                    </a:cubicBezTo>
                    <a:cubicBezTo>
                      <a:pt x="57" y="164"/>
                      <a:pt x="64" y="164"/>
                      <a:pt x="68" y="168"/>
                    </a:cubicBezTo>
                    <a:cubicBezTo>
                      <a:pt x="72" y="172"/>
                      <a:pt x="73" y="172"/>
                      <a:pt x="73" y="169"/>
                    </a:cubicBezTo>
                    <a:cubicBezTo>
                      <a:pt x="73" y="166"/>
                      <a:pt x="76" y="163"/>
                      <a:pt x="76" y="165"/>
                    </a:cubicBezTo>
                    <a:cubicBezTo>
                      <a:pt x="76" y="168"/>
                      <a:pt x="80" y="169"/>
                      <a:pt x="85" y="166"/>
                    </a:cubicBezTo>
                    <a:cubicBezTo>
                      <a:pt x="91" y="164"/>
                      <a:pt x="88" y="166"/>
                      <a:pt x="85" y="170"/>
                    </a:cubicBezTo>
                    <a:cubicBezTo>
                      <a:pt x="81" y="175"/>
                      <a:pt x="85" y="182"/>
                      <a:pt x="82" y="183"/>
                    </a:cubicBezTo>
                    <a:cubicBezTo>
                      <a:pt x="80" y="183"/>
                      <a:pt x="77" y="191"/>
                      <a:pt x="73" y="191"/>
                    </a:cubicBezTo>
                    <a:cubicBezTo>
                      <a:pt x="68" y="192"/>
                      <a:pt x="60" y="201"/>
                      <a:pt x="59" y="202"/>
                    </a:cubicBezTo>
                    <a:cubicBezTo>
                      <a:pt x="58" y="203"/>
                      <a:pt x="48" y="199"/>
                      <a:pt x="47" y="203"/>
                    </a:cubicBezTo>
                    <a:cubicBezTo>
                      <a:pt x="45" y="207"/>
                      <a:pt x="39" y="210"/>
                      <a:pt x="41" y="212"/>
                    </a:cubicBezTo>
                    <a:cubicBezTo>
                      <a:pt x="42" y="213"/>
                      <a:pt x="50" y="209"/>
                      <a:pt x="50" y="207"/>
                    </a:cubicBezTo>
                    <a:cubicBezTo>
                      <a:pt x="51" y="205"/>
                      <a:pt x="52" y="205"/>
                      <a:pt x="53" y="207"/>
                    </a:cubicBezTo>
                    <a:cubicBezTo>
                      <a:pt x="55" y="208"/>
                      <a:pt x="58" y="206"/>
                      <a:pt x="60" y="204"/>
                    </a:cubicBezTo>
                    <a:cubicBezTo>
                      <a:pt x="61" y="203"/>
                      <a:pt x="64" y="204"/>
                      <a:pt x="66" y="204"/>
                    </a:cubicBezTo>
                    <a:cubicBezTo>
                      <a:pt x="67" y="204"/>
                      <a:pt x="68" y="202"/>
                      <a:pt x="73" y="201"/>
                    </a:cubicBezTo>
                    <a:cubicBezTo>
                      <a:pt x="78" y="200"/>
                      <a:pt x="76" y="199"/>
                      <a:pt x="78" y="196"/>
                    </a:cubicBezTo>
                    <a:cubicBezTo>
                      <a:pt x="79" y="194"/>
                      <a:pt x="90" y="188"/>
                      <a:pt x="92" y="188"/>
                    </a:cubicBezTo>
                    <a:cubicBezTo>
                      <a:pt x="94" y="187"/>
                      <a:pt x="93" y="184"/>
                      <a:pt x="95" y="183"/>
                    </a:cubicBezTo>
                    <a:cubicBezTo>
                      <a:pt x="98" y="183"/>
                      <a:pt x="101" y="180"/>
                      <a:pt x="104" y="178"/>
                    </a:cubicBezTo>
                    <a:cubicBezTo>
                      <a:pt x="107" y="175"/>
                      <a:pt x="108" y="176"/>
                      <a:pt x="110" y="176"/>
                    </a:cubicBezTo>
                    <a:cubicBezTo>
                      <a:pt x="113" y="175"/>
                      <a:pt x="111" y="170"/>
                      <a:pt x="113" y="170"/>
                    </a:cubicBezTo>
                    <a:cubicBezTo>
                      <a:pt x="116" y="169"/>
                      <a:pt x="117" y="168"/>
                      <a:pt x="117" y="166"/>
                    </a:cubicBezTo>
                    <a:cubicBezTo>
                      <a:pt x="117" y="164"/>
                      <a:pt x="111" y="164"/>
                      <a:pt x="111" y="162"/>
                    </a:cubicBezTo>
                    <a:cubicBezTo>
                      <a:pt x="110" y="161"/>
                      <a:pt x="116" y="156"/>
                      <a:pt x="118" y="157"/>
                    </a:cubicBezTo>
                    <a:cubicBezTo>
                      <a:pt x="119" y="157"/>
                      <a:pt x="123" y="155"/>
                      <a:pt x="123" y="152"/>
                    </a:cubicBezTo>
                    <a:cubicBezTo>
                      <a:pt x="123" y="149"/>
                      <a:pt x="126" y="148"/>
                      <a:pt x="128" y="146"/>
                    </a:cubicBezTo>
                    <a:cubicBezTo>
                      <a:pt x="131" y="143"/>
                      <a:pt x="130" y="141"/>
                      <a:pt x="132" y="141"/>
                    </a:cubicBezTo>
                    <a:cubicBezTo>
                      <a:pt x="135" y="141"/>
                      <a:pt x="137" y="138"/>
                      <a:pt x="139" y="136"/>
                    </a:cubicBezTo>
                    <a:cubicBezTo>
                      <a:pt x="142" y="135"/>
                      <a:pt x="139" y="138"/>
                      <a:pt x="144" y="138"/>
                    </a:cubicBezTo>
                    <a:cubicBezTo>
                      <a:pt x="149" y="138"/>
                      <a:pt x="148" y="143"/>
                      <a:pt x="144" y="141"/>
                    </a:cubicBezTo>
                    <a:cubicBezTo>
                      <a:pt x="141" y="140"/>
                      <a:pt x="139" y="140"/>
                      <a:pt x="136" y="143"/>
                    </a:cubicBezTo>
                    <a:cubicBezTo>
                      <a:pt x="133" y="146"/>
                      <a:pt x="135" y="147"/>
                      <a:pt x="133" y="150"/>
                    </a:cubicBezTo>
                    <a:cubicBezTo>
                      <a:pt x="130" y="154"/>
                      <a:pt x="130" y="156"/>
                      <a:pt x="133" y="156"/>
                    </a:cubicBezTo>
                    <a:cubicBezTo>
                      <a:pt x="136" y="156"/>
                      <a:pt x="133" y="159"/>
                      <a:pt x="130" y="160"/>
                    </a:cubicBezTo>
                    <a:cubicBezTo>
                      <a:pt x="127" y="161"/>
                      <a:pt x="129" y="162"/>
                      <a:pt x="134" y="162"/>
                    </a:cubicBezTo>
                    <a:cubicBezTo>
                      <a:pt x="138" y="162"/>
                      <a:pt x="144" y="156"/>
                      <a:pt x="149" y="154"/>
                    </a:cubicBezTo>
                    <a:cubicBezTo>
                      <a:pt x="155" y="151"/>
                      <a:pt x="159" y="154"/>
                      <a:pt x="161" y="153"/>
                    </a:cubicBezTo>
                    <a:cubicBezTo>
                      <a:pt x="163" y="153"/>
                      <a:pt x="159" y="150"/>
                      <a:pt x="161" y="149"/>
                    </a:cubicBezTo>
                    <a:cubicBezTo>
                      <a:pt x="163" y="148"/>
                      <a:pt x="159" y="148"/>
                      <a:pt x="158" y="144"/>
                    </a:cubicBezTo>
                    <a:cubicBezTo>
                      <a:pt x="156" y="141"/>
                      <a:pt x="160" y="143"/>
                      <a:pt x="160" y="140"/>
                    </a:cubicBezTo>
                    <a:cubicBezTo>
                      <a:pt x="161" y="138"/>
                      <a:pt x="163" y="139"/>
                      <a:pt x="165" y="140"/>
                    </a:cubicBezTo>
                    <a:cubicBezTo>
                      <a:pt x="167" y="141"/>
                      <a:pt x="169" y="139"/>
                      <a:pt x="171" y="142"/>
                    </a:cubicBezTo>
                    <a:cubicBezTo>
                      <a:pt x="172" y="145"/>
                      <a:pt x="174" y="141"/>
                      <a:pt x="177" y="143"/>
                    </a:cubicBezTo>
                    <a:cubicBezTo>
                      <a:pt x="180" y="146"/>
                      <a:pt x="176" y="145"/>
                      <a:pt x="173" y="146"/>
                    </a:cubicBezTo>
                    <a:cubicBezTo>
                      <a:pt x="170" y="147"/>
                      <a:pt x="172" y="151"/>
                      <a:pt x="174" y="149"/>
                    </a:cubicBezTo>
                    <a:cubicBezTo>
                      <a:pt x="177" y="147"/>
                      <a:pt x="179" y="146"/>
                      <a:pt x="181" y="148"/>
                    </a:cubicBezTo>
                    <a:cubicBezTo>
                      <a:pt x="183" y="150"/>
                      <a:pt x="184" y="149"/>
                      <a:pt x="185" y="147"/>
                    </a:cubicBezTo>
                    <a:cubicBezTo>
                      <a:pt x="187" y="145"/>
                      <a:pt x="187" y="147"/>
                      <a:pt x="187" y="149"/>
                    </a:cubicBezTo>
                    <a:cubicBezTo>
                      <a:pt x="187" y="150"/>
                      <a:pt x="191" y="151"/>
                      <a:pt x="196" y="151"/>
                    </a:cubicBezTo>
                    <a:cubicBezTo>
                      <a:pt x="202" y="152"/>
                      <a:pt x="211" y="151"/>
                      <a:pt x="214" y="151"/>
                    </a:cubicBezTo>
                    <a:cubicBezTo>
                      <a:pt x="216" y="151"/>
                      <a:pt x="215" y="155"/>
                      <a:pt x="221" y="156"/>
                    </a:cubicBezTo>
                    <a:cubicBezTo>
                      <a:pt x="226" y="157"/>
                      <a:pt x="228" y="150"/>
                      <a:pt x="231" y="153"/>
                    </a:cubicBezTo>
                    <a:cubicBezTo>
                      <a:pt x="234" y="155"/>
                      <a:pt x="231" y="156"/>
                      <a:pt x="229" y="158"/>
                    </a:cubicBezTo>
                    <a:cubicBezTo>
                      <a:pt x="228" y="159"/>
                      <a:pt x="231" y="159"/>
                      <a:pt x="233" y="160"/>
                    </a:cubicBezTo>
                    <a:cubicBezTo>
                      <a:pt x="235" y="161"/>
                      <a:pt x="240" y="163"/>
                      <a:pt x="243" y="165"/>
                    </a:cubicBezTo>
                    <a:cubicBezTo>
                      <a:pt x="245" y="167"/>
                      <a:pt x="246" y="170"/>
                      <a:pt x="252" y="173"/>
                    </a:cubicBezTo>
                    <a:cubicBezTo>
                      <a:pt x="258" y="176"/>
                      <a:pt x="252" y="166"/>
                      <a:pt x="257" y="169"/>
                    </a:cubicBezTo>
                    <a:cubicBezTo>
                      <a:pt x="261" y="172"/>
                      <a:pt x="259" y="169"/>
                      <a:pt x="263" y="172"/>
                    </a:cubicBezTo>
                    <a:cubicBezTo>
                      <a:pt x="267" y="175"/>
                      <a:pt x="265" y="171"/>
                      <a:pt x="264" y="165"/>
                    </a:cubicBezTo>
                    <a:cubicBezTo>
                      <a:pt x="262" y="160"/>
                      <a:pt x="265" y="164"/>
                      <a:pt x="267" y="166"/>
                    </a:cubicBezTo>
                    <a:cubicBezTo>
                      <a:pt x="269" y="169"/>
                      <a:pt x="269" y="173"/>
                      <a:pt x="268" y="177"/>
                    </a:cubicBezTo>
                    <a:cubicBezTo>
                      <a:pt x="266" y="180"/>
                      <a:pt x="261" y="177"/>
                      <a:pt x="262" y="175"/>
                    </a:cubicBezTo>
                    <a:cubicBezTo>
                      <a:pt x="262" y="174"/>
                      <a:pt x="256" y="174"/>
                      <a:pt x="256" y="177"/>
                    </a:cubicBezTo>
                    <a:cubicBezTo>
                      <a:pt x="256" y="179"/>
                      <a:pt x="260" y="184"/>
                      <a:pt x="263" y="185"/>
                    </a:cubicBezTo>
                    <a:cubicBezTo>
                      <a:pt x="266" y="185"/>
                      <a:pt x="263" y="190"/>
                      <a:pt x="265" y="190"/>
                    </a:cubicBezTo>
                    <a:cubicBezTo>
                      <a:pt x="268" y="191"/>
                      <a:pt x="268" y="196"/>
                      <a:pt x="269" y="195"/>
                    </a:cubicBezTo>
                    <a:cubicBezTo>
                      <a:pt x="270" y="194"/>
                      <a:pt x="270" y="189"/>
                      <a:pt x="268" y="186"/>
                    </a:cubicBezTo>
                    <a:cubicBezTo>
                      <a:pt x="267" y="184"/>
                      <a:pt x="267" y="180"/>
                      <a:pt x="269" y="181"/>
                    </a:cubicBezTo>
                    <a:cubicBezTo>
                      <a:pt x="272" y="181"/>
                      <a:pt x="269" y="185"/>
                      <a:pt x="271" y="186"/>
                    </a:cubicBezTo>
                    <a:cubicBezTo>
                      <a:pt x="272" y="188"/>
                      <a:pt x="273" y="185"/>
                      <a:pt x="275" y="184"/>
                    </a:cubicBezTo>
                    <a:cubicBezTo>
                      <a:pt x="278" y="182"/>
                      <a:pt x="274" y="178"/>
                      <a:pt x="275" y="176"/>
                    </a:cubicBezTo>
                    <a:cubicBezTo>
                      <a:pt x="276" y="174"/>
                      <a:pt x="279" y="178"/>
                      <a:pt x="280" y="182"/>
                    </a:cubicBezTo>
                    <a:cubicBezTo>
                      <a:pt x="281" y="185"/>
                      <a:pt x="277" y="185"/>
                      <a:pt x="277" y="187"/>
                    </a:cubicBezTo>
                    <a:cubicBezTo>
                      <a:pt x="277" y="189"/>
                      <a:pt x="274" y="188"/>
                      <a:pt x="273" y="189"/>
                    </a:cubicBezTo>
                    <a:cubicBezTo>
                      <a:pt x="272" y="190"/>
                      <a:pt x="272" y="197"/>
                      <a:pt x="274" y="198"/>
                    </a:cubicBezTo>
                    <a:cubicBezTo>
                      <a:pt x="275" y="198"/>
                      <a:pt x="276" y="192"/>
                      <a:pt x="277" y="195"/>
                    </a:cubicBezTo>
                    <a:cubicBezTo>
                      <a:pt x="278" y="198"/>
                      <a:pt x="281" y="191"/>
                      <a:pt x="282" y="194"/>
                    </a:cubicBezTo>
                    <a:cubicBezTo>
                      <a:pt x="283" y="197"/>
                      <a:pt x="287" y="200"/>
                      <a:pt x="289" y="199"/>
                    </a:cubicBezTo>
                    <a:cubicBezTo>
                      <a:pt x="291" y="198"/>
                      <a:pt x="288" y="195"/>
                      <a:pt x="286" y="195"/>
                    </a:cubicBezTo>
                    <a:cubicBezTo>
                      <a:pt x="283" y="195"/>
                      <a:pt x="284" y="191"/>
                      <a:pt x="286" y="191"/>
                    </a:cubicBezTo>
                    <a:cubicBezTo>
                      <a:pt x="288" y="191"/>
                      <a:pt x="292" y="197"/>
                      <a:pt x="292" y="199"/>
                    </a:cubicBezTo>
                    <a:cubicBezTo>
                      <a:pt x="292" y="201"/>
                      <a:pt x="290" y="201"/>
                      <a:pt x="288" y="203"/>
                    </a:cubicBezTo>
                    <a:cubicBezTo>
                      <a:pt x="286" y="205"/>
                      <a:pt x="283" y="199"/>
                      <a:pt x="281" y="199"/>
                    </a:cubicBezTo>
                    <a:cubicBezTo>
                      <a:pt x="279" y="200"/>
                      <a:pt x="281" y="203"/>
                      <a:pt x="282" y="206"/>
                    </a:cubicBezTo>
                    <a:cubicBezTo>
                      <a:pt x="283" y="208"/>
                      <a:pt x="279" y="212"/>
                      <a:pt x="282" y="214"/>
                    </a:cubicBezTo>
                    <a:cubicBezTo>
                      <a:pt x="285" y="215"/>
                      <a:pt x="284" y="212"/>
                      <a:pt x="285" y="211"/>
                    </a:cubicBezTo>
                    <a:cubicBezTo>
                      <a:pt x="286" y="209"/>
                      <a:pt x="288" y="211"/>
                      <a:pt x="289" y="212"/>
                    </a:cubicBezTo>
                    <a:cubicBezTo>
                      <a:pt x="291" y="214"/>
                      <a:pt x="291" y="210"/>
                      <a:pt x="291" y="208"/>
                    </a:cubicBezTo>
                    <a:cubicBezTo>
                      <a:pt x="291" y="206"/>
                      <a:pt x="294" y="207"/>
                      <a:pt x="295" y="209"/>
                    </a:cubicBezTo>
                    <a:cubicBezTo>
                      <a:pt x="297" y="212"/>
                      <a:pt x="297" y="207"/>
                      <a:pt x="299" y="207"/>
                    </a:cubicBezTo>
                    <a:cubicBezTo>
                      <a:pt x="301" y="208"/>
                      <a:pt x="300" y="211"/>
                      <a:pt x="300" y="213"/>
                    </a:cubicBezTo>
                    <a:cubicBezTo>
                      <a:pt x="300" y="215"/>
                      <a:pt x="304" y="212"/>
                      <a:pt x="303" y="214"/>
                    </a:cubicBezTo>
                    <a:cubicBezTo>
                      <a:pt x="303" y="214"/>
                      <a:pt x="303" y="214"/>
                      <a:pt x="303" y="215"/>
                    </a:cubicBezTo>
                    <a:cubicBezTo>
                      <a:pt x="305" y="213"/>
                      <a:pt x="307" y="212"/>
                      <a:pt x="309" y="211"/>
                    </a:cubicBezTo>
                    <a:cubicBezTo>
                      <a:pt x="312" y="208"/>
                      <a:pt x="306" y="206"/>
                      <a:pt x="307" y="20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2" name="Google Shape;872;p30"/>
              <p:cNvSpPr/>
              <p:nvPr/>
            </p:nvSpPr>
            <p:spPr>
              <a:xfrm>
                <a:off x="1792937" y="2963055"/>
                <a:ext cx="20076" cy="23840"/>
              </a:xfrm>
              <a:custGeom>
                <a:avLst/>
                <a:gdLst/>
                <a:ahLst/>
                <a:cxnLst/>
                <a:rect l="l" t="t" r="r" b="b"/>
                <a:pathLst>
                  <a:path w="9" h="10" extrusionOk="0">
                    <a:moveTo>
                      <a:pt x="3" y="9"/>
                    </a:moveTo>
                    <a:cubicBezTo>
                      <a:pt x="7" y="7"/>
                      <a:pt x="9" y="5"/>
                      <a:pt x="7" y="3"/>
                    </a:cubicBezTo>
                    <a:cubicBezTo>
                      <a:pt x="6" y="0"/>
                      <a:pt x="0" y="10"/>
                      <a:pt x="3" y="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3" name="Google Shape;873;p30"/>
              <p:cNvSpPr/>
              <p:nvPr/>
            </p:nvSpPr>
            <p:spPr>
              <a:xfrm>
                <a:off x="1836853" y="2942979"/>
                <a:ext cx="41406" cy="16311"/>
              </a:xfrm>
              <a:custGeom>
                <a:avLst/>
                <a:gdLst/>
                <a:ahLst/>
                <a:cxnLst/>
                <a:rect l="l" t="t" r="r" b="b"/>
                <a:pathLst>
                  <a:path w="18" h="7" extrusionOk="0">
                    <a:moveTo>
                      <a:pt x="14" y="2"/>
                    </a:moveTo>
                    <a:cubicBezTo>
                      <a:pt x="10" y="0"/>
                      <a:pt x="0" y="6"/>
                      <a:pt x="4" y="7"/>
                    </a:cubicBezTo>
                    <a:cubicBezTo>
                      <a:pt x="6" y="7"/>
                      <a:pt x="7" y="5"/>
                      <a:pt x="10" y="5"/>
                    </a:cubicBezTo>
                    <a:cubicBezTo>
                      <a:pt x="13" y="5"/>
                      <a:pt x="18" y="3"/>
                      <a:pt x="14"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4" name="Google Shape;874;p30"/>
              <p:cNvSpPr/>
              <p:nvPr/>
            </p:nvSpPr>
            <p:spPr>
              <a:xfrm>
                <a:off x="2030081" y="2846365"/>
                <a:ext cx="55208" cy="50189"/>
              </a:xfrm>
              <a:custGeom>
                <a:avLst/>
                <a:gdLst/>
                <a:ahLst/>
                <a:cxnLst/>
                <a:rect l="l" t="t" r="r" b="b"/>
                <a:pathLst>
                  <a:path w="24" h="22" extrusionOk="0">
                    <a:moveTo>
                      <a:pt x="21" y="2"/>
                    </a:moveTo>
                    <a:cubicBezTo>
                      <a:pt x="21" y="0"/>
                      <a:pt x="18" y="0"/>
                      <a:pt x="15" y="4"/>
                    </a:cubicBezTo>
                    <a:cubicBezTo>
                      <a:pt x="11" y="8"/>
                      <a:pt x="8" y="10"/>
                      <a:pt x="7" y="12"/>
                    </a:cubicBezTo>
                    <a:cubicBezTo>
                      <a:pt x="7" y="14"/>
                      <a:pt x="3" y="12"/>
                      <a:pt x="2" y="14"/>
                    </a:cubicBezTo>
                    <a:cubicBezTo>
                      <a:pt x="0" y="17"/>
                      <a:pt x="2" y="22"/>
                      <a:pt x="5" y="21"/>
                    </a:cubicBezTo>
                    <a:cubicBezTo>
                      <a:pt x="7" y="19"/>
                      <a:pt x="8" y="21"/>
                      <a:pt x="9" y="21"/>
                    </a:cubicBezTo>
                    <a:cubicBezTo>
                      <a:pt x="11" y="21"/>
                      <a:pt x="18" y="16"/>
                      <a:pt x="20" y="13"/>
                    </a:cubicBezTo>
                    <a:cubicBezTo>
                      <a:pt x="21" y="11"/>
                      <a:pt x="17" y="10"/>
                      <a:pt x="17" y="8"/>
                    </a:cubicBezTo>
                    <a:cubicBezTo>
                      <a:pt x="17" y="7"/>
                      <a:pt x="20" y="7"/>
                      <a:pt x="22" y="6"/>
                    </a:cubicBezTo>
                    <a:cubicBezTo>
                      <a:pt x="24" y="5"/>
                      <a:pt x="21" y="4"/>
                      <a:pt x="21"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5" name="Google Shape;875;p30"/>
              <p:cNvSpPr/>
              <p:nvPr/>
            </p:nvSpPr>
            <p:spPr>
              <a:xfrm>
                <a:off x="1796702" y="2794921"/>
                <a:ext cx="37642" cy="23840"/>
              </a:xfrm>
              <a:custGeom>
                <a:avLst/>
                <a:gdLst/>
                <a:ahLst/>
                <a:cxnLst/>
                <a:rect l="l" t="t" r="r" b="b"/>
                <a:pathLst>
                  <a:path w="16" h="10" extrusionOk="0">
                    <a:moveTo>
                      <a:pt x="8" y="3"/>
                    </a:moveTo>
                    <a:cubicBezTo>
                      <a:pt x="8" y="0"/>
                      <a:pt x="0" y="2"/>
                      <a:pt x="1" y="5"/>
                    </a:cubicBezTo>
                    <a:cubicBezTo>
                      <a:pt x="2" y="8"/>
                      <a:pt x="9" y="10"/>
                      <a:pt x="12" y="9"/>
                    </a:cubicBezTo>
                    <a:cubicBezTo>
                      <a:pt x="15" y="8"/>
                      <a:pt x="16" y="5"/>
                      <a:pt x="14" y="3"/>
                    </a:cubicBezTo>
                    <a:cubicBezTo>
                      <a:pt x="12" y="1"/>
                      <a:pt x="9" y="6"/>
                      <a:pt x="8"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6" name="Google Shape;876;p30"/>
              <p:cNvSpPr/>
              <p:nvPr/>
            </p:nvSpPr>
            <p:spPr>
              <a:xfrm>
                <a:off x="2594707" y="3077235"/>
                <a:ext cx="1076555" cy="537022"/>
              </a:xfrm>
              <a:custGeom>
                <a:avLst/>
                <a:gdLst/>
                <a:ahLst/>
                <a:cxnLst/>
                <a:rect l="l" t="t" r="r" b="b"/>
                <a:pathLst>
                  <a:path w="467" h="233" extrusionOk="0">
                    <a:moveTo>
                      <a:pt x="460" y="25"/>
                    </a:moveTo>
                    <a:cubicBezTo>
                      <a:pt x="460" y="23"/>
                      <a:pt x="452" y="25"/>
                      <a:pt x="449" y="22"/>
                    </a:cubicBezTo>
                    <a:cubicBezTo>
                      <a:pt x="446" y="19"/>
                      <a:pt x="440" y="31"/>
                      <a:pt x="439" y="36"/>
                    </a:cubicBezTo>
                    <a:cubicBezTo>
                      <a:pt x="438" y="41"/>
                      <a:pt x="429" y="47"/>
                      <a:pt x="429" y="47"/>
                    </a:cubicBezTo>
                    <a:cubicBezTo>
                      <a:pt x="429" y="47"/>
                      <a:pt x="404" y="47"/>
                      <a:pt x="401" y="47"/>
                    </a:cubicBezTo>
                    <a:cubicBezTo>
                      <a:pt x="400" y="47"/>
                      <a:pt x="394" y="52"/>
                      <a:pt x="391" y="55"/>
                    </a:cubicBezTo>
                    <a:cubicBezTo>
                      <a:pt x="391" y="55"/>
                      <a:pt x="391" y="55"/>
                      <a:pt x="391" y="56"/>
                    </a:cubicBezTo>
                    <a:cubicBezTo>
                      <a:pt x="393" y="60"/>
                      <a:pt x="384" y="63"/>
                      <a:pt x="375" y="63"/>
                    </a:cubicBezTo>
                    <a:cubicBezTo>
                      <a:pt x="372" y="64"/>
                      <a:pt x="370" y="64"/>
                      <a:pt x="369" y="64"/>
                    </a:cubicBezTo>
                    <a:cubicBezTo>
                      <a:pt x="369" y="65"/>
                      <a:pt x="369" y="66"/>
                      <a:pt x="369" y="67"/>
                    </a:cubicBezTo>
                    <a:cubicBezTo>
                      <a:pt x="369" y="68"/>
                      <a:pt x="368" y="69"/>
                      <a:pt x="367" y="69"/>
                    </a:cubicBezTo>
                    <a:cubicBezTo>
                      <a:pt x="366" y="72"/>
                      <a:pt x="355" y="77"/>
                      <a:pt x="348" y="81"/>
                    </a:cubicBezTo>
                    <a:cubicBezTo>
                      <a:pt x="342" y="84"/>
                      <a:pt x="332" y="82"/>
                      <a:pt x="332" y="77"/>
                    </a:cubicBezTo>
                    <a:cubicBezTo>
                      <a:pt x="332" y="72"/>
                      <a:pt x="337" y="73"/>
                      <a:pt x="338" y="75"/>
                    </a:cubicBezTo>
                    <a:cubicBezTo>
                      <a:pt x="339" y="76"/>
                      <a:pt x="340" y="76"/>
                      <a:pt x="342" y="74"/>
                    </a:cubicBezTo>
                    <a:cubicBezTo>
                      <a:pt x="340" y="73"/>
                      <a:pt x="340" y="70"/>
                      <a:pt x="340" y="68"/>
                    </a:cubicBezTo>
                    <a:cubicBezTo>
                      <a:pt x="338" y="67"/>
                      <a:pt x="342" y="59"/>
                      <a:pt x="337" y="58"/>
                    </a:cubicBezTo>
                    <a:cubicBezTo>
                      <a:pt x="333" y="56"/>
                      <a:pt x="328" y="64"/>
                      <a:pt x="329" y="59"/>
                    </a:cubicBezTo>
                    <a:cubicBezTo>
                      <a:pt x="330" y="55"/>
                      <a:pt x="336" y="51"/>
                      <a:pt x="332" y="45"/>
                    </a:cubicBezTo>
                    <a:cubicBezTo>
                      <a:pt x="328" y="39"/>
                      <a:pt x="321" y="39"/>
                      <a:pt x="320" y="43"/>
                    </a:cubicBezTo>
                    <a:cubicBezTo>
                      <a:pt x="318" y="48"/>
                      <a:pt x="313" y="46"/>
                      <a:pt x="311" y="49"/>
                    </a:cubicBezTo>
                    <a:cubicBezTo>
                      <a:pt x="310" y="53"/>
                      <a:pt x="308" y="61"/>
                      <a:pt x="309" y="66"/>
                    </a:cubicBezTo>
                    <a:cubicBezTo>
                      <a:pt x="311" y="72"/>
                      <a:pt x="309" y="75"/>
                      <a:pt x="304" y="78"/>
                    </a:cubicBezTo>
                    <a:cubicBezTo>
                      <a:pt x="298" y="81"/>
                      <a:pt x="295" y="73"/>
                      <a:pt x="297" y="63"/>
                    </a:cubicBezTo>
                    <a:cubicBezTo>
                      <a:pt x="299" y="56"/>
                      <a:pt x="303" y="49"/>
                      <a:pt x="299" y="49"/>
                    </a:cubicBezTo>
                    <a:cubicBezTo>
                      <a:pt x="296" y="49"/>
                      <a:pt x="304" y="40"/>
                      <a:pt x="311" y="39"/>
                    </a:cubicBezTo>
                    <a:cubicBezTo>
                      <a:pt x="319" y="37"/>
                      <a:pt x="328" y="37"/>
                      <a:pt x="328" y="35"/>
                    </a:cubicBezTo>
                    <a:cubicBezTo>
                      <a:pt x="328" y="35"/>
                      <a:pt x="328" y="35"/>
                      <a:pt x="329" y="34"/>
                    </a:cubicBezTo>
                    <a:cubicBezTo>
                      <a:pt x="328" y="33"/>
                      <a:pt x="326" y="32"/>
                      <a:pt x="324" y="31"/>
                    </a:cubicBezTo>
                    <a:cubicBezTo>
                      <a:pt x="324" y="32"/>
                      <a:pt x="324" y="32"/>
                      <a:pt x="323" y="32"/>
                    </a:cubicBezTo>
                    <a:cubicBezTo>
                      <a:pt x="321" y="34"/>
                      <a:pt x="321" y="29"/>
                      <a:pt x="316" y="29"/>
                    </a:cubicBezTo>
                    <a:cubicBezTo>
                      <a:pt x="311" y="29"/>
                      <a:pt x="305" y="34"/>
                      <a:pt x="301" y="32"/>
                    </a:cubicBezTo>
                    <a:cubicBezTo>
                      <a:pt x="297" y="30"/>
                      <a:pt x="299" y="27"/>
                      <a:pt x="295" y="27"/>
                    </a:cubicBezTo>
                    <a:cubicBezTo>
                      <a:pt x="291" y="27"/>
                      <a:pt x="298" y="20"/>
                      <a:pt x="292" y="23"/>
                    </a:cubicBezTo>
                    <a:cubicBezTo>
                      <a:pt x="286" y="26"/>
                      <a:pt x="278" y="34"/>
                      <a:pt x="274" y="30"/>
                    </a:cubicBezTo>
                    <a:cubicBezTo>
                      <a:pt x="270" y="27"/>
                      <a:pt x="266" y="31"/>
                      <a:pt x="264" y="29"/>
                    </a:cubicBezTo>
                    <a:cubicBezTo>
                      <a:pt x="261" y="26"/>
                      <a:pt x="274" y="18"/>
                      <a:pt x="280" y="18"/>
                    </a:cubicBezTo>
                    <a:cubicBezTo>
                      <a:pt x="281" y="18"/>
                      <a:pt x="282" y="18"/>
                      <a:pt x="284" y="17"/>
                    </a:cubicBezTo>
                    <a:cubicBezTo>
                      <a:pt x="281" y="15"/>
                      <a:pt x="274" y="13"/>
                      <a:pt x="272" y="15"/>
                    </a:cubicBezTo>
                    <a:cubicBezTo>
                      <a:pt x="270" y="18"/>
                      <a:pt x="267" y="16"/>
                      <a:pt x="265" y="14"/>
                    </a:cubicBezTo>
                    <a:cubicBezTo>
                      <a:pt x="264" y="12"/>
                      <a:pt x="262" y="14"/>
                      <a:pt x="259" y="11"/>
                    </a:cubicBezTo>
                    <a:cubicBezTo>
                      <a:pt x="256" y="8"/>
                      <a:pt x="253" y="10"/>
                      <a:pt x="251" y="11"/>
                    </a:cubicBezTo>
                    <a:cubicBezTo>
                      <a:pt x="250" y="12"/>
                      <a:pt x="248" y="10"/>
                      <a:pt x="244" y="9"/>
                    </a:cubicBezTo>
                    <a:cubicBezTo>
                      <a:pt x="241" y="7"/>
                      <a:pt x="244" y="4"/>
                      <a:pt x="241" y="2"/>
                    </a:cubicBezTo>
                    <a:cubicBezTo>
                      <a:pt x="238" y="0"/>
                      <a:pt x="238" y="6"/>
                      <a:pt x="238" y="6"/>
                    </a:cubicBezTo>
                    <a:cubicBezTo>
                      <a:pt x="17" y="7"/>
                      <a:pt x="17" y="7"/>
                      <a:pt x="17" y="7"/>
                    </a:cubicBezTo>
                    <a:cubicBezTo>
                      <a:pt x="17" y="8"/>
                      <a:pt x="17" y="8"/>
                      <a:pt x="17" y="8"/>
                    </a:cubicBezTo>
                    <a:cubicBezTo>
                      <a:pt x="20" y="11"/>
                      <a:pt x="18" y="13"/>
                      <a:pt x="19" y="17"/>
                    </a:cubicBezTo>
                    <a:cubicBezTo>
                      <a:pt x="20" y="20"/>
                      <a:pt x="19" y="25"/>
                      <a:pt x="16" y="25"/>
                    </a:cubicBezTo>
                    <a:cubicBezTo>
                      <a:pt x="14" y="25"/>
                      <a:pt x="13" y="22"/>
                      <a:pt x="15" y="21"/>
                    </a:cubicBezTo>
                    <a:cubicBezTo>
                      <a:pt x="17" y="20"/>
                      <a:pt x="16" y="16"/>
                      <a:pt x="14" y="16"/>
                    </a:cubicBezTo>
                    <a:cubicBezTo>
                      <a:pt x="13" y="16"/>
                      <a:pt x="13" y="14"/>
                      <a:pt x="13" y="13"/>
                    </a:cubicBezTo>
                    <a:cubicBezTo>
                      <a:pt x="9" y="14"/>
                      <a:pt x="5" y="13"/>
                      <a:pt x="0" y="13"/>
                    </a:cubicBezTo>
                    <a:cubicBezTo>
                      <a:pt x="0" y="13"/>
                      <a:pt x="0" y="13"/>
                      <a:pt x="0" y="13"/>
                    </a:cubicBezTo>
                    <a:cubicBezTo>
                      <a:pt x="0" y="16"/>
                      <a:pt x="1" y="20"/>
                      <a:pt x="4" y="24"/>
                    </a:cubicBezTo>
                    <a:cubicBezTo>
                      <a:pt x="7" y="28"/>
                      <a:pt x="5" y="30"/>
                      <a:pt x="8" y="32"/>
                    </a:cubicBezTo>
                    <a:cubicBezTo>
                      <a:pt x="10" y="33"/>
                      <a:pt x="10" y="35"/>
                      <a:pt x="8" y="34"/>
                    </a:cubicBezTo>
                    <a:cubicBezTo>
                      <a:pt x="5" y="34"/>
                      <a:pt x="7" y="36"/>
                      <a:pt x="6" y="42"/>
                    </a:cubicBezTo>
                    <a:cubicBezTo>
                      <a:pt x="5" y="47"/>
                      <a:pt x="5" y="58"/>
                      <a:pt x="5" y="61"/>
                    </a:cubicBezTo>
                    <a:cubicBezTo>
                      <a:pt x="4" y="65"/>
                      <a:pt x="1" y="70"/>
                      <a:pt x="3" y="74"/>
                    </a:cubicBezTo>
                    <a:cubicBezTo>
                      <a:pt x="5" y="77"/>
                      <a:pt x="7" y="82"/>
                      <a:pt x="5" y="87"/>
                    </a:cubicBezTo>
                    <a:cubicBezTo>
                      <a:pt x="4" y="91"/>
                      <a:pt x="4" y="94"/>
                      <a:pt x="6" y="97"/>
                    </a:cubicBezTo>
                    <a:cubicBezTo>
                      <a:pt x="8" y="101"/>
                      <a:pt x="7" y="107"/>
                      <a:pt x="9" y="108"/>
                    </a:cubicBezTo>
                    <a:cubicBezTo>
                      <a:pt x="11" y="109"/>
                      <a:pt x="13" y="112"/>
                      <a:pt x="15" y="115"/>
                    </a:cubicBezTo>
                    <a:cubicBezTo>
                      <a:pt x="17" y="118"/>
                      <a:pt x="19" y="116"/>
                      <a:pt x="19" y="119"/>
                    </a:cubicBezTo>
                    <a:cubicBezTo>
                      <a:pt x="19" y="123"/>
                      <a:pt x="19" y="123"/>
                      <a:pt x="22" y="124"/>
                    </a:cubicBezTo>
                    <a:cubicBezTo>
                      <a:pt x="25" y="126"/>
                      <a:pt x="23" y="129"/>
                      <a:pt x="23" y="131"/>
                    </a:cubicBezTo>
                    <a:cubicBezTo>
                      <a:pt x="23" y="132"/>
                      <a:pt x="27" y="136"/>
                      <a:pt x="32" y="140"/>
                    </a:cubicBezTo>
                    <a:cubicBezTo>
                      <a:pt x="36" y="144"/>
                      <a:pt x="32" y="147"/>
                      <a:pt x="36" y="147"/>
                    </a:cubicBezTo>
                    <a:cubicBezTo>
                      <a:pt x="39" y="147"/>
                      <a:pt x="42" y="149"/>
                      <a:pt x="46" y="151"/>
                    </a:cubicBezTo>
                    <a:cubicBezTo>
                      <a:pt x="49" y="153"/>
                      <a:pt x="50" y="152"/>
                      <a:pt x="53" y="153"/>
                    </a:cubicBezTo>
                    <a:cubicBezTo>
                      <a:pt x="55" y="153"/>
                      <a:pt x="59" y="158"/>
                      <a:pt x="60" y="162"/>
                    </a:cubicBezTo>
                    <a:cubicBezTo>
                      <a:pt x="60" y="163"/>
                      <a:pt x="61" y="165"/>
                      <a:pt x="62" y="167"/>
                    </a:cubicBezTo>
                    <a:cubicBezTo>
                      <a:pt x="80" y="164"/>
                      <a:pt x="80" y="164"/>
                      <a:pt x="80" y="164"/>
                    </a:cubicBezTo>
                    <a:cubicBezTo>
                      <a:pt x="80" y="164"/>
                      <a:pt x="86" y="168"/>
                      <a:pt x="89" y="169"/>
                    </a:cubicBezTo>
                    <a:cubicBezTo>
                      <a:pt x="93" y="170"/>
                      <a:pt x="110" y="176"/>
                      <a:pt x="110" y="176"/>
                    </a:cubicBezTo>
                    <a:cubicBezTo>
                      <a:pt x="133" y="176"/>
                      <a:pt x="133" y="176"/>
                      <a:pt x="133" y="176"/>
                    </a:cubicBezTo>
                    <a:cubicBezTo>
                      <a:pt x="136" y="173"/>
                      <a:pt x="136" y="173"/>
                      <a:pt x="136" y="173"/>
                    </a:cubicBezTo>
                    <a:cubicBezTo>
                      <a:pt x="148" y="173"/>
                      <a:pt x="148" y="173"/>
                      <a:pt x="148" y="173"/>
                    </a:cubicBezTo>
                    <a:cubicBezTo>
                      <a:pt x="148" y="173"/>
                      <a:pt x="156" y="180"/>
                      <a:pt x="157" y="181"/>
                    </a:cubicBezTo>
                    <a:cubicBezTo>
                      <a:pt x="158" y="181"/>
                      <a:pt x="162" y="185"/>
                      <a:pt x="162" y="187"/>
                    </a:cubicBezTo>
                    <a:cubicBezTo>
                      <a:pt x="162" y="189"/>
                      <a:pt x="163" y="191"/>
                      <a:pt x="165" y="192"/>
                    </a:cubicBezTo>
                    <a:cubicBezTo>
                      <a:pt x="167" y="193"/>
                      <a:pt x="174" y="197"/>
                      <a:pt x="175" y="197"/>
                    </a:cubicBezTo>
                    <a:cubicBezTo>
                      <a:pt x="176" y="197"/>
                      <a:pt x="178" y="189"/>
                      <a:pt x="181" y="190"/>
                    </a:cubicBezTo>
                    <a:cubicBezTo>
                      <a:pt x="184" y="190"/>
                      <a:pt x="194" y="192"/>
                      <a:pt x="195" y="198"/>
                    </a:cubicBezTo>
                    <a:cubicBezTo>
                      <a:pt x="197" y="203"/>
                      <a:pt x="201" y="207"/>
                      <a:pt x="203" y="209"/>
                    </a:cubicBezTo>
                    <a:cubicBezTo>
                      <a:pt x="204" y="210"/>
                      <a:pt x="204" y="213"/>
                      <a:pt x="205" y="215"/>
                    </a:cubicBezTo>
                    <a:cubicBezTo>
                      <a:pt x="206" y="216"/>
                      <a:pt x="206" y="220"/>
                      <a:pt x="207" y="220"/>
                    </a:cubicBezTo>
                    <a:cubicBezTo>
                      <a:pt x="208" y="220"/>
                      <a:pt x="215" y="224"/>
                      <a:pt x="218" y="224"/>
                    </a:cubicBezTo>
                    <a:cubicBezTo>
                      <a:pt x="219" y="224"/>
                      <a:pt x="220" y="224"/>
                      <a:pt x="222" y="225"/>
                    </a:cubicBezTo>
                    <a:cubicBezTo>
                      <a:pt x="222" y="219"/>
                      <a:pt x="215" y="217"/>
                      <a:pt x="219" y="215"/>
                    </a:cubicBezTo>
                    <a:cubicBezTo>
                      <a:pt x="224" y="211"/>
                      <a:pt x="219" y="208"/>
                      <a:pt x="221" y="207"/>
                    </a:cubicBezTo>
                    <a:cubicBezTo>
                      <a:pt x="223" y="205"/>
                      <a:pt x="227" y="204"/>
                      <a:pt x="227" y="202"/>
                    </a:cubicBezTo>
                    <a:cubicBezTo>
                      <a:pt x="227" y="200"/>
                      <a:pt x="229" y="200"/>
                      <a:pt x="232" y="200"/>
                    </a:cubicBezTo>
                    <a:cubicBezTo>
                      <a:pt x="235" y="200"/>
                      <a:pt x="240" y="195"/>
                      <a:pt x="240" y="193"/>
                    </a:cubicBezTo>
                    <a:cubicBezTo>
                      <a:pt x="239" y="192"/>
                      <a:pt x="240" y="191"/>
                      <a:pt x="244" y="192"/>
                    </a:cubicBezTo>
                    <a:cubicBezTo>
                      <a:pt x="247" y="193"/>
                      <a:pt x="247" y="188"/>
                      <a:pt x="249" y="189"/>
                    </a:cubicBezTo>
                    <a:cubicBezTo>
                      <a:pt x="251" y="189"/>
                      <a:pt x="253" y="191"/>
                      <a:pt x="253" y="189"/>
                    </a:cubicBezTo>
                    <a:cubicBezTo>
                      <a:pt x="253" y="187"/>
                      <a:pt x="255" y="188"/>
                      <a:pt x="257" y="190"/>
                    </a:cubicBezTo>
                    <a:cubicBezTo>
                      <a:pt x="258" y="192"/>
                      <a:pt x="263" y="193"/>
                      <a:pt x="263" y="190"/>
                    </a:cubicBezTo>
                    <a:cubicBezTo>
                      <a:pt x="264" y="188"/>
                      <a:pt x="266" y="190"/>
                      <a:pt x="269" y="193"/>
                    </a:cubicBezTo>
                    <a:cubicBezTo>
                      <a:pt x="271" y="195"/>
                      <a:pt x="272" y="194"/>
                      <a:pt x="276" y="195"/>
                    </a:cubicBezTo>
                    <a:cubicBezTo>
                      <a:pt x="279" y="195"/>
                      <a:pt x="279" y="194"/>
                      <a:pt x="279" y="192"/>
                    </a:cubicBezTo>
                    <a:cubicBezTo>
                      <a:pt x="279" y="190"/>
                      <a:pt x="283" y="196"/>
                      <a:pt x="286" y="197"/>
                    </a:cubicBezTo>
                    <a:cubicBezTo>
                      <a:pt x="290" y="197"/>
                      <a:pt x="287" y="195"/>
                      <a:pt x="284" y="193"/>
                    </a:cubicBezTo>
                    <a:cubicBezTo>
                      <a:pt x="282" y="191"/>
                      <a:pt x="285" y="190"/>
                      <a:pt x="283" y="188"/>
                    </a:cubicBezTo>
                    <a:cubicBezTo>
                      <a:pt x="281" y="187"/>
                      <a:pt x="286" y="184"/>
                      <a:pt x="290" y="185"/>
                    </a:cubicBezTo>
                    <a:cubicBezTo>
                      <a:pt x="294" y="185"/>
                      <a:pt x="294" y="186"/>
                      <a:pt x="295" y="183"/>
                    </a:cubicBezTo>
                    <a:cubicBezTo>
                      <a:pt x="297" y="181"/>
                      <a:pt x="299" y="183"/>
                      <a:pt x="299" y="185"/>
                    </a:cubicBezTo>
                    <a:cubicBezTo>
                      <a:pt x="299" y="188"/>
                      <a:pt x="306" y="184"/>
                      <a:pt x="309" y="184"/>
                    </a:cubicBezTo>
                    <a:cubicBezTo>
                      <a:pt x="313" y="184"/>
                      <a:pt x="317" y="187"/>
                      <a:pt x="317" y="190"/>
                    </a:cubicBezTo>
                    <a:cubicBezTo>
                      <a:pt x="317" y="192"/>
                      <a:pt x="320" y="193"/>
                      <a:pt x="322" y="190"/>
                    </a:cubicBezTo>
                    <a:cubicBezTo>
                      <a:pt x="325" y="188"/>
                      <a:pt x="327" y="185"/>
                      <a:pt x="330" y="188"/>
                    </a:cubicBezTo>
                    <a:cubicBezTo>
                      <a:pt x="332" y="190"/>
                      <a:pt x="335" y="194"/>
                      <a:pt x="338" y="197"/>
                    </a:cubicBezTo>
                    <a:cubicBezTo>
                      <a:pt x="341" y="200"/>
                      <a:pt x="337" y="204"/>
                      <a:pt x="338" y="206"/>
                    </a:cubicBezTo>
                    <a:cubicBezTo>
                      <a:pt x="340" y="208"/>
                      <a:pt x="338" y="212"/>
                      <a:pt x="342" y="214"/>
                    </a:cubicBezTo>
                    <a:cubicBezTo>
                      <a:pt x="345" y="216"/>
                      <a:pt x="342" y="222"/>
                      <a:pt x="345" y="222"/>
                    </a:cubicBezTo>
                    <a:cubicBezTo>
                      <a:pt x="348" y="223"/>
                      <a:pt x="350" y="228"/>
                      <a:pt x="350" y="229"/>
                    </a:cubicBezTo>
                    <a:cubicBezTo>
                      <a:pt x="351" y="231"/>
                      <a:pt x="356" y="233"/>
                      <a:pt x="356" y="230"/>
                    </a:cubicBezTo>
                    <a:cubicBezTo>
                      <a:pt x="357" y="227"/>
                      <a:pt x="360" y="224"/>
                      <a:pt x="360" y="221"/>
                    </a:cubicBezTo>
                    <a:cubicBezTo>
                      <a:pt x="360" y="218"/>
                      <a:pt x="358" y="208"/>
                      <a:pt x="355" y="205"/>
                    </a:cubicBezTo>
                    <a:cubicBezTo>
                      <a:pt x="353" y="202"/>
                      <a:pt x="356" y="201"/>
                      <a:pt x="353" y="197"/>
                    </a:cubicBezTo>
                    <a:cubicBezTo>
                      <a:pt x="350" y="193"/>
                      <a:pt x="348" y="187"/>
                      <a:pt x="349" y="181"/>
                    </a:cubicBezTo>
                    <a:cubicBezTo>
                      <a:pt x="349" y="176"/>
                      <a:pt x="355" y="167"/>
                      <a:pt x="358" y="165"/>
                    </a:cubicBezTo>
                    <a:cubicBezTo>
                      <a:pt x="361" y="162"/>
                      <a:pt x="365" y="163"/>
                      <a:pt x="365" y="160"/>
                    </a:cubicBezTo>
                    <a:cubicBezTo>
                      <a:pt x="366" y="158"/>
                      <a:pt x="370" y="154"/>
                      <a:pt x="372" y="154"/>
                    </a:cubicBezTo>
                    <a:cubicBezTo>
                      <a:pt x="374" y="154"/>
                      <a:pt x="376" y="155"/>
                      <a:pt x="377" y="152"/>
                    </a:cubicBezTo>
                    <a:cubicBezTo>
                      <a:pt x="377" y="150"/>
                      <a:pt x="381" y="147"/>
                      <a:pt x="385" y="146"/>
                    </a:cubicBezTo>
                    <a:cubicBezTo>
                      <a:pt x="390" y="146"/>
                      <a:pt x="387" y="143"/>
                      <a:pt x="386" y="141"/>
                    </a:cubicBezTo>
                    <a:cubicBezTo>
                      <a:pt x="385" y="139"/>
                      <a:pt x="387" y="137"/>
                      <a:pt x="388" y="138"/>
                    </a:cubicBezTo>
                    <a:cubicBezTo>
                      <a:pt x="389" y="140"/>
                      <a:pt x="392" y="140"/>
                      <a:pt x="393" y="139"/>
                    </a:cubicBezTo>
                    <a:cubicBezTo>
                      <a:pt x="395" y="137"/>
                      <a:pt x="399" y="134"/>
                      <a:pt x="395" y="134"/>
                    </a:cubicBezTo>
                    <a:cubicBezTo>
                      <a:pt x="391" y="134"/>
                      <a:pt x="391" y="132"/>
                      <a:pt x="393" y="131"/>
                    </a:cubicBezTo>
                    <a:cubicBezTo>
                      <a:pt x="395" y="130"/>
                      <a:pt x="393" y="126"/>
                      <a:pt x="390" y="126"/>
                    </a:cubicBezTo>
                    <a:cubicBezTo>
                      <a:pt x="387" y="125"/>
                      <a:pt x="388" y="124"/>
                      <a:pt x="390" y="122"/>
                    </a:cubicBezTo>
                    <a:cubicBezTo>
                      <a:pt x="392" y="120"/>
                      <a:pt x="387" y="116"/>
                      <a:pt x="385" y="115"/>
                    </a:cubicBezTo>
                    <a:cubicBezTo>
                      <a:pt x="382" y="113"/>
                      <a:pt x="386" y="112"/>
                      <a:pt x="388" y="112"/>
                    </a:cubicBezTo>
                    <a:cubicBezTo>
                      <a:pt x="390" y="112"/>
                      <a:pt x="388" y="103"/>
                      <a:pt x="389" y="101"/>
                    </a:cubicBezTo>
                    <a:cubicBezTo>
                      <a:pt x="390" y="100"/>
                      <a:pt x="393" y="100"/>
                      <a:pt x="392" y="101"/>
                    </a:cubicBezTo>
                    <a:cubicBezTo>
                      <a:pt x="391" y="103"/>
                      <a:pt x="389" y="107"/>
                      <a:pt x="391" y="109"/>
                    </a:cubicBezTo>
                    <a:cubicBezTo>
                      <a:pt x="393" y="112"/>
                      <a:pt x="394" y="115"/>
                      <a:pt x="393" y="119"/>
                    </a:cubicBezTo>
                    <a:cubicBezTo>
                      <a:pt x="392" y="123"/>
                      <a:pt x="394" y="122"/>
                      <a:pt x="397" y="117"/>
                    </a:cubicBezTo>
                    <a:cubicBezTo>
                      <a:pt x="399" y="111"/>
                      <a:pt x="400" y="107"/>
                      <a:pt x="398" y="106"/>
                    </a:cubicBezTo>
                    <a:cubicBezTo>
                      <a:pt x="396" y="106"/>
                      <a:pt x="396" y="100"/>
                      <a:pt x="398" y="103"/>
                    </a:cubicBezTo>
                    <a:cubicBezTo>
                      <a:pt x="400" y="105"/>
                      <a:pt x="401" y="106"/>
                      <a:pt x="404" y="102"/>
                    </a:cubicBezTo>
                    <a:cubicBezTo>
                      <a:pt x="407" y="99"/>
                      <a:pt x="410" y="94"/>
                      <a:pt x="408" y="92"/>
                    </a:cubicBezTo>
                    <a:cubicBezTo>
                      <a:pt x="406" y="91"/>
                      <a:pt x="409" y="90"/>
                      <a:pt x="413" y="90"/>
                    </a:cubicBezTo>
                    <a:cubicBezTo>
                      <a:pt x="416" y="90"/>
                      <a:pt x="424" y="88"/>
                      <a:pt x="425" y="87"/>
                    </a:cubicBezTo>
                    <a:cubicBezTo>
                      <a:pt x="426" y="83"/>
                      <a:pt x="412" y="88"/>
                      <a:pt x="412" y="86"/>
                    </a:cubicBezTo>
                    <a:cubicBezTo>
                      <a:pt x="412" y="85"/>
                      <a:pt x="421" y="83"/>
                      <a:pt x="425" y="82"/>
                    </a:cubicBezTo>
                    <a:cubicBezTo>
                      <a:pt x="429" y="82"/>
                      <a:pt x="427" y="77"/>
                      <a:pt x="429" y="79"/>
                    </a:cubicBezTo>
                    <a:cubicBezTo>
                      <a:pt x="431" y="81"/>
                      <a:pt x="434" y="81"/>
                      <a:pt x="436" y="80"/>
                    </a:cubicBezTo>
                    <a:cubicBezTo>
                      <a:pt x="438" y="78"/>
                      <a:pt x="437" y="74"/>
                      <a:pt x="434" y="73"/>
                    </a:cubicBezTo>
                    <a:cubicBezTo>
                      <a:pt x="431" y="73"/>
                      <a:pt x="436" y="71"/>
                      <a:pt x="435" y="69"/>
                    </a:cubicBezTo>
                    <a:cubicBezTo>
                      <a:pt x="434" y="68"/>
                      <a:pt x="437" y="61"/>
                      <a:pt x="440" y="60"/>
                    </a:cubicBezTo>
                    <a:cubicBezTo>
                      <a:pt x="444" y="60"/>
                      <a:pt x="442" y="58"/>
                      <a:pt x="445" y="58"/>
                    </a:cubicBezTo>
                    <a:cubicBezTo>
                      <a:pt x="448" y="58"/>
                      <a:pt x="448" y="54"/>
                      <a:pt x="451" y="52"/>
                    </a:cubicBezTo>
                    <a:cubicBezTo>
                      <a:pt x="453" y="49"/>
                      <a:pt x="457" y="56"/>
                      <a:pt x="461" y="52"/>
                    </a:cubicBezTo>
                    <a:cubicBezTo>
                      <a:pt x="462" y="51"/>
                      <a:pt x="464" y="49"/>
                      <a:pt x="467" y="48"/>
                    </a:cubicBezTo>
                    <a:cubicBezTo>
                      <a:pt x="457" y="35"/>
                      <a:pt x="460" y="27"/>
                      <a:pt x="460"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7" name="Google Shape;877;p30"/>
              <p:cNvSpPr/>
              <p:nvPr/>
            </p:nvSpPr>
            <p:spPr>
              <a:xfrm>
                <a:off x="4747817" y="3212745"/>
                <a:ext cx="239653" cy="170643"/>
              </a:xfrm>
              <a:custGeom>
                <a:avLst/>
                <a:gdLst/>
                <a:ahLst/>
                <a:cxnLst/>
                <a:rect l="l" t="t" r="r" b="b"/>
                <a:pathLst>
                  <a:path w="104" h="74" extrusionOk="0">
                    <a:moveTo>
                      <a:pt x="102" y="13"/>
                    </a:moveTo>
                    <a:cubicBezTo>
                      <a:pt x="100" y="13"/>
                      <a:pt x="96" y="14"/>
                      <a:pt x="94" y="13"/>
                    </a:cubicBezTo>
                    <a:cubicBezTo>
                      <a:pt x="92" y="13"/>
                      <a:pt x="86" y="12"/>
                      <a:pt x="85" y="11"/>
                    </a:cubicBezTo>
                    <a:cubicBezTo>
                      <a:pt x="83" y="9"/>
                      <a:pt x="81" y="8"/>
                      <a:pt x="81" y="10"/>
                    </a:cubicBezTo>
                    <a:cubicBezTo>
                      <a:pt x="81" y="12"/>
                      <a:pt x="77" y="12"/>
                      <a:pt x="74" y="11"/>
                    </a:cubicBezTo>
                    <a:cubicBezTo>
                      <a:pt x="72" y="9"/>
                      <a:pt x="68" y="8"/>
                      <a:pt x="67" y="7"/>
                    </a:cubicBezTo>
                    <a:cubicBezTo>
                      <a:pt x="66" y="6"/>
                      <a:pt x="64" y="5"/>
                      <a:pt x="62" y="5"/>
                    </a:cubicBezTo>
                    <a:cubicBezTo>
                      <a:pt x="60" y="5"/>
                      <a:pt x="53" y="2"/>
                      <a:pt x="48" y="3"/>
                    </a:cubicBezTo>
                    <a:cubicBezTo>
                      <a:pt x="43" y="4"/>
                      <a:pt x="28" y="2"/>
                      <a:pt x="22" y="3"/>
                    </a:cubicBezTo>
                    <a:cubicBezTo>
                      <a:pt x="16" y="3"/>
                      <a:pt x="15" y="0"/>
                      <a:pt x="12" y="0"/>
                    </a:cubicBezTo>
                    <a:cubicBezTo>
                      <a:pt x="9" y="0"/>
                      <a:pt x="10" y="4"/>
                      <a:pt x="5" y="4"/>
                    </a:cubicBezTo>
                    <a:cubicBezTo>
                      <a:pt x="1" y="5"/>
                      <a:pt x="0" y="8"/>
                      <a:pt x="3" y="10"/>
                    </a:cubicBezTo>
                    <a:cubicBezTo>
                      <a:pt x="5" y="12"/>
                      <a:pt x="5" y="15"/>
                      <a:pt x="5" y="18"/>
                    </a:cubicBezTo>
                    <a:cubicBezTo>
                      <a:pt x="6" y="18"/>
                      <a:pt x="7" y="18"/>
                      <a:pt x="7" y="17"/>
                    </a:cubicBezTo>
                    <a:cubicBezTo>
                      <a:pt x="9" y="16"/>
                      <a:pt x="10" y="16"/>
                      <a:pt x="10" y="18"/>
                    </a:cubicBezTo>
                    <a:cubicBezTo>
                      <a:pt x="10" y="19"/>
                      <a:pt x="13" y="19"/>
                      <a:pt x="15" y="19"/>
                    </a:cubicBezTo>
                    <a:cubicBezTo>
                      <a:pt x="17" y="19"/>
                      <a:pt x="16" y="20"/>
                      <a:pt x="18" y="19"/>
                    </a:cubicBezTo>
                    <a:cubicBezTo>
                      <a:pt x="20" y="17"/>
                      <a:pt x="23" y="18"/>
                      <a:pt x="23" y="20"/>
                    </a:cubicBezTo>
                    <a:cubicBezTo>
                      <a:pt x="23" y="21"/>
                      <a:pt x="27" y="20"/>
                      <a:pt x="25" y="23"/>
                    </a:cubicBezTo>
                    <a:cubicBezTo>
                      <a:pt x="23" y="25"/>
                      <a:pt x="20" y="26"/>
                      <a:pt x="20" y="27"/>
                    </a:cubicBezTo>
                    <a:cubicBezTo>
                      <a:pt x="20" y="29"/>
                      <a:pt x="22" y="33"/>
                      <a:pt x="20" y="35"/>
                    </a:cubicBezTo>
                    <a:cubicBezTo>
                      <a:pt x="18" y="37"/>
                      <a:pt x="21" y="40"/>
                      <a:pt x="19" y="40"/>
                    </a:cubicBezTo>
                    <a:cubicBezTo>
                      <a:pt x="17" y="40"/>
                      <a:pt x="15" y="41"/>
                      <a:pt x="17" y="44"/>
                    </a:cubicBezTo>
                    <a:cubicBezTo>
                      <a:pt x="19" y="46"/>
                      <a:pt x="21" y="48"/>
                      <a:pt x="19" y="48"/>
                    </a:cubicBezTo>
                    <a:cubicBezTo>
                      <a:pt x="17" y="48"/>
                      <a:pt x="16" y="51"/>
                      <a:pt x="17" y="52"/>
                    </a:cubicBezTo>
                    <a:cubicBezTo>
                      <a:pt x="18" y="53"/>
                      <a:pt x="22" y="56"/>
                      <a:pt x="19" y="56"/>
                    </a:cubicBezTo>
                    <a:cubicBezTo>
                      <a:pt x="16" y="57"/>
                      <a:pt x="16" y="59"/>
                      <a:pt x="16" y="61"/>
                    </a:cubicBezTo>
                    <a:cubicBezTo>
                      <a:pt x="16" y="62"/>
                      <a:pt x="16" y="63"/>
                      <a:pt x="17" y="64"/>
                    </a:cubicBezTo>
                    <a:cubicBezTo>
                      <a:pt x="18" y="64"/>
                      <a:pt x="20" y="64"/>
                      <a:pt x="21" y="64"/>
                    </a:cubicBezTo>
                    <a:cubicBezTo>
                      <a:pt x="25" y="66"/>
                      <a:pt x="26" y="74"/>
                      <a:pt x="31" y="73"/>
                    </a:cubicBezTo>
                    <a:cubicBezTo>
                      <a:pt x="33" y="73"/>
                      <a:pt x="32" y="72"/>
                      <a:pt x="33" y="71"/>
                    </a:cubicBezTo>
                    <a:cubicBezTo>
                      <a:pt x="34" y="70"/>
                      <a:pt x="36" y="71"/>
                      <a:pt x="37" y="71"/>
                    </a:cubicBezTo>
                    <a:cubicBezTo>
                      <a:pt x="39" y="71"/>
                      <a:pt x="40" y="68"/>
                      <a:pt x="45" y="68"/>
                    </a:cubicBezTo>
                    <a:cubicBezTo>
                      <a:pt x="49" y="68"/>
                      <a:pt x="52" y="67"/>
                      <a:pt x="55" y="67"/>
                    </a:cubicBezTo>
                    <a:cubicBezTo>
                      <a:pt x="58" y="67"/>
                      <a:pt x="60" y="67"/>
                      <a:pt x="61" y="65"/>
                    </a:cubicBezTo>
                    <a:cubicBezTo>
                      <a:pt x="62" y="62"/>
                      <a:pt x="64" y="61"/>
                      <a:pt x="67" y="60"/>
                    </a:cubicBezTo>
                    <a:cubicBezTo>
                      <a:pt x="70" y="60"/>
                      <a:pt x="70" y="56"/>
                      <a:pt x="70" y="55"/>
                    </a:cubicBezTo>
                    <a:cubicBezTo>
                      <a:pt x="70" y="53"/>
                      <a:pt x="76" y="50"/>
                      <a:pt x="76" y="48"/>
                    </a:cubicBezTo>
                    <a:cubicBezTo>
                      <a:pt x="76" y="47"/>
                      <a:pt x="73" y="41"/>
                      <a:pt x="76" y="37"/>
                    </a:cubicBezTo>
                    <a:cubicBezTo>
                      <a:pt x="79" y="32"/>
                      <a:pt x="83" y="31"/>
                      <a:pt x="83" y="29"/>
                    </a:cubicBezTo>
                    <a:cubicBezTo>
                      <a:pt x="83" y="26"/>
                      <a:pt x="86" y="25"/>
                      <a:pt x="90" y="25"/>
                    </a:cubicBezTo>
                    <a:cubicBezTo>
                      <a:pt x="94" y="24"/>
                      <a:pt x="96" y="22"/>
                      <a:pt x="99" y="20"/>
                    </a:cubicBezTo>
                    <a:cubicBezTo>
                      <a:pt x="102" y="19"/>
                      <a:pt x="103" y="17"/>
                      <a:pt x="102" y="13"/>
                    </a:cubicBezTo>
                    <a:close/>
                    <a:moveTo>
                      <a:pt x="103" y="39"/>
                    </a:moveTo>
                    <a:cubicBezTo>
                      <a:pt x="103" y="35"/>
                      <a:pt x="94" y="41"/>
                      <a:pt x="96" y="42"/>
                    </a:cubicBezTo>
                    <a:cubicBezTo>
                      <a:pt x="100" y="44"/>
                      <a:pt x="104" y="43"/>
                      <a:pt x="103" y="3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8" name="Google Shape;878;p30"/>
              <p:cNvSpPr/>
              <p:nvPr/>
            </p:nvSpPr>
            <p:spPr>
              <a:xfrm>
                <a:off x="5163131" y="3138716"/>
                <a:ext cx="61482" cy="37642"/>
              </a:xfrm>
              <a:custGeom>
                <a:avLst/>
                <a:gdLst/>
                <a:ahLst/>
                <a:cxnLst/>
                <a:rect l="l" t="t" r="r" b="b"/>
                <a:pathLst>
                  <a:path w="27" h="16" extrusionOk="0">
                    <a:moveTo>
                      <a:pt x="0" y="14"/>
                    </a:moveTo>
                    <a:cubicBezTo>
                      <a:pt x="2" y="13"/>
                      <a:pt x="4" y="13"/>
                      <a:pt x="5" y="13"/>
                    </a:cubicBezTo>
                    <a:cubicBezTo>
                      <a:pt x="6" y="13"/>
                      <a:pt x="6" y="14"/>
                      <a:pt x="7" y="15"/>
                    </a:cubicBezTo>
                    <a:cubicBezTo>
                      <a:pt x="8" y="15"/>
                      <a:pt x="11" y="15"/>
                      <a:pt x="12" y="14"/>
                    </a:cubicBezTo>
                    <a:cubicBezTo>
                      <a:pt x="14" y="14"/>
                      <a:pt x="17" y="16"/>
                      <a:pt x="17" y="15"/>
                    </a:cubicBezTo>
                    <a:cubicBezTo>
                      <a:pt x="18" y="13"/>
                      <a:pt x="19" y="11"/>
                      <a:pt x="20" y="11"/>
                    </a:cubicBezTo>
                    <a:cubicBezTo>
                      <a:pt x="21" y="11"/>
                      <a:pt x="21" y="7"/>
                      <a:pt x="22" y="7"/>
                    </a:cubicBezTo>
                    <a:cubicBezTo>
                      <a:pt x="23" y="7"/>
                      <a:pt x="27" y="4"/>
                      <a:pt x="27" y="4"/>
                    </a:cubicBezTo>
                    <a:cubicBezTo>
                      <a:pt x="27" y="4"/>
                      <a:pt x="26" y="1"/>
                      <a:pt x="25" y="1"/>
                    </a:cubicBezTo>
                    <a:cubicBezTo>
                      <a:pt x="25" y="0"/>
                      <a:pt x="23" y="2"/>
                      <a:pt x="20" y="2"/>
                    </a:cubicBezTo>
                    <a:cubicBezTo>
                      <a:pt x="16" y="2"/>
                      <a:pt x="14" y="5"/>
                      <a:pt x="13" y="5"/>
                    </a:cubicBezTo>
                    <a:cubicBezTo>
                      <a:pt x="11" y="5"/>
                      <a:pt x="7" y="3"/>
                      <a:pt x="4" y="3"/>
                    </a:cubicBezTo>
                    <a:cubicBezTo>
                      <a:pt x="3" y="3"/>
                      <a:pt x="1" y="3"/>
                      <a:pt x="0" y="3"/>
                    </a:cubicBezTo>
                    <a:cubicBezTo>
                      <a:pt x="0" y="6"/>
                      <a:pt x="0" y="10"/>
                      <a:pt x="0"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79" name="Google Shape;879;p30"/>
              <p:cNvSpPr/>
              <p:nvPr/>
            </p:nvSpPr>
            <p:spPr>
              <a:xfrm>
                <a:off x="5291113" y="3259170"/>
                <a:ext cx="117944" cy="144293"/>
              </a:xfrm>
              <a:custGeom>
                <a:avLst/>
                <a:gdLst/>
                <a:ahLst/>
                <a:cxnLst/>
                <a:rect l="l" t="t" r="r" b="b"/>
                <a:pathLst>
                  <a:path w="51" h="63" extrusionOk="0">
                    <a:moveTo>
                      <a:pt x="50" y="0"/>
                    </a:moveTo>
                    <a:cubicBezTo>
                      <a:pt x="48" y="0"/>
                      <a:pt x="46" y="0"/>
                      <a:pt x="46" y="1"/>
                    </a:cubicBezTo>
                    <a:cubicBezTo>
                      <a:pt x="47" y="3"/>
                      <a:pt x="45" y="3"/>
                      <a:pt x="43" y="3"/>
                    </a:cubicBezTo>
                    <a:cubicBezTo>
                      <a:pt x="43" y="3"/>
                      <a:pt x="36" y="3"/>
                      <a:pt x="34" y="2"/>
                    </a:cubicBezTo>
                    <a:cubicBezTo>
                      <a:pt x="33" y="1"/>
                      <a:pt x="27" y="1"/>
                      <a:pt x="24" y="2"/>
                    </a:cubicBezTo>
                    <a:cubicBezTo>
                      <a:pt x="24" y="2"/>
                      <a:pt x="24" y="2"/>
                      <a:pt x="23" y="2"/>
                    </a:cubicBezTo>
                    <a:cubicBezTo>
                      <a:pt x="23" y="3"/>
                      <a:pt x="17" y="6"/>
                      <a:pt x="16" y="6"/>
                    </a:cubicBezTo>
                    <a:cubicBezTo>
                      <a:pt x="15" y="5"/>
                      <a:pt x="14" y="7"/>
                      <a:pt x="12" y="8"/>
                    </a:cubicBezTo>
                    <a:cubicBezTo>
                      <a:pt x="10" y="8"/>
                      <a:pt x="7" y="8"/>
                      <a:pt x="7" y="9"/>
                    </a:cubicBezTo>
                    <a:cubicBezTo>
                      <a:pt x="7" y="9"/>
                      <a:pt x="5" y="12"/>
                      <a:pt x="4" y="13"/>
                    </a:cubicBezTo>
                    <a:cubicBezTo>
                      <a:pt x="3" y="14"/>
                      <a:pt x="4" y="16"/>
                      <a:pt x="2" y="16"/>
                    </a:cubicBezTo>
                    <a:cubicBezTo>
                      <a:pt x="1" y="16"/>
                      <a:pt x="0" y="19"/>
                      <a:pt x="0" y="21"/>
                    </a:cubicBezTo>
                    <a:cubicBezTo>
                      <a:pt x="0" y="21"/>
                      <a:pt x="0" y="21"/>
                      <a:pt x="0" y="21"/>
                    </a:cubicBezTo>
                    <a:cubicBezTo>
                      <a:pt x="3" y="22"/>
                      <a:pt x="5" y="25"/>
                      <a:pt x="4" y="28"/>
                    </a:cubicBezTo>
                    <a:cubicBezTo>
                      <a:pt x="4" y="31"/>
                      <a:pt x="8" y="32"/>
                      <a:pt x="10" y="30"/>
                    </a:cubicBezTo>
                    <a:cubicBezTo>
                      <a:pt x="12" y="27"/>
                      <a:pt x="17" y="31"/>
                      <a:pt x="17" y="32"/>
                    </a:cubicBezTo>
                    <a:cubicBezTo>
                      <a:pt x="17" y="34"/>
                      <a:pt x="12" y="31"/>
                      <a:pt x="9" y="33"/>
                    </a:cubicBezTo>
                    <a:cubicBezTo>
                      <a:pt x="6" y="35"/>
                      <a:pt x="11" y="37"/>
                      <a:pt x="10" y="40"/>
                    </a:cubicBezTo>
                    <a:cubicBezTo>
                      <a:pt x="10" y="42"/>
                      <a:pt x="12" y="45"/>
                      <a:pt x="14" y="45"/>
                    </a:cubicBezTo>
                    <a:cubicBezTo>
                      <a:pt x="17" y="45"/>
                      <a:pt x="20" y="50"/>
                      <a:pt x="22" y="49"/>
                    </a:cubicBezTo>
                    <a:cubicBezTo>
                      <a:pt x="24" y="48"/>
                      <a:pt x="20" y="42"/>
                      <a:pt x="20" y="41"/>
                    </a:cubicBezTo>
                    <a:cubicBezTo>
                      <a:pt x="21" y="40"/>
                      <a:pt x="24" y="42"/>
                      <a:pt x="26" y="40"/>
                    </a:cubicBezTo>
                    <a:cubicBezTo>
                      <a:pt x="28" y="39"/>
                      <a:pt x="25" y="37"/>
                      <a:pt x="22" y="37"/>
                    </a:cubicBezTo>
                    <a:cubicBezTo>
                      <a:pt x="20" y="37"/>
                      <a:pt x="22" y="34"/>
                      <a:pt x="25" y="36"/>
                    </a:cubicBezTo>
                    <a:cubicBezTo>
                      <a:pt x="28" y="37"/>
                      <a:pt x="30" y="35"/>
                      <a:pt x="31" y="35"/>
                    </a:cubicBezTo>
                    <a:cubicBezTo>
                      <a:pt x="32" y="35"/>
                      <a:pt x="33" y="30"/>
                      <a:pt x="28" y="28"/>
                    </a:cubicBezTo>
                    <a:cubicBezTo>
                      <a:pt x="24" y="27"/>
                      <a:pt x="25" y="32"/>
                      <a:pt x="22" y="29"/>
                    </a:cubicBezTo>
                    <a:cubicBezTo>
                      <a:pt x="19" y="26"/>
                      <a:pt x="24" y="27"/>
                      <a:pt x="24" y="24"/>
                    </a:cubicBezTo>
                    <a:cubicBezTo>
                      <a:pt x="24" y="22"/>
                      <a:pt x="20" y="18"/>
                      <a:pt x="18" y="15"/>
                    </a:cubicBezTo>
                    <a:cubicBezTo>
                      <a:pt x="16" y="12"/>
                      <a:pt x="21" y="11"/>
                      <a:pt x="22" y="13"/>
                    </a:cubicBezTo>
                    <a:cubicBezTo>
                      <a:pt x="23" y="15"/>
                      <a:pt x="26" y="15"/>
                      <a:pt x="28" y="14"/>
                    </a:cubicBezTo>
                    <a:cubicBezTo>
                      <a:pt x="30" y="13"/>
                      <a:pt x="26" y="9"/>
                      <a:pt x="30" y="8"/>
                    </a:cubicBezTo>
                    <a:cubicBezTo>
                      <a:pt x="34" y="7"/>
                      <a:pt x="34" y="9"/>
                      <a:pt x="35" y="10"/>
                    </a:cubicBezTo>
                    <a:cubicBezTo>
                      <a:pt x="36" y="10"/>
                      <a:pt x="37" y="7"/>
                      <a:pt x="41" y="7"/>
                    </a:cubicBezTo>
                    <a:cubicBezTo>
                      <a:pt x="43" y="7"/>
                      <a:pt x="45" y="8"/>
                      <a:pt x="46" y="9"/>
                    </a:cubicBezTo>
                    <a:cubicBezTo>
                      <a:pt x="47" y="8"/>
                      <a:pt x="48" y="7"/>
                      <a:pt x="48" y="6"/>
                    </a:cubicBezTo>
                    <a:cubicBezTo>
                      <a:pt x="48" y="5"/>
                      <a:pt x="51" y="5"/>
                      <a:pt x="51" y="3"/>
                    </a:cubicBezTo>
                    <a:cubicBezTo>
                      <a:pt x="51" y="2"/>
                      <a:pt x="50" y="1"/>
                      <a:pt x="50" y="0"/>
                    </a:cubicBezTo>
                    <a:close/>
                    <a:moveTo>
                      <a:pt x="43" y="59"/>
                    </a:moveTo>
                    <a:cubicBezTo>
                      <a:pt x="41" y="58"/>
                      <a:pt x="33" y="60"/>
                      <a:pt x="30" y="58"/>
                    </a:cubicBezTo>
                    <a:cubicBezTo>
                      <a:pt x="28" y="56"/>
                      <a:pt x="24" y="60"/>
                      <a:pt x="26" y="60"/>
                    </a:cubicBezTo>
                    <a:cubicBezTo>
                      <a:pt x="28" y="61"/>
                      <a:pt x="33" y="63"/>
                      <a:pt x="37" y="63"/>
                    </a:cubicBezTo>
                    <a:cubicBezTo>
                      <a:pt x="42" y="63"/>
                      <a:pt x="48" y="61"/>
                      <a:pt x="48" y="60"/>
                    </a:cubicBezTo>
                    <a:cubicBezTo>
                      <a:pt x="48" y="59"/>
                      <a:pt x="45" y="61"/>
                      <a:pt x="43" y="5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0" name="Google Shape;880;p30"/>
              <p:cNvSpPr/>
              <p:nvPr/>
            </p:nvSpPr>
            <p:spPr>
              <a:xfrm>
                <a:off x="5508181" y="3385897"/>
                <a:ext cx="48934" cy="30113"/>
              </a:xfrm>
              <a:custGeom>
                <a:avLst/>
                <a:gdLst/>
                <a:ahLst/>
                <a:cxnLst/>
                <a:rect l="l" t="t" r="r" b="b"/>
                <a:pathLst>
                  <a:path w="21" h="13" extrusionOk="0">
                    <a:moveTo>
                      <a:pt x="14" y="8"/>
                    </a:moveTo>
                    <a:cubicBezTo>
                      <a:pt x="14" y="7"/>
                      <a:pt x="16" y="4"/>
                      <a:pt x="19" y="3"/>
                    </a:cubicBezTo>
                    <a:cubicBezTo>
                      <a:pt x="21" y="2"/>
                      <a:pt x="20" y="0"/>
                      <a:pt x="19" y="1"/>
                    </a:cubicBezTo>
                    <a:cubicBezTo>
                      <a:pt x="17" y="3"/>
                      <a:pt x="13" y="4"/>
                      <a:pt x="7" y="5"/>
                    </a:cubicBezTo>
                    <a:cubicBezTo>
                      <a:pt x="2" y="5"/>
                      <a:pt x="0" y="8"/>
                      <a:pt x="4" y="10"/>
                    </a:cubicBezTo>
                    <a:cubicBezTo>
                      <a:pt x="8" y="13"/>
                      <a:pt x="15" y="9"/>
                      <a:pt x="14"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1" name="Google Shape;881;p30"/>
              <p:cNvSpPr/>
              <p:nvPr/>
            </p:nvSpPr>
            <p:spPr>
              <a:xfrm>
                <a:off x="4473032" y="2610477"/>
                <a:ext cx="198247" cy="99123"/>
              </a:xfrm>
              <a:custGeom>
                <a:avLst/>
                <a:gdLst/>
                <a:ahLst/>
                <a:cxnLst/>
                <a:rect l="l" t="t" r="r" b="b"/>
                <a:pathLst>
                  <a:path w="86" h="43" extrusionOk="0">
                    <a:moveTo>
                      <a:pt x="72" y="31"/>
                    </a:moveTo>
                    <a:cubicBezTo>
                      <a:pt x="77" y="31"/>
                      <a:pt x="77" y="25"/>
                      <a:pt x="79" y="26"/>
                    </a:cubicBezTo>
                    <a:cubicBezTo>
                      <a:pt x="81" y="26"/>
                      <a:pt x="84" y="22"/>
                      <a:pt x="85" y="20"/>
                    </a:cubicBezTo>
                    <a:cubicBezTo>
                      <a:pt x="86" y="17"/>
                      <a:pt x="83" y="13"/>
                      <a:pt x="81" y="13"/>
                    </a:cubicBezTo>
                    <a:cubicBezTo>
                      <a:pt x="78" y="13"/>
                      <a:pt x="76" y="11"/>
                      <a:pt x="76" y="9"/>
                    </a:cubicBezTo>
                    <a:cubicBezTo>
                      <a:pt x="77" y="7"/>
                      <a:pt x="75" y="5"/>
                      <a:pt x="75" y="4"/>
                    </a:cubicBezTo>
                    <a:cubicBezTo>
                      <a:pt x="75" y="3"/>
                      <a:pt x="71" y="4"/>
                      <a:pt x="69" y="4"/>
                    </a:cubicBezTo>
                    <a:cubicBezTo>
                      <a:pt x="67" y="5"/>
                      <a:pt x="63" y="0"/>
                      <a:pt x="62" y="1"/>
                    </a:cubicBezTo>
                    <a:cubicBezTo>
                      <a:pt x="60" y="2"/>
                      <a:pt x="61" y="4"/>
                      <a:pt x="61" y="6"/>
                    </a:cubicBezTo>
                    <a:cubicBezTo>
                      <a:pt x="60" y="7"/>
                      <a:pt x="56" y="4"/>
                      <a:pt x="56" y="6"/>
                    </a:cubicBezTo>
                    <a:cubicBezTo>
                      <a:pt x="56" y="8"/>
                      <a:pt x="54" y="8"/>
                      <a:pt x="53" y="6"/>
                    </a:cubicBezTo>
                    <a:cubicBezTo>
                      <a:pt x="51" y="4"/>
                      <a:pt x="48" y="5"/>
                      <a:pt x="48" y="7"/>
                    </a:cubicBezTo>
                    <a:cubicBezTo>
                      <a:pt x="48" y="8"/>
                      <a:pt x="47" y="7"/>
                      <a:pt x="44" y="5"/>
                    </a:cubicBezTo>
                    <a:cubicBezTo>
                      <a:pt x="41" y="4"/>
                      <a:pt x="38" y="7"/>
                      <a:pt x="39" y="9"/>
                    </a:cubicBezTo>
                    <a:cubicBezTo>
                      <a:pt x="39" y="11"/>
                      <a:pt x="38" y="11"/>
                      <a:pt x="35" y="7"/>
                    </a:cubicBezTo>
                    <a:cubicBezTo>
                      <a:pt x="33" y="4"/>
                      <a:pt x="30" y="8"/>
                      <a:pt x="32" y="10"/>
                    </a:cubicBezTo>
                    <a:cubicBezTo>
                      <a:pt x="33" y="12"/>
                      <a:pt x="32" y="15"/>
                      <a:pt x="31" y="14"/>
                    </a:cubicBezTo>
                    <a:cubicBezTo>
                      <a:pt x="29" y="13"/>
                      <a:pt x="26" y="14"/>
                      <a:pt x="25" y="16"/>
                    </a:cubicBezTo>
                    <a:cubicBezTo>
                      <a:pt x="24" y="18"/>
                      <a:pt x="20" y="11"/>
                      <a:pt x="23" y="10"/>
                    </a:cubicBezTo>
                    <a:cubicBezTo>
                      <a:pt x="26" y="8"/>
                      <a:pt x="15" y="2"/>
                      <a:pt x="11" y="2"/>
                    </a:cubicBezTo>
                    <a:cubicBezTo>
                      <a:pt x="7" y="2"/>
                      <a:pt x="10" y="4"/>
                      <a:pt x="12" y="6"/>
                    </a:cubicBezTo>
                    <a:cubicBezTo>
                      <a:pt x="15" y="8"/>
                      <a:pt x="10" y="7"/>
                      <a:pt x="9" y="6"/>
                    </a:cubicBezTo>
                    <a:cubicBezTo>
                      <a:pt x="8" y="4"/>
                      <a:pt x="5" y="5"/>
                      <a:pt x="4" y="8"/>
                    </a:cubicBezTo>
                    <a:cubicBezTo>
                      <a:pt x="3" y="10"/>
                      <a:pt x="0" y="12"/>
                      <a:pt x="0" y="13"/>
                    </a:cubicBezTo>
                    <a:cubicBezTo>
                      <a:pt x="0" y="15"/>
                      <a:pt x="4" y="17"/>
                      <a:pt x="8" y="15"/>
                    </a:cubicBezTo>
                    <a:cubicBezTo>
                      <a:pt x="11" y="14"/>
                      <a:pt x="15" y="13"/>
                      <a:pt x="17" y="15"/>
                    </a:cubicBezTo>
                    <a:cubicBezTo>
                      <a:pt x="19" y="17"/>
                      <a:pt x="14" y="18"/>
                      <a:pt x="16" y="19"/>
                    </a:cubicBezTo>
                    <a:cubicBezTo>
                      <a:pt x="18" y="20"/>
                      <a:pt x="16" y="22"/>
                      <a:pt x="12" y="21"/>
                    </a:cubicBezTo>
                    <a:cubicBezTo>
                      <a:pt x="7" y="21"/>
                      <a:pt x="2" y="22"/>
                      <a:pt x="3" y="24"/>
                    </a:cubicBezTo>
                    <a:cubicBezTo>
                      <a:pt x="3" y="25"/>
                      <a:pt x="14" y="22"/>
                      <a:pt x="14" y="24"/>
                    </a:cubicBezTo>
                    <a:cubicBezTo>
                      <a:pt x="14" y="26"/>
                      <a:pt x="14" y="28"/>
                      <a:pt x="17" y="27"/>
                    </a:cubicBezTo>
                    <a:cubicBezTo>
                      <a:pt x="20" y="26"/>
                      <a:pt x="18" y="29"/>
                      <a:pt x="19" y="30"/>
                    </a:cubicBezTo>
                    <a:cubicBezTo>
                      <a:pt x="21" y="30"/>
                      <a:pt x="20" y="33"/>
                      <a:pt x="17" y="33"/>
                    </a:cubicBezTo>
                    <a:cubicBezTo>
                      <a:pt x="13" y="34"/>
                      <a:pt x="11" y="34"/>
                      <a:pt x="13" y="36"/>
                    </a:cubicBezTo>
                    <a:cubicBezTo>
                      <a:pt x="15" y="38"/>
                      <a:pt x="19" y="37"/>
                      <a:pt x="23" y="36"/>
                    </a:cubicBezTo>
                    <a:cubicBezTo>
                      <a:pt x="27" y="35"/>
                      <a:pt x="33" y="40"/>
                      <a:pt x="37" y="41"/>
                    </a:cubicBezTo>
                    <a:cubicBezTo>
                      <a:pt x="42" y="43"/>
                      <a:pt x="50" y="41"/>
                      <a:pt x="51" y="38"/>
                    </a:cubicBezTo>
                    <a:cubicBezTo>
                      <a:pt x="52" y="36"/>
                      <a:pt x="59" y="37"/>
                      <a:pt x="61" y="35"/>
                    </a:cubicBezTo>
                    <a:cubicBezTo>
                      <a:pt x="64" y="33"/>
                      <a:pt x="68" y="31"/>
                      <a:pt x="72" y="3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2" name="Google Shape;882;p30"/>
              <p:cNvSpPr/>
              <p:nvPr/>
            </p:nvSpPr>
            <p:spPr>
              <a:xfrm>
                <a:off x="4726487" y="2935451"/>
                <a:ext cx="85321" cy="92850"/>
              </a:xfrm>
              <a:custGeom>
                <a:avLst/>
                <a:gdLst/>
                <a:ahLst/>
                <a:cxnLst/>
                <a:rect l="l" t="t" r="r" b="b"/>
                <a:pathLst>
                  <a:path w="37" h="40" extrusionOk="0">
                    <a:moveTo>
                      <a:pt x="33" y="12"/>
                    </a:moveTo>
                    <a:cubicBezTo>
                      <a:pt x="32" y="12"/>
                      <a:pt x="31" y="11"/>
                      <a:pt x="30" y="10"/>
                    </a:cubicBezTo>
                    <a:cubicBezTo>
                      <a:pt x="27" y="6"/>
                      <a:pt x="26" y="9"/>
                      <a:pt x="26" y="11"/>
                    </a:cubicBezTo>
                    <a:cubicBezTo>
                      <a:pt x="25" y="14"/>
                      <a:pt x="22" y="11"/>
                      <a:pt x="21" y="10"/>
                    </a:cubicBezTo>
                    <a:cubicBezTo>
                      <a:pt x="19" y="10"/>
                      <a:pt x="21" y="7"/>
                      <a:pt x="22" y="6"/>
                    </a:cubicBezTo>
                    <a:cubicBezTo>
                      <a:pt x="23" y="5"/>
                      <a:pt x="24" y="3"/>
                      <a:pt x="25" y="1"/>
                    </a:cubicBezTo>
                    <a:cubicBezTo>
                      <a:pt x="24" y="1"/>
                      <a:pt x="24" y="1"/>
                      <a:pt x="24" y="1"/>
                    </a:cubicBezTo>
                    <a:cubicBezTo>
                      <a:pt x="20" y="0"/>
                      <a:pt x="16" y="0"/>
                      <a:pt x="16" y="3"/>
                    </a:cubicBezTo>
                    <a:cubicBezTo>
                      <a:pt x="15" y="6"/>
                      <a:pt x="19" y="5"/>
                      <a:pt x="19" y="6"/>
                    </a:cubicBezTo>
                    <a:cubicBezTo>
                      <a:pt x="19" y="8"/>
                      <a:pt x="16" y="8"/>
                      <a:pt x="13" y="10"/>
                    </a:cubicBezTo>
                    <a:cubicBezTo>
                      <a:pt x="10" y="12"/>
                      <a:pt x="7" y="8"/>
                      <a:pt x="4" y="10"/>
                    </a:cubicBezTo>
                    <a:cubicBezTo>
                      <a:pt x="1" y="11"/>
                      <a:pt x="7" y="13"/>
                      <a:pt x="5" y="16"/>
                    </a:cubicBezTo>
                    <a:cubicBezTo>
                      <a:pt x="3" y="19"/>
                      <a:pt x="5" y="19"/>
                      <a:pt x="9" y="22"/>
                    </a:cubicBezTo>
                    <a:cubicBezTo>
                      <a:pt x="12" y="24"/>
                      <a:pt x="7" y="25"/>
                      <a:pt x="7" y="28"/>
                    </a:cubicBezTo>
                    <a:cubicBezTo>
                      <a:pt x="7" y="32"/>
                      <a:pt x="2" y="31"/>
                      <a:pt x="1" y="34"/>
                    </a:cubicBezTo>
                    <a:cubicBezTo>
                      <a:pt x="0" y="36"/>
                      <a:pt x="5" y="40"/>
                      <a:pt x="9" y="40"/>
                    </a:cubicBezTo>
                    <a:cubicBezTo>
                      <a:pt x="12" y="40"/>
                      <a:pt x="19" y="38"/>
                      <a:pt x="23" y="34"/>
                    </a:cubicBezTo>
                    <a:cubicBezTo>
                      <a:pt x="27" y="31"/>
                      <a:pt x="29" y="34"/>
                      <a:pt x="33" y="32"/>
                    </a:cubicBezTo>
                    <a:cubicBezTo>
                      <a:pt x="37" y="30"/>
                      <a:pt x="35" y="17"/>
                      <a:pt x="33" y="14"/>
                    </a:cubicBezTo>
                    <a:cubicBezTo>
                      <a:pt x="33" y="13"/>
                      <a:pt x="33" y="13"/>
                      <a:pt x="33" y="1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3" name="Google Shape;883;p30"/>
              <p:cNvSpPr/>
              <p:nvPr/>
            </p:nvSpPr>
            <p:spPr>
              <a:xfrm>
                <a:off x="4770402" y="2783629"/>
                <a:ext cx="186954" cy="286077"/>
              </a:xfrm>
              <a:custGeom>
                <a:avLst/>
                <a:gdLst/>
                <a:ahLst/>
                <a:cxnLst/>
                <a:rect l="l" t="t" r="r" b="b"/>
                <a:pathLst>
                  <a:path w="81" h="124" extrusionOk="0">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4" name="Google Shape;884;p30"/>
              <p:cNvSpPr/>
              <p:nvPr/>
            </p:nvSpPr>
            <p:spPr>
              <a:xfrm>
                <a:off x="4770402" y="2783629"/>
                <a:ext cx="186954" cy="286077"/>
              </a:xfrm>
              <a:custGeom>
                <a:avLst/>
                <a:gdLst/>
                <a:ahLst/>
                <a:cxnLst/>
                <a:rect l="l" t="t" r="r" b="b"/>
                <a:pathLst>
                  <a:path w="81" h="124" extrusionOk="0">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5" name="Google Shape;885;p30"/>
              <p:cNvSpPr/>
              <p:nvPr/>
            </p:nvSpPr>
            <p:spPr>
              <a:xfrm>
                <a:off x="5072791" y="2866441"/>
                <a:ext cx="87831" cy="82812"/>
              </a:xfrm>
              <a:custGeom>
                <a:avLst/>
                <a:gdLst/>
                <a:ahLst/>
                <a:cxnLst/>
                <a:rect l="l" t="t" r="r" b="b"/>
                <a:pathLst>
                  <a:path w="38" h="36" extrusionOk="0">
                    <a:moveTo>
                      <a:pt x="19" y="13"/>
                    </a:moveTo>
                    <a:cubicBezTo>
                      <a:pt x="18" y="13"/>
                      <a:pt x="18" y="9"/>
                      <a:pt x="19" y="8"/>
                    </a:cubicBezTo>
                    <a:cubicBezTo>
                      <a:pt x="20" y="6"/>
                      <a:pt x="21" y="2"/>
                      <a:pt x="20" y="1"/>
                    </a:cubicBezTo>
                    <a:cubicBezTo>
                      <a:pt x="19" y="0"/>
                      <a:pt x="14" y="1"/>
                      <a:pt x="14" y="4"/>
                    </a:cubicBezTo>
                    <a:cubicBezTo>
                      <a:pt x="14" y="7"/>
                      <a:pt x="10" y="6"/>
                      <a:pt x="9" y="6"/>
                    </a:cubicBezTo>
                    <a:cubicBezTo>
                      <a:pt x="8" y="7"/>
                      <a:pt x="11" y="9"/>
                      <a:pt x="10" y="10"/>
                    </a:cubicBezTo>
                    <a:cubicBezTo>
                      <a:pt x="8" y="11"/>
                      <a:pt x="8" y="8"/>
                      <a:pt x="5" y="8"/>
                    </a:cubicBezTo>
                    <a:cubicBezTo>
                      <a:pt x="3" y="7"/>
                      <a:pt x="2" y="11"/>
                      <a:pt x="1" y="13"/>
                    </a:cubicBezTo>
                    <a:cubicBezTo>
                      <a:pt x="0" y="15"/>
                      <a:pt x="1" y="20"/>
                      <a:pt x="1" y="23"/>
                    </a:cubicBezTo>
                    <a:cubicBezTo>
                      <a:pt x="1" y="25"/>
                      <a:pt x="5" y="27"/>
                      <a:pt x="4" y="30"/>
                    </a:cubicBezTo>
                    <a:cubicBezTo>
                      <a:pt x="4" y="31"/>
                      <a:pt x="4" y="32"/>
                      <a:pt x="5" y="33"/>
                    </a:cubicBezTo>
                    <a:cubicBezTo>
                      <a:pt x="8" y="33"/>
                      <a:pt x="11" y="33"/>
                      <a:pt x="13" y="34"/>
                    </a:cubicBezTo>
                    <a:cubicBezTo>
                      <a:pt x="13" y="34"/>
                      <a:pt x="14" y="34"/>
                      <a:pt x="16" y="34"/>
                    </a:cubicBezTo>
                    <a:cubicBezTo>
                      <a:pt x="15" y="32"/>
                      <a:pt x="12" y="31"/>
                      <a:pt x="12" y="30"/>
                    </a:cubicBezTo>
                    <a:cubicBezTo>
                      <a:pt x="13" y="28"/>
                      <a:pt x="15" y="29"/>
                      <a:pt x="17" y="30"/>
                    </a:cubicBezTo>
                    <a:cubicBezTo>
                      <a:pt x="18" y="32"/>
                      <a:pt x="22" y="32"/>
                      <a:pt x="22" y="30"/>
                    </a:cubicBezTo>
                    <a:cubicBezTo>
                      <a:pt x="22" y="29"/>
                      <a:pt x="22" y="24"/>
                      <a:pt x="19" y="25"/>
                    </a:cubicBezTo>
                    <a:cubicBezTo>
                      <a:pt x="17" y="26"/>
                      <a:pt x="17" y="26"/>
                      <a:pt x="16" y="25"/>
                    </a:cubicBezTo>
                    <a:cubicBezTo>
                      <a:pt x="15" y="24"/>
                      <a:pt x="17" y="22"/>
                      <a:pt x="18" y="20"/>
                    </a:cubicBezTo>
                    <a:cubicBezTo>
                      <a:pt x="19" y="18"/>
                      <a:pt x="23" y="19"/>
                      <a:pt x="23" y="17"/>
                    </a:cubicBezTo>
                    <a:cubicBezTo>
                      <a:pt x="24" y="15"/>
                      <a:pt x="20" y="14"/>
                      <a:pt x="19" y="13"/>
                    </a:cubicBezTo>
                    <a:close/>
                    <a:moveTo>
                      <a:pt x="37" y="20"/>
                    </a:moveTo>
                    <a:cubicBezTo>
                      <a:pt x="36" y="20"/>
                      <a:pt x="36" y="22"/>
                      <a:pt x="35" y="22"/>
                    </a:cubicBezTo>
                    <a:cubicBezTo>
                      <a:pt x="33" y="23"/>
                      <a:pt x="32" y="18"/>
                      <a:pt x="32" y="20"/>
                    </a:cubicBezTo>
                    <a:cubicBezTo>
                      <a:pt x="31" y="23"/>
                      <a:pt x="29" y="19"/>
                      <a:pt x="27" y="23"/>
                    </a:cubicBezTo>
                    <a:cubicBezTo>
                      <a:pt x="24" y="26"/>
                      <a:pt x="28" y="29"/>
                      <a:pt x="30" y="30"/>
                    </a:cubicBezTo>
                    <a:cubicBezTo>
                      <a:pt x="31" y="31"/>
                      <a:pt x="30" y="33"/>
                      <a:pt x="27" y="32"/>
                    </a:cubicBezTo>
                    <a:cubicBezTo>
                      <a:pt x="25" y="32"/>
                      <a:pt x="27" y="35"/>
                      <a:pt x="30" y="36"/>
                    </a:cubicBezTo>
                    <a:cubicBezTo>
                      <a:pt x="32" y="36"/>
                      <a:pt x="36" y="31"/>
                      <a:pt x="35" y="29"/>
                    </a:cubicBezTo>
                    <a:cubicBezTo>
                      <a:pt x="35" y="28"/>
                      <a:pt x="38" y="21"/>
                      <a:pt x="37" y="2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6" name="Google Shape;886;p30"/>
              <p:cNvSpPr/>
              <p:nvPr/>
            </p:nvSpPr>
            <p:spPr>
              <a:xfrm>
                <a:off x="5133018" y="2525155"/>
                <a:ext cx="229615" cy="406531"/>
              </a:xfrm>
              <a:custGeom>
                <a:avLst/>
                <a:gdLst/>
                <a:ahLst/>
                <a:cxnLst/>
                <a:rect l="l" t="t" r="r" b="b"/>
                <a:pathLst>
                  <a:path w="100" h="176" extrusionOk="0">
                    <a:moveTo>
                      <a:pt x="99" y="42"/>
                    </a:moveTo>
                    <a:cubicBezTo>
                      <a:pt x="98" y="41"/>
                      <a:pt x="96" y="38"/>
                      <a:pt x="98" y="38"/>
                    </a:cubicBezTo>
                    <a:cubicBezTo>
                      <a:pt x="100" y="38"/>
                      <a:pt x="100" y="32"/>
                      <a:pt x="98" y="31"/>
                    </a:cubicBezTo>
                    <a:cubicBezTo>
                      <a:pt x="96" y="30"/>
                      <a:pt x="98" y="25"/>
                      <a:pt x="96" y="24"/>
                    </a:cubicBezTo>
                    <a:cubicBezTo>
                      <a:pt x="94" y="23"/>
                      <a:pt x="95" y="19"/>
                      <a:pt x="96" y="16"/>
                    </a:cubicBezTo>
                    <a:cubicBezTo>
                      <a:pt x="96" y="13"/>
                      <a:pt x="89" y="11"/>
                      <a:pt x="84" y="9"/>
                    </a:cubicBezTo>
                    <a:cubicBezTo>
                      <a:pt x="80" y="7"/>
                      <a:pt x="78" y="4"/>
                      <a:pt x="75" y="2"/>
                    </a:cubicBezTo>
                    <a:cubicBezTo>
                      <a:pt x="71" y="0"/>
                      <a:pt x="70" y="5"/>
                      <a:pt x="70" y="8"/>
                    </a:cubicBezTo>
                    <a:cubicBezTo>
                      <a:pt x="70" y="11"/>
                      <a:pt x="67" y="12"/>
                      <a:pt x="65" y="10"/>
                    </a:cubicBezTo>
                    <a:cubicBezTo>
                      <a:pt x="63" y="8"/>
                      <a:pt x="60" y="10"/>
                      <a:pt x="56" y="8"/>
                    </a:cubicBezTo>
                    <a:cubicBezTo>
                      <a:pt x="53" y="7"/>
                      <a:pt x="55" y="12"/>
                      <a:pt x="55" y="14"/>
                    </a:cubicBezTo>
                    <a:cubicBezTo>
                      <a:pt x="55" y="16"/>
                      <a:pt x="51" y="16"/>
                      <a:pt x="48" y="16"/>
                    </a:cubicBezTo>
                    <a:cubicBezTo>
                      <a:pt x="46" y="16"/>
                      <a:pt x="42" y="18"/>
                      <a:pt x="42" y="21"/>
                    </a:cubicBezTo>
                    <a:cubicBezTo>
                      <a:pt x="42" y="24"/>
                      <a:pt x="39" y="25"/>
                      <a:pt x="40" y="27"/>
                    </a:cubicBezTo>
                    <a:cubicBezTo>
                      <a:pt x="41" y="28"/>
                      <a:pt x="40" y="30"/>
                      <a:pt x="38" y="31"/>
                    </a:cubicBezTo>
                    <a:cubicBezTo>
                      <a:pt x="37" y="32"/>
                      <a:pt x="35" y="36"/>
                      <a:pt x="34" y="37"/>
                    </a:cubicBezTo>
                    <a:cubicBezTo>
                      <a:pt x="33" y="38"/>
                      <a:pt x="35" y="40"/>
                      <a:pt x="32" y="42"/>
                    </a:cubicBezTo>
                    <a:cubicBezTo>
                      <a:pt x="30" y="43"/>
                      <a:pt x="27" y="42"/>
                      <a:pt x="26" y="43"/>
                    </a:cubicBezTo>
                    <a:cubicBezTo>
                      <a:pt x="25" y="44"/>
                      <a:pt x="26" y="47"/>
                      <a:pt x="26" y="50"/>
                    </a:cubicBezTo>
                    <a:cubicBezTo>
                      <a:pt x="26" y="54"/>
                      <a:pt x="23" y="58"/>
                      <a:pt x="21" y="61"/>
                    </a:cubicBezTo>
                    <a:cubicBezTo>
                      <a:pt x="18" y="64"/>
                      <a:pt x="21" y="65"/>
                      <a:pt x="22" y="65"/>
                    </a:cubicBezTo>
                    <a:cubicBezTo>
                      <a:pt x="24" y="65"/>
                      <a:pt x="24" y="67"/>
                      <a:pt x="22" y="70"/>
                    </a:cubicBezTo>
                    <a:cubicBezTo>
                      <a:pt x="21" y="72"/>
                      <a:pt x="19" y="70"/>
                      <a:pt x="17" y="70"/>
                    </a:cubicBezTo>
                    <a:cubicBezTo>
                      <a:pt x="16" y="70"/>
                      <a:pt x="11" y="71"/>
                      <a:pt x="9" y="75"/>
                    </a:cubicBezTo>
                    <a:cubicBezTo>
                      <a:pt x="7" y="79"/>
                      <a:pt x="8" y="81"/>
                      <a:pt x="8" y="83"/>
                    </a:cubicBezTo>
                    <a:cubicBezTo>
                      <a:pt x="9" y="85"/>
                      <a:pt x="6" y="87"/>
                      <a:pt x="8" y="91"/>
                    </a:cubicBezTo>
                    <a:cubicBezTo>
                      <a:pt x="10" y="95"/>
                      <a:pt x="8" y="96"/>
                      <a:pt x="8" y="99"/>
                    </a:cubicBezTo>
                    <a:cubicBezTo>
                      <a:pt x="8" y="102"/>
                      <a:pt x="13" y="102"/>
                      <a:pt x="13" y="105"/>
                    </a:cubicBezTo>
                    <a:cubicBezTo>
                      <a:pt x="14" y="108"/>
                      <a:pt x="12" y="109"/>
                      <a:pt x="10" y="109"/>
                    </a:cubicBezTo>
                    <a:cubicBezTo>
                      <a:pt x="9" y="109"/>
                      <a:pt x="9" y="112"/>
                      <a:pt x="11" y="113"/>
                    </a:cubicBezTo>
                    <a:cubicBezTo>
                      <a:pt x="12" y="113"/>
                      <a:pt x="12" y="119"/>
                      <a:pt x="11" y="120"/>
                    </a:cubicBezTo>
                    <a:cubicBezTo>
                      <a:pt x="10" y="122"/>
                      <a:pt x="5" y="120"/>
                      <a:pt x="6" y="122"/>
                    </a:cubicBezTo>
                    <a:cubicBezTo>
                      <a:pt x="6" y="124"/>
                      <a:pt x="5" y="127"/>
                      <a:pt x="5" y="129"/>
                    </a:cubicBezTo>
                    <a:cubicBezTo>
                      <a:pt x="5" y="130"/>
                      <a:pt x="4" y="135"/>
                      <a:pt x="3" y="134"/>
                    </a:cubicBezTo>
                    <a:cubicBezTo>
                      <a:pt x="2" y="134"/>
                      <a:pt x="1" y="134"/>
                      <a:pt x="0" y="134"/>
                    </a:cubicBezTo>
                    <a:cubicBezTo>
                      <a:pt x="0" y="134"/>
                      <a:pt x="0" y="134"/>
                      <a:pt x="0" y="134"/>
                    </a:cubicBezTo>
                    <a:cubicBezTo>
                      <a:pt x="0" y="137"/>
                      <a:pt x="1" y="140"/>
                      <a:pt x="4" y="143"/>
                    </a:cubicBezTo>
                    <a:cubicBezTo>
                      <a:pt x="6" y="145"/>
                      <a:pt x="4" y="148"/>
                      <a:pt x="6" y="151"/>
                    </a:cubicBezTo>
                    <a:cubicBezTo>
                      <a:pt x="9" y="154"/>
                      <a:pt x="8" y="156"/>
                      <a:pt x="11" y="158"/>
                    </a:cubicBezTo>
                    <a:cubicBezTo>
                      <a:pt x="13" y="160"/>
                      <a:pt x="13" y="161"/>
                      <a:pt x="12" y="164"/>
                    </a:cubicBezTo>
                    <a:cubicBezTo>
                      <a:pt x="11" y="167"/>
                      <a:pt x="14" y="166"/>
                      <a:pt x="14" y="168"/>
                    </a:cubicBezTo>
                    <a:cubicBezTo>
                      <a:pt x="15" y="170"/>
                      <a:pt x="14" y="173"/>
                      <a:pt x="15" y="175"/>
                    </a:cubicBezTo>
                    <a:cubicBezTo>
                      <a:pt x="15" y="176"/>
                      <a:pt x="17" y="175"/>
                      <a:pt x="21" y="175"/>
                    </a:cubicBezTo>
                    <a:cubicBezTo>
                      <a:pt x="25" y="174"/>
                      <a:pt x="24" y="172"/>
                      <a:pt x="24" y="170"/>
                    </a:cubicBezTo>
                    <a:cubicBezTo>
                      <a:pt x="24" y="168"/>
                      <a:pt x="26" y="169"/>
                      <a:pt x="26" y="167"/>
                    </a:cubicBezTo>
                    <a:cubicBezTo>
                      <a:pt x="27" y="166"/>
                      <a:pt x="30" y="165"/>
                      <a:pt x="33" y="167"/>
                    </a:cubicBezTo>
                    <a:cubicBezTo>
                      <a:pt x="36" y="168"/>
                      <a:pt x="37" y="166"/>
                      <a:pt x="38" y="163"/>
                    </a:cubicBezTo>
                    <a:cubicBezTo>
                      <a:pt x="38" y="160"/>
                      <a:pt x="40" y="163"/>
                      <a:pt x="41" y="164"/>
                    </a:cubicBezTo>
                    <a:cubicBezTo>
                      <a:pt x="41" y="165"/>
                      <a:pt x="44" y="160"/>
                      <a:pt x="45" y="156"/>
                    </a:cubicBezTo>
                    <a:cubicBezTo>
                      <a:pt x="46" y="153"/>
                      <a:pt x="45" y="154"/>
                      <a:pt x="42" y="157"/>
                    </a:cubicBezTo>
                    <a:cubicBezTo>
                      <a:pt x="39" y="160"/>
                      <a:pt x="41" y="154"/>
                      <a:pt x="42" y="151"/>
                    </a:cubicBezTo>
                    <a:cubicBezTo>
                      <a:pt x="43" y="149"/>
                      <a:pt x="43" y="142"/>
                      <a:pt x="43" y="140"/>
                    </a:cubicBezTo>
                    <a:cubicBezTo>
                      <a:pt x="44" y="138"/>
                      <a:pt x="44" y="136"/>
                      <a:pt x="48" y="135"/>
                    </a:cubicBezTo>
                    <a:cubicBezTo>
                      <a:pt x="51" y="134"/>
                      <a:pt x="56" y="130"/>
                      <a:pt x="55" y="128"/>
                    </a:cubicBezTo>
                    <a:cubicBezTo>
                      <a:pt x="54" y="127"/>
                      <a:pt x="60" y="124"/>
                      <a:pt x="60" y="122"/>
                    </a:cubicBezTo>
                    <a:cubicBezTo>
                      <a:pt x="60" y="120"/>
                      <a:pt x="54" y="114"/>
                      <a:pt x="52" y="113"/>
                    </a:cubicBezTo>
                    <a:cubicBezTo>
                      <a:pt x="50" y="112"/>
                      <a:pt x="46" y="113"/>
                      <a:pt x="47" y="112"/>
                    </a:cubicBezTo>
                    <a:cubicBezTo>
                      <a:pt x="47" y="110"/>
                      <a:pt x="46" y="105"/>
                      <a:pt x="46" y="103"/>
                    </a:cubicBezTo>
                    <a:cubicBezTo>
                      <a:pt x="45" y="100"/>
                      <a:pt x="49" y="97"/>
                      <a:pt x="49" y="95"/>
                    </a:cubicBezTo>
                    <a:cubicBezTo>
                      <a:pt x="49" y="92"/>
                      <a:pt x="48" y="90"/>
                      <a:pt x="51" y="89"/>
                    </a:cubicBezTo>
                    <a:cubicBezTo>
                      <a:pt x="53" y="88"/>
                      <a:pt x="52" y="86"/>
                      <a:pt x="55" y="85"/>
                    </a:cubicBezTo>
                    <a:cubicBezTo>
                      <a:pt x="58" y="84"/>
                      <a:pt x="57" y="80"/>
                      <a:pt x="60" y="79"/>
                    </a:cubicBezTo>
                    <a:cubicBezTo>
                      <a:pt x="63" y="77"/>
                      <a:pt x="64" y="76"/>
                      <a:pt x="68" y="74"/>
                    </a:cubicBezTo>
                    <a:cubicBezTo>
                      <a:pt x="72" y="72"/>
                      <a:pt x="79" y="68"/>
                      <a:pt x="80" y="65"/>
                    </a:cubicBezTo>
                    <a:cubicBezTo>
                      <a:pt x="81" y="63"/>
                      <a:pt x="76" y="60"/>
                      <a:pt x="79" y="57"/>
                    </a:cubicBezTo>
                    <a:cubicBezTo>
                      <a:pt x="83" y="55"/>
                      <a:pt x="80" y="52"/>
                      <a:pt x="82" y="51"/>
                    </a:cubicBezTo>
                    <a:cubicBezTo>
                      <a:pt x="85" y="50"/>
                      <a:pt x="86" y="49"/>
                      <a:pt x="88" y="47"/>
                    </a:cubicBezTo>
                    <a:cubicBezTo>
                      <a:pt x="89" y="45"/>
                      <a:pt x="92" y="46"/>
                      <a:pt x="96" y="46"/>
                    </a:cubicBezTo>
                    <a:cubicBezTo>
                      <a:pt x="98" y="46"/>
                      <a:pt x="99" y="46"/>
                      <a:pt x="100" y="46"/>
                    </a:cubicBezTo>
                    <a:cubicBezTo>
                      <a:pt x="100" y="44"/>
                      <a:pt x="100" y="43"/>
                      <a:pt x="99" y="42"/>
                    </a:cubicBezTo>
                    <a:close/>
                    <a:moveTo>
                      <a:pt x="59" y="147"/>
                    </a:moveTo>
                    <a:cubicBezTo>
                      <a:pt x="55" y="147"/>
                      <a:pt x="52" y="156"/>
                      <a:pt x="54" y="157"/>
                    </a:cubicBezTo>
                    <a:cubicBezTo>
                      <a:pt x="55" y="158"/>
                      <a:pt x="64" y="146"/>
                      <a:pt x="59" y="14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7" name="Google Shape;887;p30"/>
              <p:cNvSpPr/>
              <p:nvPr/>
            </p:nvSpPr>
            <p:spPr>
              <a:xfrm>
                <a:off x="5323736" y="2813742"/>
                <a:ext cx="115435" cy="55208"/>
              </a:xfrm>
              <a:custGeom>
                <a:avLst/>
                <a:gdLst/>
                <a:ahLst/>
                <a:cxnLst/>
                <a:rect l="l" t="t" r="r" b="b"/>
                <a:pathLst>
                  <a:path w="50" h="24" extrusionOk="0">
                    <a:moveTo>
                      <a:pt x="47" y="6"/>
                    </a:moveTo>
                    <a:cubicBezTo>
                      <a:pt x="48" y="4"/>
                      <a:pt x="50" y="4"/>
                      <a:pt x="48" y="1"/>
                    </a:cubicBezTo>
                    <a:cubicBezTo>
                      <a:pt x="48" y="1"/>
                      <a:pt x="47" y="2"/>
                      <a:pt x="46" y="2"/>
                    </a:cubicBezTo>
                    <a:cubicBezTo>
                      <a:pt x="43" y="3"/>
                      <a:pt x="35" y="0"/>
                      <a:pt x="31" y="0"/>
                    </a:cubicBezTo>
                    <a:cubicBezTo>
                      <a:pt x="27" y="1"/>
                      <a:pt x="18" y="1"/>
                      <a:pt x="16" y="3"/>
                    </a:cubicBezTo>
                    <a:cubicBezTo>
                      <a:pt x="14" y="6"/>
                      <a:pt x="9" y="6"/>
                      <a:pt x="11" y="8"/>
                    </a:cubicBezTo>
                    <a:cubicBezTo>
                      <a:pt x="14" y="10"/>
                      <a:pt x="11" y="11"/>
                      <a:pt x="13" y="13"/>
                    </a:cubicBezTo>
                    <a:cubicBezTo>
                      <a:pt x="15" y="15"/>
                      <a:pt x="16" y="16"/>
                      <a:pt x="18" y="16"/>
                    </a:cubicBezTo>
                    <a:cubicBezTo>
                      <a:pt x="20" y="15"/>
                      <a:pt x="22" y="17"/>
                      <a:pt x="19" y="19"/>
                    </a:cubicBezTo>
                    <a:cubicBezTo>
                      <a:pt x="19" y="19"/>
                      <a:pt x="19" y="19"/>
                      <a:pt x="19" y="19"/>
                    </a:cubicBezTo>
                    <a:cubicBezTo>
                      <a:pt x="23" y="19"/>
                      <a:pt x="27" y="19"/>
                      <a:pt x="28" y="19"/>
                    </a:cubicBezTo>
                    <a:cubicBezTo>
                      <a:pt x="29" y="20"/>
                      <a:pt x="35" y="24"/>
                      <a:pt x="36" y="24"/>
                    </a:cubicBezTo>
                    <a:cubicBezTo>
                      <a:pt x="37" y="24"/>
                      <a:pt x="41" y="24"/>
                      <a:pt x="44" y="24"/>
                    </a:cubicBezTo>
                    <a:cubicBezTo>
                      <a:pt x="43" y="23"/>
                      <a:pt x="43" y="23"/>
                      <a:pt x="44" y="22"/>
                    </a:cubicBezTo>
                    <a:cubicBezTo>
                      <a:pt x="45" y="21"/>
                      <a:pt x="47" y="21"/>
                      <a:pt x="46" y="19"/>
                    </a:cubicBezTo>
                    <a:cubicBezTo>
                      <a:pt x="45" y="18"/>
                      <a:pt x="45" y="17"/>
                      <a:pt x="44" y="15"/>
                    </a:cubicBezTo>
                    <a:cubicBezTo>
                      <a:pt x="44" y="13"/>
                      <a:pt x="44" y="12"/>
                      <a:pt x="44" y="11"/>
                    </a:cubicBezTo>
                    <a:cubicBezTo>
                      <a:pt x="44" y="9"/>
                      <a:pt x="45" y="9"/>
                      <a:pt x="47" y="6"/>
                    </a:cubicBezTo>
                    <a:close/>
                    <a:moveTo>
                      <a:pt x="4" y="12"/>
                    </a:moveTo>
                    <a:cubicBezTo>
                      <a:pt x="0" y="13"/>
                      <a:pt x="0" y="19"/>
                      <a:pt x="1" y="19"/>
                    </a:cubicBezTo>
                    <a:cubicBezTo>
                      <a:pt x="3" y="19"/>
                      <a:pt x="8" y="15"/>
                      <a:pt x="10" y="14"/>
                    </a:cubicBezTo>
                    <a:cubicBezTo>
                      <a:pt x="11" y="12"/>
                      <a:pt x="9" y="11"/>
                      <a:pt x="4" y="12"/>
                    </a:cubicBezTo>
                    <a:close/>
                    <a:moveTo>
                      <a:pt x="8" y="9"/>
                    </a:moveTo>
                    <a:cubicBezTo>
                      <a:pt x="9" y="7"/>
                      <a:pt x="1" y="8"/>
                      <a:pt x="3" y="9"/>
                    </a:cubicBezTo>
                    <a:cubicBezTo>
                      <a:pt x="4" y="11"/>
                      <a:pt x="7" y="11"/>
                      <a:pt x="8" y="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8" name="Google Shape;888;p30"/>
              <p:cNvSpPr/>
              <p:nvPr/>
            </p:nvSpPr>
            <p:spPr>
              <a:xfrm>
                <a:off x="5538294" y="3994439"/>
                <a:ext cx="148058" cy="181935"/>
              </a:xfrm>
              <a:custGeom>
                <a:avLst/>
                <a:gdLst/>
                <a:ahLst/>
                <a:cxnLst/>
                <a:rect l="l" t="t" r="r" b="b"/>
                <a:pathLst>
                  <a:path w="64" h="79" extrusionOk="0">
                    <a:moveTo>
                      <a:pt x="57" y="18"/>
                    </a:moveTo>
                    <a:cubicBezTo>
                      <a:pt x="61" y="12"/>
                      <a:pt x="61" y="12"/>
                      <a:pt x="61" y="12"/>
                    </a:cubicBezTo>
                    <a:cubicBezTo>
                      <a:pt x="64" y="7"/>
                      <a:pt x="64" y="7"/>
                      <a:pt x="64" y="7"/>
                    </a:cubicBezTo>
                    <a:cubicBezTo>
                      <a:pt x="63" y="7"/>
                      <a:pt x="61" y="8"/>
                      <a:pt x="60" y="8"/>
                    </a:cubicBezTo>
                    <a:cubicBezTo>
                      <a:pt x="59" y="9"/>
                      <a:pt x="57" y="8"/>
                      <a:pt x="56" y="6"/>
                    </a:cubicBezTo>
                    <a:cubicBezTo>
                      <a:pt x="56" y="5"/>
                      <a:pt x="52" y="6"/>
                      <a:pt x="50" y="8"/>
                    </a:cubicBezTo>
                    <a:cubicBezTo>
                      <a:pt x="47" y="9"/>
                      <a:pt x="45" y="13"/>
                      <a:pt x="44" y="12"/>
                    </a:cubicBezTo>
                    <a:cubicBezTo>
                      <a:pt x="43" y="11"/>
                      <a:pt x="37" y="10"/>
                      <a:pt x="35" y="10"/>
                    </a:cubicBezTo>
                    <a:cubicBezTo>
                      <a:pt x="33" y="10"/>
                      <a:pt x="27" y="7"/>
                      <a:pt x="26" y="5"/>
                    </a:cubicBezTo>
                    <a:cubicBezTo>
                      <a:pt x="24" y="3"/>
                      <a:pt x="19" y="4"/>
                      <a:pt x="17" y="3"/>
                    </a:cubicBezTo>
                    <a:cubicBezTo>
                      <a:pt x="16" y="3"/>
                      <a:pt x="14" y="2"/>
                      <a:pt x="13" y="1"/>
                    </a:cubicBezTo>
                    <a:cubicBezTo>
                      <a:pt x="12" y="0"/>
                      <a:pt x="10" y="0"/>
                      <a:pt x="8" y="1"/>
                    </a:cubicBezTo>
                    <a:cubicBezTo>
                      <a:pt x="6" y="1"/>
                      <a:pt x="2" y="3"/>
                      <a:pt x="2" y="5"/>
                    </a:cubicBezTo>
                    <a:cubicBezTo>
                      <a:pt x="1" y="5"/>
                      <a:pt x="1" y="6"/>
                      <a:pt x="1" y="6"/>
                    </a:cubicBezTo>
                    <a:cubicBezTo>
                      <a:pt x="4" y="10"/>
                      <a:pt x="4" y="10"/>
                      <a:pt x="4" y="10"/>
                    </a:cubicBezTo>
                    <a:cubicBezTo>
                      <a:pt x="5" y="15"/>
                      <a:pt x="5" y="15"/>
                      <a:pt x="5" y="15"/>
                    </a:cubicBezTo>
                    <a:cubicBezTo>
                      <a:pt x="8" y="18"/>
                      <a:pt x="8" y="18"/>
                      <a:pt x="8" y="18"/>
                    </a:cubicBezTo>
                    <a:cubicBezTo>
                      <a:pt x="8" y="18"/>
                      <a:pt x="8" y="21"/>
                      <a:pt x="8" y="25"/>
                    </a:cubicBezTo>
                    <a:cubicBezTo>
                      <a:pt x="7" y="28"/>
                      <a:pt x="5" y="32"/>
                      <a:pt x="3" y="34"/>
                    </a:cubicBezTo>
                    <a:cubicBezTo>
                      <a:pt x="2" y="35"/>
                      <a:pt x="1" y="37"/>
                      <a:pt x="0" y="39"/>
                    </a:cubicBezTo>
                    <a:cubicBezTo>
                      <a:pt x="3" y="40"/>
                      <a:pt x="6" y="41"/>
                      <a:pt x="5" y="42"/>
                    </a:cubicBezTo>
                    <a:cubicBezTo>
                      <a:pt x="5" y="44"/>
                      <a:pt x="0" y="43"/>
                      <a:pt x="0" y="47"/>
                    </a:cubicBezTo>
                    <a:cubicBezTo>
                      <a:pt x="0" y="48"/>
                      <a:pt x="0" y="48"/>
                      <a:pt x="0" y="48"/>
                    </a:cubicBezTo>
                    <a:cubicBezTo>
                      <a:pt x="30" y="64"/>
                      <a:pt x="30" y="64"/>
                      <a:pt x="30" y="64"/>
                    </a:cubicBezTo>
                    <a:cubicBezTo>
                      <a:pt x="30" y="69"/>
                      <a:pt x="30" y="69"/>
                      <a:pt x="30" y="69"/>
                    </a:cubicBezTo>
                    <a:cubicBezTo>
                      <a:pt x="30" y="69"/>
                      <a:pt x="37" y="74"/>
                      <a:pt x="43" y="79"/>
                    </a:cubicBezTo>
                    <a:cubicBezTo>
                      <a:pt x="46" y="71"/>
                      <a:pt x="50" y="63"/>
                      <a:pt x="51" y="61"/>
                    </a:cubicBezTo>
                    <a:cubicBezTo>
                      <a:pt x="53" y="59"/>
                      <a:pt x="55" y="59"/>
                      <a:pt x="56" y="57"/>
                    </a:cubicBezTo>
                    <a:cubicBezTo>
                      <a:pt x="58" y="55"/>
                      <a:pt x="58" y="58"/>
                      <a:pt x="61" y="54"/>
                    </a:cubicBezTo>
                    <a:cubicBezTo>
                      <a:pt x="61" y="54"/>
                      <a:pt x="61" y="54"/>
                      <a:pt x="61" y="53"/>
                    </a:cubicBezTo>
                    <a:cubicBezTo>
                      <a:pt x="57" y="47"/>
                      <a:pt x="57" y="47"/>
                      <a:pt x="57" y="47"/>
                    </a:cubicBezTo>
                    <a:lnTo>
                      <a:pt x="57" y="18"/>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89" name="Google Shape;889;p30"/>
              <p:cNvSpPr/>
              <p:nvPr/>
            </p:nvSpPr>
            <p:spPr>
              <a:xfrm>
                <a:off x="5455482" y="4008241"/>
                <a:ext cx="101633" cy="105397"/>
              </a:xfrm>
              <a:custGeom>
                <a:avLst/>
                <a:gdLst/>
                <a:ahLst/>
                <a:cxnLst/>
                <a:rect l="l" t="t" r="r" b="b"/>
                <a:pathLst>
                  <a:path w="44" h="46" extrusionOk="0">
                    <a:moveTo>
                      <a:pt x="41" y="9"/>
                    </a:moveTo>
                    <a:cubicBezTo>
                      <a:pt x="40" y="4"/>
                      <a:pt x="40" y="4"/>
                      <a:pt x="40" y="4"/>
                    </a:cubicBezTo>
                    <a:cubicBezTo>
                      <a:pt x="37" y="0"/>
                      <a:pt x="37" y="0"/>
                      <a:pt x="37" y="0"/>
                    </a:cubicBezTo>
                    <a:cubicBezTo>
                      <a:pt x="35" y="1"/>
                      <a:pt x="34" y="2"/>
                      <a:pt x="34" y="3"/>
                    </a:cubicBezTo>
                    <a:cubicBezTo>
                      <a:pt x="34" y="4"/>
                      <a:pt x="30" y="4"/>
                      <a:pt x="29" y="3"/>
                    </a:cubicBezTo>
                    <a:cubicBezTo>
                      <a:pt x="27" y="2"/>
                      <a:pt x="24" y="4"/>
                      <a:pt x="23" y="5"/>
                    </a:cubicBezTo>
                    <a:cubicBezTo>
                      <a:pt x="22" y="6"/>
                      <a:pt x="20" y="3"/>
                      <a:pt x="18" y="3"/>
                    </a:cubicBezTo>
                    <a:cubicBezTo>
                      <a:pt x="16" y="3"/>
                      <a:pt x="12" y="5"/>
                      <a:pt x="12" y="5"/>
                    </a:cubicBezTo>
                    <a:cubicBezTo>
                      <a:pt x="12" y="5"/>
                      <a:pt x="11" y="10"/>
                      <a:pt x="11" y="12"/>
                    </a:cubicBezTo>
                    <a:cubicBezTo>
                      <a:pt x="11" y="14"/>
                      <a:pt x="14" y="14"/>
                      <a:pt x="14" y="16"/>
                    </a:cubicBezTo>
                    <a:cubicBezTo>
                      <a:pt x="14" y="18"/>
                      <a:pt x="12" y="19"/>
                      <a:pt x="11" y="20"/>
                    </a:cubicBezTo>
                    <a:cubicBezTo>
                      <a:pt x="11" y="21"/>
                      <a:pt x="10" y="22"/>
                      <a:pt x="8" y="22"/>
                    </a:cubicBezTo>
                    <a:cubicBezTo>
                      <a:pt x="6" y="23"/>
                      <a:pt x="6" y="26"/>
                      <a:pt x="5" y="27"/>
                    </a:cubicBezTo>
                    <a:cubicBezTo>
                      <a:pt x="4" y="28"/>
                      <a:pt x="4" y="31"/>
                      <a:pt x="3" y="33"/>
                    </a:cubicBezTo>
                    <a:cubicBezTo>
                      <a:pt x="2" y="35"/>
                      <a:pt x="2" y="37"/>
                      <a:pt x="2" y="40"/>
                    </a:cubicBezTo>
                    <a:cubicBezTo>
                      <a:pt x="2" y="41"/>
                      <a:pt x="1" y="44"/>
                      <a:pt x="0" y="45"/>
                    </a:cubicBezTo>
                    <a:cubicBezTo>
                      <a:pt x="3" y="46"/>
                      <a:pt x="3" y="45"/>
                      <a:pt x="4" y="45"/>
                    </a:cubicBezTo>
                    <a:cubicBezTo>
                      <a:pt x="6" y="44"/>
                      <a:pt x="13" y="42"/>
                      <a:pt x="13" y="42"/>
                    </a:cubicBezTo>
                    <a:cubicBezTo>
                      <a:pt x="19" y="42"/>
                      <a:pt x="19" y="42"/>
                      <a:pt x="19" y="42"/>
                    </a:cubicBezTo>
                    <a:cubicBezTo>
                      <a:pt x="21" y="37"/>
                      <a:pt x="23" y="34"/>
                      <a:pt x="25" y="33"/>
                    </a:cubicBezTo>
                    <a:cubicBezTo>
                      <a:pt x="29" y="32"/>
                      <a:pt x="33" y="32"/>
                      <a:pt x="36" y="33"/>
                    </a:cubicBezTo>
                    <a:cubicBezTo>
                      <a:pt x="37" y="31"/>
                      <a:pt x="38" y="29"/>
                      <a:pt x="39" y="28"/>
                    </a:cubicBezTo>
                    <a:cubicBezTo>
                      <a:pt x="41" y="26"/>
                      <a:pt x="43" y="22"/>
                      <a:pt x="44" y="19"/>
                    </a:cubicBezTo>
                    <a:cubicBezTo>
                      <a:pt x="44" y="15"/>
                      <a:pt x="44" y="12"/>
                      <a:pt x="44" y="12"/>
                    </a:cubicBezTo>
                    <a:lnTo>
                      <a:pt x="41" y="9"/>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0" name="Google Shape;890;p30"/>
              <p:cNvSpPr/>
              <p:nvPr/>
            </p:nvSpPr>
            <p:spPr>
              <a:xfrm>
                <a:off x="5956118" y="3173848"/>
                <a:ext cx="326229" cy="190718"/>
              </a:xfrm>
              <a:custGeom>
                <a:avLst/>
                <a:gdLst/>
                <a:ahLst/>
                <a:cxnLst/>
                <a:rect l="l" t="t" r="r" b="b"/>
                <a:pathLst>
                  <a:path w="142" h="83" extrusionOk="0">
                    <a:moveTo>
                      <a:pt x="138" y="46"/>
                    </a:moveTo>
                    <a:cubicBezTo>
                      <a:pt x="135" y="43"/>
                      <a:pt x="128" y="39"/>
                      <a:pt x="127" y="41"/>
                    </a:cubicBezTo>
                    <a:cubicBezTo>
                      <a:pt x="127" y="43"/>
                      <a:pt x="123" y="43"/>
                      <a:pt x="121" y="41"/>
                    </a:cubicBezTo>
                    <a:cubicBezTo>
                      <a:pt x="119" y="40"/>
                      <a:pt x="118" y="37"/>
                      <a:pt x="113" y="39"/>
                    </a:cubicBezTo>
                    <a:cubicBezTo>
                      <a:pt x="109" y="41"/>
                      <a:pt x="105" y="44"/>
                      <a:pt x="105" y="46"/>
                    </a:cubicBezTo>
                    <a:cubicBezTo>
                      <a:pt x="105" y="47"/>
                      <a:pt x="102" y="49"/>
                      <a:pt x="101" y="47"/>
                    </a:cubicBezTo>
                    <a:cubicBezTo>
                      <a:pt x="101" y="44"/>
                      <a:pt x="97" y="43"/>
                      <a:pt x="95" y="43"/>
                    </a:cubicBezTo>
                    <a:cubicBezTo>
                      <a:pt x="92" y="42"/>
                      <a:pt x="88" y="43"/>
                      <a:pt x="88" y="41"/>
                    </a:cubicBezTo>
                    <a:cubicBezTo>
                      <a:pt x="87" y="38"/>
                      <a:pt x="84" y="35"/>
                      <a:pt x="83" y="33"/>
                    </a:cubicBezTo>
                    <a:cubicBezTo>
                      <a:pt x="83" y="30"/>
                      <a:pt x="84" y="26"/>
                      <a:pt x="81" y="25"/>
                    </a:cubicBezTo>
                    <a:cubicBezTo>
                      <a:pt x="79" y="24"/>
                      <a:pt x="77" y="20"/>
                      <a:pt x="75" y="20"/>
                    </a:cubicBezTo>
                    <a:cubicBezTo>
                      <a:pt x="73" y="20"/>
                      <a:pt x="60" y="20"/>
                      <a:pt x="59" y="20"/>
                    </a:cubicBezTo>
                    <a:cubicBezTo>
                      <a:pt x="57" y="19"/>
                      <a:pt x="49" y="22"/>
                      <a:pt x="48" y="20"/>
                    </a:cubicBezTo>
                    <a:cubicBezTo>
                      <a:pt x="48" y="19"/>
                      <a:pt x="42" y="13"/>
                      <a:pt x="39" y="10"/>
                    </a:cubicBezTo>
                    <a:cubicBezTo>
                      <a:pt x="39" y="11"/>
                      <a:pt x="38" y="12"/>
                      <a:pt x="37" y="13"/>
                    </a:cubicBezTo>
                    <a:cubicBezTo>
                      <a:pt x="31" y="18"/>
                      <a:pt x="25" y="17"/>
                      <a:pt x="27" y="12"/>
                    </a:cubicBezTo>
                    <a:cubicBezTo>
                      <a:pt x="29" y="6"/>
                      <a:pt x="29" y="0"/>
                      <a:pt x="26" y="0"/>
                    </a:cubicBezTo>
                    <a:cubicBezTo>
                      <a:pt x="23" y="0"/>
                      <a:pt x="25" y="11"/>
                      <a:pt x="22" y="12"/>
                    </a:cubicBezTo>
                    <a:cubicBezTo>
                      <a:pt x="20" y="13"/>
                      <a:pt x="20" y="4"/>
                      <a:pt x="21" y="0"/>
                    </a:cubicBezTo>
                    <a:cubicBezTo>
                      <a:pt x="1" y="5"/>
                      <a:pt x="1" y="5"/>
                      <a:pt x="1" y="5"/>
                    </a:cubicBezTo>
                    <a:cubicBezTo>
                      <a:pt x="0" y="41"/>
                      <a:pt x="0" y="41"/>
                      <a:pt x="0" y="41"/>
                    </a:cubicBezTo>
                    <a:cubicBezTo>
                      <a:pt x="0" y="41"/>
                      <a:pt x="0" y="41"/>
                      <a:pt x="0" y="41"/>
                    </a:cubicBezTo>
                    <a:cubicBezTo>
                      <a:pt x="2" y="42"/>
                      <a:pt x="4" y="42"/>
                      <a:pt x="6" y="42"/>
                    </a:cubicBezTo>
                    <a:cubicBezTo>
                      <a:pt x="9" y="42"/>
                      <a:pt x="8" y="40"/>
                      <a:pt x="8" y="38"/>
                    </a:cubicBezTo>
                    <a:cubicBezTo>
                      <a:pt x="8" y="36"/>
                      <a:pt x="12" y="34"/>
                      <a:pt x="14" y="34"/>
                    </a:cubicBezTo>
                    <a:cubicBezTo>
                      <a:pt x="17" y="34"/>
                      <a:pt x="16" y="31"/>
                      <a:pt x="17" y="31"/>
                    </a:cubicBezTo>
                    <a:cubicBezTo>
                      <a:pt x="18" y="31"/>
                      <a:pt x="20" y="30"/>
                      <a:pt x="20" y="29"/>
                    </a:cubicBezTo>
                    <a:cubicBezTo>
                      <a:pt x="21" y="28"/>
                      <a:pt x="25" y="29"/>
                      <a:pt x="26" y="31"/>
                    </a:cubicBezTo>
                    <a:cubicBezTo>
                      <a:pt x="27" y="32"/>
                      <a:pt x="30" y="32"/>
                      <a:pt x="32" y="33"/>
                    </a:cubicBezTo>
                    <a:cubicBezTo>
                      <a:pt x="34" y="33"/>
                      <a:pt x="35" y="40"/>
                      <a:pt x="35" y="41"/>
                    </a:cubicBezTo>
                    <a:cubicBezTo>
                      <a:pt x="35" y="43"/>
                      <a:pt x="45" y="42"/>
                      <a:pt x="47" y="43"/>
                    </a:cubicBezTo>
                    <a:cubicBezTo>
                      <a:pt x="49" y="43"/>
                      <a:pt x="49" y="46"/>
                      <a:pt x="50" y="48"/>
                    </a:cubicBezTo>
                    <a:cubicBezTo>
                      <a:pt x="52" y="50"/>
                      <a:pt x="53" y="53"/>
                      <a:pt x="54" y="55"/>
                    </a:cubicBezTo>
                    <a:cubicBezTo>
                      <a:pt x="55" y="56"/>
                      <a:pt x="61" y="58"/>
                      <a:pt x="62" y="60"/>
                    </a:cubicBezTo>
                    <a:cubicBezTo>
                      <a:pt x="63" y="63"/>
                      <a:pt x="68" y="65"/>
                      <a:pt x="71" y="66"/>
                    </a:cubicBezTo>
                    <a:cubicBezTo>
                      <a:pt x="75" y="67"/>
                      <a:pt x="78" y="72"/>
                      <a:pt x="80" y="71"/>
                    </a:cubicBezTo>
                    <a:cubicBezTo>
                      <a:pt x="81" y="71"/>
                      <a:pt x="87" y="74"/>
                      <a:pt x="87" y="74"/>
                    </a:cubicBezTo>
                    <a:cubicBezTo>
                      <a:pt x="87" y="79"/>
                      <a:pt x="87" y="79"/>
                      <a:pt x="87" y="79"/>
                    </a:cubicBezTo>
                    <a:cubicBezTo>
                      <a:pt x="88" y="79"/>
                      <a:pt x="88" y="79"/>
                      <a:pt x="88" y="79"/>
                    </a:cubicBezTo>
                    <a:cubicBezTo>
                      <a:pt x="91" y="78"/>
                      <a:pt x="92" y="81"/>
                      <a:pt x="95" y="81"/>
                    </a:cubicBezTo>
                    <a:cubicBezTo>
                      <a:pt x="96" y="81"/>
                      <a:pt x="97" y="82"/>
                      <a:pt x="98" y="83"/>
                    </a:cubicBezTo>
                    <a:cubicBezTo>
                      <a:pt x="98" y="78"/>
                      <a:pt x="99" y="76"/>
                      <a:pt x="101" y="74"/>
                    </a:cubicBezTo>
                    <a:cubicBezTo>
                      <a:pt x="103" y="73"/>
                      <a:pt x="100" y="70"/>
                      <a:pt x="100" y="67"/>
                    </a:cubicBezTo>
                    <a:cubicBezTo>
                      <a:pt x="101" y="65"/>
                      <a:pt x="95" y="63"/>
                      <a:pt x="95" y="61"/>
                    </a:cubicBezTo>
                    <a:cubicBezTo>
                      <a:pt x="96" y="59"/>
                      <a:pt x="101" y="59"/>
                      <a:pt x="103" y="58"/>
                    </a:cubicBezTo>
                    <a:cubicBezTo>
                      <a:pt x="105" y="57"/>
                      <a:pt x="103" y="54"/>
                      <a:pt x="105" y="54"/>
                    </a:cubicBezTo>
                    <a:cubicBezTo>
                      <a:pt x="108" y="54"/>
                      <a:pt x="109" y="51"/>
                      <a:pt x="109" y="49"/>
                    </a:cubicBezTo>
                    <a:cubicBezTo>
                      <a:pt x="110" y="47"/>
                      <a:pt x="114" y="49"/>
                      <a:pt x="115" y="48"/>
                    </a:cubicBezTo>
                    <a:cubicBezTo>
                      <a:pt x="117" y="46"/>
                      <a:pt x="120" y="45"/>
                      <a:pt x="121" y="47"/>
                    </a:cubicBezTo>
                    <a:cubicBezTo>
                      <a:pt x="121" y="48"/>
                      <a:pt x="119" y="52"/>
                      <a:pt x="118" y="53"/>
                    </a:cubicBezTo>
                    <a:cubicBezTo>
                      <a:pt x="121" y="53"/>
                      <a:pt x="126" y="53"/>
                      <a:pt x="127" y="52"/>
                    </a:cubicBezTo>
                    <a:cubicBezTo>
                      <a:pt x="129" y="50"/>
                      <a:pt x="133" y="54"/>
                      <a:pt x="135" y="50"/>
                    </a:cubicBezTo>
                    <a:cubicBezTo>
                      <a:pt x="137" y="47"/>
                      <a:pt x="142" y="49"/>
                      <a:pt x="138" y="4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1" name="Google Shape;891;p30"/>
              <p:cNvSpPr/>
              <p:nvPr/>
            </p:nvSpPr>
            <p:spPr>
              <a:xfrm>
                <a:off x="5015074" y="2098549"/>
                <a:ext cx="479305" cy="759109"/>
              </a:xfrm>
              <a:custGeom>
                <a:avLst/>
                <a:gdLst/>
                <a:ahLst/>
                <a:cxnLst/>
                <a:rect l="l" t="t" r="r" b="b"/>
                <a:pathLst>
                  <a:path w="208" h="329" extrusionOk="0">
                    <a:moveTo>
                      <a:pt x="201" y="176"/>
                    </a:moveTo>
                    <a:cubicBezTo>
                      <a:pt x="201" y="178"/>
                      <a:pt x="198" y="178"/>
                      <a:pt x="198" y="176"/>
                    </a:cubicBezTo>
                    <a:cubicBezTo>
                      <a:pt x="198" y="174"/>
                      <a:pt x="193" y="173"/>
                      <a:pt x="193" y="172"/>
                    </a:cubicBezTo>
                    <a:cubicBezTo>
                      <a:pt x="192" y="171"/>
                      <a:pt x="195" y="171"/>
                      <a:pt x="197" y="172"/>
                    </a:cubicBezTo>
                    <a:cubicBezTo>
                      <a:pt x="199" y="173"/>
                      <a:pt x="200" y="173"/>
                      <a:pt x="202" y="170"/>
                    </a:cubicBezTo>
                    <a:cubicBezTo>
                      <a:pt x="204" y="168"/>
                      <a:pt x="207" y="170"/>
                      <a:pt x="208" y="168"/>
                    </a:cubicBezTo>
                    <a:cubicBezTo>
                      <a:pt x="208" y="167"/>
                      <a:pt x="204" y="165"/>
                      <a:pt x="203" y="164"/>
                    </a:cubicBezTo>
                    <a:cubicBezTo>
                      <a:pt x="203" y="163"/>
                      <a:pt x="200" y="162"/>
                      <a:pt x="197" y="162"/>
                    </a:cubicBezTo>
                    <a:cubicBezTo>
                      <a:pt x="195" y="163"/>
                      <a:pt x="195" y="162"/>
                      <a:pt x="193" y="160"/>
                    </a:cubicBezTo>
                    <a:cubicBezTo>
                      <a:pt x="191" y="159"/>
                      <a:pt x="187" y="161"/>
                      <a:pt x="187" y="165"/>
                    </a:cubicBezTo>
                    <a:cubicBezTo>
                      <a:pt x="187" y="168"/>
                      <a:pt x="184" y="167"/>
                      <a:pt x="185" y="165"/>
                    </a:cubicBezTo>
                    <a:cubicBezTo>
                      <a:pt x="186" y="163"/>
                      <a:pt x="183" y="161"/>
                      <a:pt x="186" y="161"/>
                    </a:cubicBezTo>
                    <a:cubicBezTo>
                      <a:pt x="188" y="160"/>
                      <a:pt x="187" y="157"/>
                      <a:pt x="182" y="156"/>
                    </a:cubicBezTo>
                    <a:cubicBezTo>
                      <a:pt x="178" y="156"/>
                      <a:pt x="176" y="160"/>
                      <a:pt x="177" y="161"/>
                    </a:cubicBezTo>
                    <a:cubicBezTo>
                      <a:pt x="179" y="162"/>
                      <a:pt x="174" y="167"/>
                      <a:pt x="173" y="167"/>
                    </a:cubicBezTo>
                    <a:cubicBezTo>
                      <a:pt x="171" y="167"/>
                      <a:pt x="173" y="163"/>
                      <a:pt x="173" y="160"/>
                    </a:cubicBezTo>
                    <a:cubicBezTo>
                      <a:pt x="173" y="158"/>
                      <a:pt x="171" y="159"/>
                      <a:pt x="168" y="163"/>
                    </a:cubicBezTo>
                    <a:cubicBezTo>
                      <a:pt x="164" y="167"/>
                      <a:pt x="162" y="170"/>
                      <a:pt x="160" y="171"/>
                    </a:cubicBezTo>
                    <a:cubicBezTo>
                      <a:pt x="158" y="171"/>
                      <a:pt x="158" y="167"/>
                      <a:pt x="161" y="166"/>
                    </a:cubicBezTo>
                    <a:cubicBezTo>
                      <a:pt x="165" y="164"/>
                      <a:pt x="165" y="159"/>
                      <a:pt x="167" y="159"/>
                    </a:cubicBezTo>
                    <a:cubicBezTo>
                      <a:pt x="169" y="159"/>
                      <a:pt x="169" y="157"/>
                      <a:pt x="166" y="156"/>
                    </a:cubicBezTo>
                    <a:cubicBezTo>
                      <a:pt x="163" y="156"/>
                      <a:pt x="162" y="159"/>
                      <a:pt x="161" y="160"/>
                    </a:cubicBezTo>
                    <a:cubicBezTo>
                      <a:pt x="160" y="161"/>
                      <a:pt x="155" y="158"/>
                      <a:pt x="156" y="159"/>
                    </a:cubicBezTo>
                    <a:cubicBezTo>
                      <a:pt x="156" y="160"/>
                      <a:pt x="153" y="160"/>
                      <a:pt x="154" y="162"/>
                    </a:cubicBezTo>
                    <a:cubicBezTo>
                      <a:pt x="155" y="164"/>
                      <a:pt x="154" y="166"/>
                      <a:pt x="152" y="163"/>
                    </a:cubicBezTo>
                    <a:cubicBezTo>
                      <a:pt x="151" y="161"/>
                      <a:pt x="148" y="163"/>
                      <a:pt x="147" y="165"/>
                    </a:cubicBezTo>
                    <a:cubicBezTo>
                      <a:pt x="145" y="168"/>
                      <a:pt x="143" y="168"/>
                      <a:pt x="145" y="168"/>
                    </a:cubicBezTo>
                    <a:cubicBezTo>
                      <a:pt x="146" y="169"/>
                      <a:pt x="146" y="172"/>
                      <a:pt x="144" y="173"/>
                    </a:cubicBezTo>
                    <a:cubicBezTo>
                      <a:pt x="142" y="174"/>
                      <a:pt x="143" y="167"/>
                      <a:pt x="141" y="168"/>
                    </a:cubicBezTo>
                    <a:cubicBezTo>
                      <a:pt x="139" y="168"/>
                      <a:pt x="140" y="165"/>
                      <a:pt x="143" y="165"/>
                    </a:cubicBezTo>
                    <a:cubicBezTo>
                      <a:pt x="145" y="165"/>
                      <a:pt x="147" y="161"/>
                      <a:pt x="147" y="161"/>
                    </a:cubicBezTo>
                    <a:cubicBezTo>
                      <a:pt x="147" y="159"/>
                      <a:pt x="144" y="159"/>
                      <a:pt x="144" y="161"/>
                    </a:cubicBezTo>
                    <a:cubicBezTo>
                      <a:pt x="144" y="163"/>
                      <a:pt x="141" y="163"/>
                      <a:pt x="138" y="163"/>
                    </a:cubicBezTo>
                    <a:cubicBezTo>
                      <a:pt x="135" y="162"/>
                      <a:pt x="135" y="166"/>
                      <a:pt x="138" y="168"/>
                    </a:cubicBezTo>
                    <a:cubicBezTo>
                      <a:pt x="141" y="170"/>
                      <a:pt x="138" y="171"/>
                      <a:pt x="136" y="170"/>
                    </a:cubicBezTo>
                    <a:cubicBezTo>
                      <a:pt x="134" y="168"/>
                      <a:pt x="132" y="169"/>
                      <a:pt x="130" y="170"/>
                    </a:cubicBezTo>
                    <a:cubicBezTo>
                      <a:pt x="128" y="170"/>
                      <a:pt x="134" y="173"/>
                      <a:pt x="134" y="174"/>
                    </a:cubicBezTo>
                    <a:cubicBezTo>
                      <a:pt x="135" y="175"/>
                      <a:pt x="131" y="172"/>
                      <a:pt x="130" y="173"/>
                    </a:cubicBezTo>
                    <a:cubicBezTo>
                      <a:pt x="130" y="174"/>
                      <a:pt x="126" y="173"/>
                      <a:pt x="126" y="171"/>
                    </a:cubicBezTo>
                    <a:cubicBezTo>
                      <a:pt x="126" y="169"/>
                      <a:pt x="121" y="171"/>
                      <a:pt x="124" y="172"/>
                    </a:cubicBezTo>
                    <a:cubicBezTo>
                      <a:pt x="127" y="173"/>
                      <a:pt x="126" y="175"/>
                      <a:pt x="126" y="177"/>
                    </a:cubicBezTo>
                    <a:cubicBezTo>
                      <a:pt x="126" y="180"/>
                      <a:pt x="122" y="178"/>
                      <a:pt x="123" y="176"/>
                    </a:cubicBezTo>
                    <a:cubicBezTo>
                      <a:pt x="123" y="173"/>
                      <a:pt x="121" y="174"/>
                      <a:pt x="118" y="175"/>
                    </a:cubicBezTo>
                    <a:cubicBezTo>
                      <a:pt x="116" y="177"/>
                      <a:pt x="119" y="173"/>
                      <a:pt x="118" y="171"/>
                    </a:cubicBezTo>
                    <a:cubicBezTo>
                      <a:pt x="117" y="169"/>
                      <a:pt x="115" y="171"/>
                      <a:pt x="112" y="171"/>
                    </a:cubicBezTo>
                    <a:cubicBezTo>
                      <a:pt x="110" y="172"/>
                      <a:pt x="108" y="172"/>
                      <a:pt x="110" y="173"/>
                    </a:cubicBezTo>
                    <a:cubicBezTo>
                      <a:pt x="111" y="175"/>
                      <a:pt x="111" y="178"/>
                      <a:pt x="109" y="177"/>
                    </a:cubicBezTo>
                    <a:cubicBezTo>
                      <a:pt x="107" y="177"/>
                      <a:pt x="106" y="177"/>
                      <a:pt x="106" y="179"/>
                    </a:cubicBezTo>
                    <a:cubicBezTo>
                      <a:pt x="107" y="181"/>
                      <a:pt x="104" y="181"/>
                      <a:pt x="104" y="179"/>
                    </a:cubicBezTo>
                    <a:cubicBezTo>
                      <a:pt x="103" y="178"/>
                      <a:pt x="99" y="178"/>
                      <a:pt x="98" y="180"/>
                    </a:cubicBezTo>
                    <a:cubicBezTo>
                      <a:pt x="97" y="182"/>
                      <a:pt x="94" y="183"/>
                      <a:pt x="94" y="186"/>
                    </a:cubicBezTo>
                    <a:cubicBezTo>
                      <a:pt x="94" y="188"/>
                      <a:pt x="97" y="185"/>
                      <a:pt x="99" y="185"/>
                    </a:cubicBezTo>
                    <a:cubicBezTo>
                      <a:pt x="101" y="186"/>
                      <a:pt x="99" y="187"/>
                      <a:pt x="100" y="188"/>
                    </a:cubicBezTo>
                    <a:cubicBezTo>
                      <a:pt x="101" y="189"/>
                      <a:pt x="101" y="192"/>
                      <a:pt x="99" y="190"/>
                    </a:cubicBezTo>
                    <a:cubicBezTo>
                      <a:pt x="98" y="189"/>
                      <a:pt x="96" y="188"/>
                      <a:pt x="95" y="191"/>
                    </a:cubicBezTo>
                    <a:cubicBezTo>
                      <a:pt x="95" y="193"/>
                      <a:pt x="93" y="190"/>
                      <a:pt x="92" y="189"/>
                    </a:cubicBezTo>
                    <a:cubicBezTo>
                      <a:pt x="90" y="187"/>
                      <a:pt x="89" y="192"/>
                      <a:pt x="87" y="191"/>
                    </a:cubicBezTo>
                    <a:cubicBezTo>
                      <a:pt x="86" y="190"/>
                      <a:pt x="90" y="186"/>
                      <a:pt x="89" y="184"/>
                    </a:cubicBezTo>
                    <a:cubicBezTo>
                      <a:pt x="88" y="182"/>
                      <a:pt x="87" y="185"/>
                      <a:pt x="84" y="188"/>
                    </a:cubicBezTo>
                    <a:cubicBezTo>
                      <a:pt x="82" y="191"/>
                      <a:pt x="78" y="190"/>
                      <a:pt x="79" y="192"/>
                    </a:cubicBezTo>
                    <a:cubicBezTo>
                      <a:pt x="81" y="193"/>
                      <a:pt x="77" y="194"/>
                      <a:pt x="76" y="196"/>
                    </a:cubicBezTo>
                    <a:cubicBezTo>
                      <a:pt x="75" y="198"/>
                      <a:pt x="70" y="199"/>
                      <a:pt x="66" y="202"/>
                    </a:cubicBezTo>
                    <a:cubicBezTo>
                      <a:pt x="62" y="204"/>
                      <a:pt x="67" y="204"/>
                      <a:pt x="69" y="202"/>
                    </a:cubicBezTo>
                    <a:cubicBezTo>
                      <a:pt x="71" y="200"/>
                      <a:pt x="72" y="201"/>
                      <a:pt x="75" y="199"/>
                    </a:cubicBezTo>
                    <a:cubicBezTo>
                      <a:pt x="78" y="197"/>
                      <a:pt x="81" y="195"/>
                      <a:pt x="83" y="196"/>
                    </a:cubicBezTo>
                    <a:cubicBezTo>
                      <a:pt x="84" y="197"/>
                      <a:pt x="86" y="197"/>
                      <a:pt x="87" y="195"/>
                    </a:cubicBezTo>
                    <a:cubicBezTo>
                      <a:pt x="89" y="193"/>
                      <a:pt x="91" y="194"/>
                      <a:pt x="92" y="195"/>
                    </a:cubicBezTo>
                    <a:cubicBezTo>
                      <a:pt x="94" y="196"/>
                      <a:pt x="90" y="197"/>
                      <a:pt x="92" y="199"/>
                    </a:cubicBezTo>
                    <a:cubicBezTo>
                      <a:pt x="94" y="201"/>
                      <a:pt x="89" y="202"/>
                      <a:pt x="89" y="200"/>
                    </a:cubicBezTo>
                    <a:cubicBezTo>
                      <a:pt x="89" y="199"/>
                      <a:pt x="87" y="197"/>
                      <a:pt x="86" y="199"/>
                    </a:cubicBezTo>
                    <a:cubicBezTo>
                      <a:pt x="85" y="200"/>
                      <a:pt x="84" y="202"/>
                      <a:pt x="82" y="202"/>
                    </a:cubicBezTo>
                    <a:cubicBezTo>
                      <a:pt x="81" y="202"/>
                      <a:pt x="79" y="205"/>
                      <a:pt x="79" y="208"/>
                    </a:cubicBezTo>
                    <a:cubicBezTo>
                      <a:pt x="79" y="211"/>
                      <a:pt x="76" y="208"/>
                      <a:pt x="76" y="211"/>
                    </a:cubicBezTo>
                    <a:cubicBezTo>
                      <a:pt x="76" y="213"/>
                      <a:pt x="72" y="217"/>
                      <a:pt x="69" y="221"/>
                    </a:cubicBezTo>
                    <a:cubicBezTo>
                      <a:pt x="65" y="224"/>
                      <a:pt x="69" y="225"/>
                      <a:pt x="67" y="227"/>
                    </a:cubicBezTo>
                    <a:cubicBezTo>
                      <a:pt x="66" y="229"/>
                      <a:pt x="62" y="227"/>
                      <a:pt x="61" y="228"/>
                    </a:cubicBezTo>
                    <a:cubicBezTo>
                      <a:pt x="60" y="229"/>
                      <a:pt x="62" y="234"/>
                      <a:pt x="60" y="235"/>
                    </a:cubicBezTo>
                    <a:cubicBezTo>
                      <a:pt x="58" y="237"/>
                      <a:pt x="60" y="239"/>
                      <a:pt x="60" y="241"/>
                    </a:cubicBezTo>
                    <a:cubicBezTo>
                      <a:pt x="60" y="242"/>
                      <a:pt x="55" y="239"/>
                      <a:pt x="55" y="241"/>
                    </a:cubicBezTo>
                    <a:cubicBezTo>
                      <a:pt x="55" y="243"/>
                      <a:pt x="51" y="243"/>
                      <a:pt x="50" y="243"/>
                    </a:cubicBezTo>
                    <a:cubicBezTo>
                      <a:pt x="48" y="243"/>
                      <a:pt x="52" y="246"/>
                      <a:pt x="54" y="248"/>
                    </a:cubicBezTo>
                    <a:cubicBezTo>
                      <a:pt x="56" y="250"/>
                      <a:pt x="52" y="251"/>
                      <a:pt x="52" y="249"/>
                    </a:cubicBezTo>
                    <a:cubicBezTo>
                      <a:pt x="51" y="247"/>
                      <a:pt x="48" y="250"/>
                      <a:pt x="44" y="252"/>
                    </a:cubicBezTo>
                    <a:cubicBezTo>
                      <a:pt x="41" y="254"/>
                      <a:pt x="42" y="257"/>
                      <a:pt x="39" y="257"/>
                    </a:cubicBezTo>
                    <a:cubicBezTo>
                      <a:pt x="37" y="257"/>
                      <a:pt x="37" y="262"/>
                      <a:pt x="36" y="263"/>
                    </a:cubicBezTo>
                    <a:cubicBezTo>
                      <a:pt x="34" y="265"/>
                      <a:pt x="34" y="260"/>
                      <a:pt x="31" y="260"/>
                    </a:cubicBezTo>
                    <a:cubicBezTo>
                      <a:pt x="28" y="260"/>
                      <a:pt x="28" y="262"/>
                      <a:pt x="30" y="264"/>
                    </a:cubicBezTo>
                    <a:cubicBezTo>
                      <a:pt x="32" y="267"/>
                      <a:pt x="27" y="265"/>
                      <a:pt x="26" y="267"/>
                    </a:cubicBezTo>
                    <a:cubicBezTo>
                      <a:pt x="24" y="269"/>
                      <a:pt x="19" y="268"/>
                      <a:pt x="18" y="270"/>
                    </a:cubicBezTo>
                    <a:cubicBezTo>
                      <a:pt x="17" y="272"/>
                      <a:pt x="22" y="272"/>
                      <a:pt x="22" y="273"/>
                    </a:cubicBezTo>
                    <a:cubicBezTo>
                      <a:pt x="23" y="274"/>
                      <a:pt x="18" y="274"/>
                      <a:pt x="15" y="273"/>
                    </a:cubicBezTo>
                    <a:cubicBezTo>
                      <a:pt x="13" y="273"/>
                      <a:pt x="14" y="276"/>
                      <a:pt x="11" y="276"/>
                    </a:cubicBezTo>
                    <a:cubicBezTo>
                      <a:pt x="9" y="275"/>
                      <a:pt x="6" y="278"/>
                      <a:pt x="7" y="280"/>
                    </a:cubicBezTo>
                    <a:cubicBezTo>
                      <a:pt x="9" y="281"/>
                      <a:pt x="6" y="282"/>
                      <a:pt x="4" y="280"/>
                    </a:cubicBezTo>
                    <a:cubicBezTo>
                      <a:pt x="3" y="279"/>
                      <a:pt x="1" y="282"/>
                      <a:pt x="1" y="284"/>
                    </a:cubicBezTo>
                    <a:cubicBezTo>
                      <a:pt x="0" y="286"/>
                      <a:pt x="4" y="287"/>
                      <a:pt x="4" y="288"/>
                    </a:cubicBezTo>
                    <a:cubicBezTo>
                      <a:pt x="4" y="289"/>
                      <a:pt x="1" y="291"/>
                      <a:pt x="3" y="291"/>
                    </a:cubicBezTo>
                    <a:cubicBezTo>
                      <a:pt x="5" y="292"/>
                      <a:pt x="4" y="293"/>
                      <a:pt x="2" y="294"/>
                    </a:cubicBezTo>
                    <a:cubicBezTo>
                      <a:pt x="1" y="295"/>
                      <a:pt x="1" y="296"/>
                      <a:pt x="2" y="298"/>
                    </a:cubicBezTo>
                    <a:cubicBezTo>
                      <a:pt x="4" y="300"/>
                      <a:pt x="0" y="300"/>
                      <a:pt x="1" y="303"/>
                    </a:cubicBezTo>
                    <a:cubicBezTo>
                      <a:pt x="3" y="305"/>
                      <a:pt x="5" y="302"/>
                      <a:pt x="6" y="304"/>
                    </a:cubicBezTo>
                    <a:cubicBezTo>
                      <a:pt x="6" y="306"/>
                      <a:pt x="9" y="304"/>
                      <a:pt x="11" y="302"/>
                    </a:cubicBezTo>
                    <a:cubicBezTo>
                      <a:pt x="14" y="300"/>
                      <a:pt x="15" y="304"/>
                      <a:pt x="13" y="304"/>
                    </a:cubicBezTo>
                    <a:cubicBezTo>
                      <a:pt x="11" y="304"/>
                      <a:pt x="8" y="306"/>
                      <a:pt x="9" y="308"/>
                    </a:cubicBezTo>
                    <a:cubicBezTo>
                      <a:pt x="9" y="310"/>
                      <a:pt x="5" y="309"/>
                      <a:pt x="5" y="307"/>
                    </a:cubicBezTo>
                    <a:cubicBezTo>
                      <a:pt x="6" y="304"/>
                      <a:pt x="1" y="307"/>
                      <a:pt x="3" y="309"/>
                    </a:cubicBezTo>
                    <a:cubicBezTo>
                      <a:pt x="4" y="311"/>
                      <a:pt x="2" y="312"/>
                      <a:pt x="2" y="314"/>
                    </a:cubicBezTo>
                    <a:cubicBezTo>
                      <a:pt x="2" y="316"/>
                      <a:pt x="5" y="315"/>
                      <a:pt x="7" y="313"/>
                    </a:cubicBezTo>
                    <a:cubicBezTo>
                      <a:pt x="8" y="311"/>
                      <a:pt x="10" y="312"/>
                      <a:pt x="11" y="314"/>
                    </a:cubicBezTo>
                    <a:cubicBezTo>
                      <a:pt x="12" y="316"/>
                      <a:pt x="9" y="314"/>
                      <a:pt x="9" y="317"/>
                    </a:cubicBezTo>
                    <a:cubicBezTo>
                      <a:pt x="9" y="320"/>
                      <a:pt x="7" y="317"/>
                      <a:pt x="6" y="320"/>
                    </a:cubicBezTo>
                    <a:cubicBezTo>
                      <a:pt x="4" y="322"/>
                      <a:pt x="12" y="326"/>
                      <a:pt x="14" y="326"/>
                    </a:cubicBezTo>
                    <a:cubicBezTo>
                      <a:pt x="16" y="327"/>
                      <a:pt x="19" y="329"/>
                      <a:pt x="23" y="329"/>
                    </a:cubicBezTo>
                    <a:cubicBezTo>
                      <a:pt x="28" y="328"/>
                      <a:pt x="37" y="319"/>
                      <a:pt x="38" y="318"/>
                    </a:cubicBezTo>
                    <a:cubicBezTo>
                      <a:pt x="40" y="316"/>
                      <a:pt x="42" y="318"/>
                      <a:pt x="44" y="316"/>
                    </a:cubicBezTo>
                    <a:cubicBezTo>
                      <a:pt x="46" y="315"/>
                      <a:pt x="45" y="311"/>
                      <a:pt x="46" y="311"/>
                    </a:cubicBezTo>
                    <a:cubicBezTo>
                      <a:pt x="47" y="310"/>
                      <a:pt x="48" y="315"/>
                      <a:pt x="49" y="315"/>
                    </a:cubicBezTo>
                    <a:cubicBezTo>
                      <a:pt x="50" y="315"/>
                      <a:pt x="51" y="316"/>
                      <a:pt x="51" y="319"/>
                    </a:cubicBezTo>
                    <a:cubicBezTo>
                      <a:pt x="52" y="319"/>
                      <a:pt x="53" y="319"/>
                      <a:pt x="54" y="319"/>
                    </a:cubicBezTo>
                    <a:cubicBezTo>
                      <a:pt x="55" y="320"/>
                      <a:pt x="56" y="315"/>
                      <a:pt x="56" y="314"/>
                    </a:cubicBezTo>
                    <a:cubicBezTo>
                      <a:pt x="56" y="312"/>
                      <a:pt x="57" y="309"/>
                      <a:pt x="57" y="307"/>
                    </a:cubicBezTo>
                    <a:cubicBezTo>
                      <a:pt x="56" y="305"/>
                      <a:pt x="61" y="307"/>
                      <a:pt x="62" y="305"/>
                    </a:cubicBezTo>
                    <a:cubicBezTo>
                      <a:pt x="63" y="304"/>
                      <a:pt x="63" y="298"/>
                      <a:pt x="62" y="298"/>
                    </a:cubicBezTo>
                    <a:cubicBezTo>
                      <a:pt x="60" y="297"/>
                      <a:pt x="60" y="294"/>
                      <a:pt x="61" y="294"/>
                    </a:cubicBezTo>
                    <a:cubicBezTo>
                      <a:pt x="63" y="294"/>
                      <a:pt x="65" y="293"/>
                      <a:pt x="64" y="290"/>
                    </a:cubicBezTo>
                    <a:cubicBezTo>
                      <a:pt x="64" y="287"/>
                      <a:pt x="59" y="287"/>
                      <a:pt x="59" y="284"/>
                    </a:cubicBezTo>
                    <a:cubicBezTo>
                      <a:pt x="59" y="281"/>
                      <a:pt x="61" y="280"/>
                      <a:pt x="59" y="276"/>
                    </a:cubicBezTo>
                    <a:cubicBezTo>
                      <a:pt x="57" y="272"/>
                      <a:pt x="60" y="270"/>
                      <a:pt x="59" y="268"/>
                    </a:cubicBezTo>
                    <a:cubicBezTo>
                      <a:pt x="59" y="266"/>
                      <a:pt x="58" y="264"/>
                      <a:pt x="60" y="260"/>
                    </a:cubicBezTo>
                    <a:cubicBezTo>
                      <a:pt x="62" y="256"/>
                      <a:pt x="67" y="255"/>
                      <a:pt x="68" y="255"/>
                    </a:cubicBezTo>
                    <a:cubicBezTo>
                      <a:pt x="70" y="255"/>
                      <a:pt x="72" y="257"/>
                      <a:pt x="73" y="255"/>
                    </a:cubicBezTo>
                    <a:cubicBezTo>
                      <a:pt x="75" y="252"/>
                      <a:pt x="75" y="250"/>
                      <a:pt x="73" y="250"/>
                    </a:cubicBezTo>
                    <a:cubicBezTo>
                      <a:pt x="72" y="250"/>
                      <a:pt x="69" y="249"/>
                      <a:pt x="72" y="246"/>
                    </a:cubicBezTo>
                    <a:cubicBezTo>
                      <a:pt x="74" y="243"/>
                      <a:pt x="77" y="239"/>
                      <a:pt x="77" y="235"/>
                    </a:cubicBezTo>
                    <a:cubicBezTo>
                      <a:pt x="77" y="232"/>
                      <a:pt x="76" y="229"/>
                      <a:pt x="77" y="228"/>
                    </a:cubicBezTo>
                    <a:cubicBezTo>
                      <a:pt x="78" y="227"/>
                      <a:pt x="81" y="228"/>
                      <a:pt x="83" y="227"/>
                    </a:cubicBezTo>
                    <a:cubicBezTo>
                      <a:pt x="86" y="225"/>
                      <a:pt x="84" y="223"/>
                      <a:pt x="85" y="222"/>
                    </a:cubicBezTo>
                    <a:cubicBezTo>
                      <a:pt x="86" y="221"/>
                      <a:pt x="88" y="217"/>
                      <a:pt x="89" y="216"/>
                    </a:cubicBezTo>
                    <a:cubicBezTo>
                      <a:pt x="91" y="215"/>
                      <a:pt x="92" y="213"/>
                      <a:pt x="91" y="212"/>
                    </a:cubicBezTo>
                    <a:cubicBezTo>
                      <a:pt x="90" y="210"/>
                      <a:pt x="93" y="209"/>
                      <a:pt x="93" y="206"/>
                    </a:cubicBezTo>
                    <a:cubicBezTo>
                      <a:pt x="93" y="203"/>
                      <a:pt x="97" y="201"/>
                      <a:pt x="99" y="201"/>
                    </a:cubicBezTo>
                    <a:cubicBezTo>
                      <a:pt x="102" y="201"/>
                      <a:pt x="106" y="201"/>
                      <a:pt x="106" y="199"/>
                    </a:cubicBezTo>
                    <a:cubicBezTo>
                      <a:pt x="106" y="197"/>
                      <a:pt x="104" y="192"/>
                      <a:pt x="107" y="193"/>
                    </a:cubicBezTo>
                    <a:cubicBezTo>
                      <a:pt x="111" y="195"/>
                      <a:pt x="114" y="193"/>
                      <a:pt x="116" y="195"/>
                    </a:cubicBezTo>
                    <a:cubicBezTo>
                      <a:pt x="118" y="197"/>
                      <a:pt x="121" y="196"/>
                      <a:pt x="121" y="193"/>
                    </a:cubicBezTo>
                    <a:cubicBezTo>
                      <a:pt x="121" y="190"/>
                      <a:pt x="122" y="185"/>
                      <a:pt x="126" y="187"/>
                    </a:cubicBezTo>
                    <a:cubicBezTo>
                      <a:pt x="126" y="187"/>
                      <a:pt x="126" y="188"/>
                      <a:pt x="127" y="188"/>
                    </a:cubicBezTo>
                    <a:cubicBezTo>
                      <a:pt x="128" y="185"/>
                      <a:pt x="130" y="184"/>
                      <a:pt x="132" y="184"/>
                    </a:cubicBezTo>
                    <a:cubicBezTo>
                      <a:pt x="135" y="184"/>
                      <a:pt x="137" y="190"/>
                      <a:pt x="141" y="190"/>
                    </a:cubicBezTo>
                    <a:cubicBezTo>
                      <a:pt x="145" y="191"/>
                      <a:pt x="148" y="193"/>
                      <a:pt x="149" y="191"/>
                    </a:cubicBezTo>
                    <a:cubicBezTo>
                      <a:pt x="151" y="189"/>
                      <a:pt x="153" y="192"/>
                      <a:pt x="156" y="191"/>
                    </a:cubicBezTo>
                    <a:cubicBezTo>
                      <a:pt x="158" y="190"/>
                      <a:pt x="158" y="195"/>
                      <a:pt x="160" y="192"/>
                    </a:cubicBezTo>
                    <a:cubicBezTo>
                      <a:pt x="162" y="189"/>
                      <a:pt x="160" y="187"/>
                      <a:pt x="164" y="188"/>
                    </a:cubicBezTo>
                    <a:cubicBezTo>
                      <a:pt x="167" y="188"/>
                      <a:pt x="165" y="183"/>
                      <a:pt x="165" y="181"/>
                    </a:cubicBezTo>
                    <a:cubicBezTo>
                      <a:pt x="165" y="178"/>
                      <a:pt x="170" y="178"/>
                      <a:pt x="170" y="175"/>
                    </a:cubicBezTo>
                    <a:cubicBezTo>
                      <a:pt x="170" y="173"/>
                      <a:pt x="177" y="175"/>
                      <a:pt x="178" y="174"/>
                    </a:cubicBezTo>
                    <a:cubicBezTo>
                      <a:pt x="179" y="172"/>
                      <a:pt x="183" y="171"/>
                      <a:pt x="185" y="174"/>
                    </a:cubicBezTo>
                    <a:cubicBezTo>
                      <a:pt x="186" y="176"/>
                      <a:pt x="193" y="177"/>
                      <a:pt x="193" y="179"/>
                    </a:cubicBezTo>
                    <a:cubicBezTo>
                      <a:pt x="193" y="180"/>
                      <a:pt x="193" y="182"/>
                      <a:pt x="193" y="184"/>
                    </a:cubicBezTo>
                    <a:cubicBezTo>
                      <a:pt x="194" y="183"/>
                      <a:pt x="195" y="182"/>
                      <a:pt x="197" y="182"/>
                    </a:cubicBezTo>
                    <a:cubicBezTo>
                      <a:pt x="199" y="182"/>
                      <a:pt x="201" y="178"/>
                      <a:pt x="203" y="179"/>
                    </a:cubicBezTo>
                    <a:cubicBezTo>
                      <a:pt x="205" y="179"/>
                      <a:pt x="207" y="179"/>
                      <a:pt x="207" y="176"/>
                    </a:cubicBezTo>
                    <a:cubicBezTo>
                      <a:pt x="206" y="175"/>
                      <a:pt x="202" y="175"/>
                      <a:pt x="201" y="176"/>
                    </a:cubicBezTo>
                    <a:close/>
                    <a:moveTo>
                      <a:pt x="58" y="24"/>
                    </a:moveTo>
                    <a:cubicBezTo>
                      <a:pt x="61" y="24"/>
                      <a:pt x="54" y="28"/>
                      <a:pt x="53" y="32"/>
                    </a:cubicBezTo>
                    <a:cubicBezTo>
                      <a:pt x="52" y="35"/>
                      <a:pt x="58" y="38"/>
                      <a:pt x="61" y="41"/>
                    </a:cubicBezTo>
                    <a:cubicBezTo>
                      <a:pt x="64" y="43"/>
                      <a:pt x="70" y="43"/>
                      <a:pt x="72" y="41"/>
                    </a:cubicBezTo>
                    <a:cubicBezTo>
                      <a:pt x="75" y="40"/>
                      <a:pt x="74" y="35"/>
                      <a:pt x="77" y="35"/>
                    </a:cubicBezTo>
                    <a:cubicBezTo>
                      <a:pt x="80" y="35"/>
                      <a:pt x="79" y="32"/>
                      <a:pt x="81" y="31"/>
                    </a:cubicBezTo>
                    <a:cubicBezTo>
                      <a:pt x="84" y="31"/>
                      <a:pt x="84" y="34"/>
                      <a:pt x="82" y="36"/>
                    </a:cubicBezTo>
                    <a:cubicBezTo>
                      <a:pt x="80" y="39"/>
                      <a:pt x="85" y="39"/>
                      <a:pt x="89" y="36"/>
                    </a:cubicBezTo>
                    <a:cubicBezTo>
                      <a:pt x="92" y="33"/>
                      <a:pt x="93" y="35"/>
                      <a:pt x="92" y="38"/>
                    </a:cubicBezTo>
                    <a:cubicBezTo>
                      <a:pt x="91" y="41"/>
                      <a:pt x="85" y="39"/>
                      <a:pt x="82" y="43"/>
                    </a:cubicBezTo>
                    <a:cubicBezTo>
                      <a:pt x="80" y="46"/>
                      <a:pt x="73" y="43"/>
                      <a:pt x="70" y="47"/>
                    </a:cubicBezTo>
                    <a:cubicBezTo>
                      <a:pt x="66" y="51"/>
                      <a:pt x="72" y="51"/>
                      <a:pt x="77" y="50"/>
                    </a:cubicBezTo>
                    <a:cubicBezTo>
                      <a:pt x="81" y="49"/>
                      <a:pt x="90" y="48"/>
                      <a:pt x="93" y="49"/>
                    </a:cubicBezTo>
                    <a:cubicBezTo>
                      <a:pt x="96" y="50"/>
                      <a:pt x="91" y="51"/>
                      <a:pt x="86" y="51"/>
                    </a:cubicBezTo>
                    <a:cubicBezTo>
                      <a:pt x="80" y="51"/>
                      <a:pt x="79" y="52"/>
                      <a:pt x="79" y="54"/>
                    </a:cubicBezTo>
                    <a:cubicBezTo>
                      <a:pt x="79" y="55"/>
                      <a:pt x="71" y="52"/>
                      <a:pt x="71" y="56"/>
                    </a:cubicBezTo>
                    <a:cubicBezTo>
                      <a:pt x="71" y="59"/>
                      <a:pt x="78" y="60"/>
                      <a:pt x="79" y="62"/>
                    </a:cubicBezTo>
                    <a:cubicBezTo>
                      <a:pt x="80" y="64"/>
                      <a:pt x="85" y="62"/>
                      <a:pt x="87" y="63"/>
                    </a:cubicBezTo>
                    <a:cubicBezTo>
                      <a:pt x="89" y="64"/>
                      <a:pt x="84" y="65"/>
                      <a:pt x="83" y="66"/>
                    </a:cubicBezTo>
                    <a:cubicBezTo>
                      <a:pt x="82" y="67"/>
                      <a:pt x="88" y="68"/>
                      <a:pt x="89" y="70"/>
                    </a:cubicBezTo>
                    <a:cubicBezTo>
                      <a:pt x="90" y="72"/>
                      <a:pt x="95" y="71"/>
                      <a:pt x="95" y="68"/>
                    </a:cubicBezTo>
                    <a:cubicBezTo>
                      <a:pt x="95" y="65"/>
                      <a:pt x="99" y="56"/>
                      <a:pt x="104" y="54"/>
                    </a:cubicBezTo>
                    <a:cubicBezTo>
                      <a:pt x="109" y="52"/>
                      <a:pt x="106" y="50"/>
                      <a:pt x="107" y="47"/>
                    </a:cubicBezTo>
                    <a:cubicBezTo>
                      <a:pt x="108" y="44"/>
                      <a:pt x="112" y="46"/>
                      <a:pt x="111" y="44"/>
                    </a:cubicBezTo>
                    <a:cubicBezTo>
                      <a:pt x="110" y="41"/>
                      <a:pt x="110" y="40"/>
                      <a:pt x="114" y="37"/>
                    </a:cubicBezTo>
                    <a:cubicBezTo>
                      <a:pt x="117" y="34"/>
                      <a:pt x="119" y="36"/>
                      <a:pt x="123" y="34"/>
                    </a:cubicBezTo>
                    <a:cubicBezTo>
                      <a:pt x="127" y="32"/>
                      <a:pt x="129" y="36"/>
                      <a:pt x="125" y="36"/>
                    </a:cubicBezTo>
                    <a:cubicBezTo>
                      <a:pt x="121" y="36"/>
                      <a:pt x="123" y="41"/>
                      <a:pt x="126" y="42"/>
                    </a:cubicBezTo>
                    <a:cubicBezTo>
                      <a:pt x="129" y="43"/>
                      <a:pt x="127" y="44"/>
                      <a:pt x="129" y="45"/>
                    </a:cubicBezTo>
                    <a:cubicBezTo>
                      <a:pt x="132" y="46"/>
                      <a:pt x="131" y="49"/>
                      <a:pt x="128" y="53"/>
                    </a:cubicBezTo>
                    <a:cubicBezTo>
                      <a:pt x="124" y="56"/>
                      <a:pt x="128" y="57"/>
                      <a:pt x="135" y="54"/>
                    </a:cubicBezTo>
                    <a:cubicBezTo>
                      <a:pt x="142" y="52"/>
                      <a:pt x="138" y="56"/>
                      <a:pt x="140" y="58"/>
                    </a:cubicBezTo>
                    <a:cubicBezTo>
                      <a:pt x="142" y="60"/>
                      <a:pt x="147" y="57"/>
                      <a:pt x="150" y="54"/>
                    </a:cubicBezTo>
                    <a:cubicBezTo>
                      <a:pt x="153" y="50"/>
                      <a:pt x="157" y="51"/>
                      <a:pt x="157" y="49"/>
                    </a:cubicBezTo>
                    <a:cubicBezTo>
                      <a:pt x="157" y="47"/>
                      <a:pt x="154" y="46"/>
                      <a:pt x="151" y="47"/>
                    </a:cubicBezTo>
                    <a:cubicBezTo>
                      <a:pt x="149" y="49"/>
                      <a:pt x="142" y="48"/>
                      <a:pt x="145" y="46"/>
                    </a:cubicBezTo>
                    <a:cubicBezTo>
                      <a:pt x="147" y="44"/>
                      <a:pt x="146" y="42"/>
                      <a:pt x="143" y="43"/>
                    </a:cubicBezTo>
                    <a:cubicBezTo>
                      <a:pt x="140" y="43"/>
                      <a:pt x="134" y="41"/>
                      <a:pt x="137" y="40"/>
                    </a:cubicBezTo>
                    <a:cubicBezTo>
                      <a:pt x="140" y="39"/>
                      <a:pt x="135" y="36"/>
                      <a:pt x="132" y="36"/>
                    </a:cubicBezTo>
                    <a:cubicBezTo>
                      <a:pt x="130" y="36"/>
                      <a:pt x="131" y="33"/>
                      <a:pt x="131" y="31"/>
                    </a:cubicBezTo>
                    <a:cubicBezTo>
                      <a:pt x="131" y="29"/>
                      <a:pt x="124" y="28"/>
                      <a:pt x="125" y="28"/>
                    </a:cubicBezTo>
                    <a:cubicBezTo>
                      <a:pt x="127" y="27"/>
                      <a:pt x="122" y="25"/>
                      <a:pt x="121" y="27"/>
                    </a:cubicBezTo>
                    <a:cubicBezTo>
                      <a:pt x="120" y="28"/>
                      <a:pt x="118" y="28"/>
                      <a:pt x="118" y="26"/>
                    </a:cubicBezTo>
                    <a:cubicBezTo>
                      <a:pt x="118" y="24"/>
                      <a:pt x="112" y="24"/>
                      <a:pt x="110" y="24"/>
                    </a:cubicBezTo>
                    <a:cubicBezTo>
                      <a:pt x="108" y="24"/>
                      <a:pt x="109" y="20"/>
                      <a:pt x="107" y="18"/>
                    </a:cubicBezTo>
                    <a:cubicBezTo>
                      <a:pt x="105" y="16"/>
                      <a:pt x="102" y="21"/>
                      <a:pt x="100" y="21"/>
                    </a:cubicBezTo>
                    <a:cubicBezTo>
                      <a:pt x="99" y="21"/>
                      <a:pt x="102" y="17"/>
                      <a:pt x="103" y="15"/>
                    </a:cubicBezTo>
                    <a:cubicBezTo>
                      <a:pt x="104" y="13"/>
                      <a:pt x="95" y="10"/>
                      <a:pt x="94" y="12"/>
                    </a:cubicBezTo>
                    <a:cubicBezTo>
                      <a:pt x="93" y="14"/>
                      <a:pt x="92" y="9"/>
                      <a:pt x="90" y="9"/>
                    </a:cubicBezTo>
                    <a:cubicBezTo>
                      <a:pt x="88" y="8"/>
                      <a:pt x="90" y="12"/>
                      <a:pt x="88" y="13"/>
                    </a:cubicBezTo>
                    <a:cubicBezTo>
                      <a:pt x="86" y="13"/>
                      <a:pt x="84" y="14"/>
                      <a:pt x="87" y="16"/>
                    </a:cubicBezTo>
                    <a:cubicBezTo>
                      <a:pt x="90" y="18"/>
                      <a:pt x="92" y="27"/>
                      <a:pt x="92" y="28"/>
                    </a:cubicBezTo>
                    <a:cubicBezTo>
                      <a:pt x="92" y="30"/>
                      <a:pt x="83" y="22"/>
                      <a:pt x="83" y="18"/>
                    </a:cubicBezTo>
                    <a:cubicBezTo>
                      <a:pt x="83" y="14"/>
                      <a:pt x="79" y="11"/>
                      <a:pt x="77" y="14"/>
                    </a:cubicBezTo>
                    <a:cubicBezTo>
                      <a:pt x="76" y="17"/>
                      <a:pt x="73" y="18"/>
                      <a:pt x="74" y="21"/>
                    </a:cubicBezTo>
                    <a:cubicBezTo>
                      <a:pt x="75" y="23"/>
                      <a:pt x="72" y="24"/>
                      <a:pt x="72" y="22"/>
                    </a:cubicBezTo>
                    <a:cubicBezTo>
                      <a:pt x="72" y="20"/>
                      <a:pt x="68" y="17"/>
                      <a:pt x="66" y="17"/>
                    </a:cubicBezTo>
                    <a:cubicBezTo>
                      <a:pt x="64" y="17"/>
                      <a:pt x="70" y="16"/>
                      <a:pt x="73" y="15"/>
                    </a:cubicBezTo>
                    <a:cubicBezTo>
                      <a:pt x="76" y="13"/>
                      <a:pt x="71" y="12"/>
                      <a:pt x="68" y="13"/>
                    </a:cubicBezTo>
                    <a:cubicBezTo>
                      <a:pt x="66" y="14"/>
                      <a:pt x="63" y="12"/>
                      <a:pt x="61" y="14"/>
                    </a:cubicBezTo>
                    <a:cubicBezTo>
                      <a:pt x="60" y="16"/>
                      <a:pt x="58" y="14"/>
                      <a:pt x="56" y="14"/>
                    </a:cubicBezTo>
                    <a:cubicBezTo>
                      <a:pt x="53" y="13"/>
                      <a:pt x="51" y="17"/>
                      <a:pt x="49" y="16"/>
                    </a:cubicBezTo>
                    <a:cubicBezTo>
                      <a:pt x="48" y="16"/>
                      <a:pt x="46" y="20"/>
                      <a:pt x="49" y="24"/>
                    </a:cubicBezTo>
                    <a:cubicBezTo>
                      <a:pt x="52" y="29"/>
                      <a:pt x="54" y="23"/>
                      <a:pt x="58" y="24"/>
                    </a:cubicBezTo>
                    <a:close/>
                    <a:moveTo>
                      <a:pt x="50" y="38"/>
                    </a:moveTo>
                    <a:cubicBezTo>
                      <a:pt x="53" y="39"/>
                      <a:pt x="54" y="42"/>
                      <a:pt x="56" y="42"/>
                    </a:cubicBezTo>
                    <a:cubicBezTo>
                      <a:pt x="57" y="42"/>
                      <a:pt x="53" y="38"/>
                      <a:pt x="51" y="35"/>
                    </a:cubicBezTo>
                    <a:cubicBezTo>
                      <a:pt x="48" y="33"/>
                      <a:pt x="49" y="30"/>
                      <a:pt x="45" y="31"/>
                    </a:cubicBezTo>
                    <a:cubicBezTo>
                      <a:pt x="42" y="32"/>
                      <a:pt x="48" y="38"/>
                      <a:pt x="50" y="38"/>
                    </a:cubicBezTo>
                    <a:close/>
                    <a:moveTo>
                      <a:pt x="107" y="9"/>
                    </a:moveTo>
                    <a:cubicBezTo>
                      <a:pt x="109" y="11"/>
                      <a:pt x="104" y="11"/>
                      <a:pt x="106" y="12"/>
                    </a:cubicBezTo>
                    <a:cubicBezTo>
                      <a:pt x="112" y="18"/>
                      <a:pt x="133" y="12"/>
                      <a:pt x="135" y="13"/>
                    </a:cubicBezTo>
                    <a:cubicBezTo>
                      <a:pt x="138" y="15"/>
                      <a:pt x="118" y="17"/>
                      <a:pt x="119" y="19"/>
                    </a:cubicBezTo>
                    <a:cubicBezTo>
                      <a:pt x="120" y="21"/>
                      <a:pt x="136" y="23"/>
                      <a:pt x="138" y="21"/>
                    </a:cubicBezTo>
                    <a:cubicBezTo>
                      <a:pt x="139" y="20"/>
                      <a:pt x="142" y="24"/>
                      <a:pt x="147" y="25"/>
                    </a:cubicBezTo>
                    <a:cubicBezTo>
                      <a:pt x="153" y="25"/>
                      <a:pt x="152" y="23"/>
                      <a:pt x="156" y="22"/>
                    </a:cubicBezTo>
                    <a:cubicBezTo>
                      <a:pt x="160" y="22"/>
                      <a:pt x="166" y="20"/>
                      <a:pt x="167" y="18"/>
                    </a:cubicBezTo>
                    <a:cubicBezTo>
                      <a:pt x="167" y="16"/>
                      <a:pt x="179" y="13"/>
                      <a:pt x="178" y="9"/>
                    </a:cubicBezTo>
                    <a:cubicBezTo>
                      <a:pt x="177" y="5"/>
                      <a:pt x="165" y="8"/>
                      <a:pt x="162" y="6"/>
                    </a:cubicBezTo>
                    <a:cubicBezTo>
                      <a:pt x="159" y="4"/>
                      <a:pt x="151" y="2"/>
                      <a:pt x="150" y="5"/>
                    </a:cubicBezTo>
                    <a:cubicBezTo>
                      <a:pt x="149" y="7"/>
                      <a:pt x="146" y="8"/>
                      <a:pt x="145" y="7"/>
                    </a:cubicBezTo>
                    <a:cubicBezTo>
                      <a:pt x="144" y="6"/>
                      <a:pt x="146" y="0"/>
                      <a:pt x="141" y="2"/>
                    </a:cubicBezTo>
                    <a:cubicBezTo>
                      <a:pt x="136" y="3"/>
                      <a:pt x="140" y="9"/>
                      <a:pt x="139" y="10"/>
                    </a:cubicBezTo>
                    <a:cubicBezTo>
                      <a:pt x="138" y="10"/>
                      <a:pt x="133" y="8"/>
                      <a:pt x="133" y="6"/>
                    </a:cubicBezTo>
                    <a:cubicBezTo>
                      <a:pt x="133" y="3"/>
                      <a:pt x="127" y="9"/>
                      <a:pt x="126" y="6"/>
                    </a:cubicBezTo>
                    <a:cubicBezTo>
                      <a:pt x="126" y="3"/>
                      <a:pt x="119" y="0"/>
                      <a:pt x="118" y="1"/>
                    </a:cubicBezTo>
                    <a:cubicBezTo>
                      <a:pt x="116" y="1"/>
                      <a:pt x="119" y="3"/>
                      <a:pt x="118" y="4"/>
                    </a:cubicBezTo>
                    <a:cubicBezTo>
                      <a:pt x="117" y="6"/>
                      <a:pt x="114" y="3"/>
                      <a:pt x="112" y="3"/>
                    </a:cubicBezTo>
                    <a:cubicBezTo>
                      <a:pt x="111" y="2"/>
                      <a:pt x="113" y="6"/>
                      <a:pt x="112" y="7"/>
                    </a:cubicBezTo>
                    <a:cubicBezTo>
                      <a:pt x="112" y="8"/>
                      <a:pt x="109" y="3"/>
                      <a:pt x="106" y="3"/>
                    </a:cubicBezTo>
                    <a:cubicBezTo>
                      <a:pt x="104" y="3"/>
                      <a:pt x="105" y="6"/>
                      <a:pt x="103" y="6"/>
                    </a:cubicBezTo>
                    <a:cubicBezTo>
                      <a:pt x="101" y="6"/>
                      <a:pt x="105" y="8"/>
                      <a:pt x="107" y="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2" name="Google Shape;892;p30"/>
              <p:cNvSpPr/>
              <p:nvPr/>
            </p:nvSpPr>
            <p:spPr>
              <a:xfrm>
                <a:off x="8404088" y="2705836"/>
                <a:ext cx="61482" cy="22585"/>
              </a:xfrm>
              <a:custGeom>
                <a:avLst/>
                <a:gdLst/>
                <a:ahLst/>
                <a:cxnLst/>
                <a:rect l="l" t="t" r="r" b="b"/>
                <a:pathLst>
                  <a:path w="27" h="10" extrusionOk="0">
                    <a:moveTo>
                      <a:pt x="12" y="1"/>
                    </a:moveTo>
                    <a:cubicBezTo>
                      <a:pt x="11" y="2"/>
                      <a:pt x="0" y="2"/>
                      <a:pt x="2" y="4"/>
                    </a:cubicBezTo>
                    <a:cubicBezTo>
                      <a:pt x="4" y="6"/>
                      <a:pt x="13" y="5"/>
                      <a:pt x="17" y="8"/>
                    </a:cubicBezTo>
                    <a:cubicBezTo>
                      <a:pt x="21" y="10"/>
                      <a:pt x="27" y="8"/>
                      <a:pt x="27" y="6"/>
                    </a:cubicBezTo>
                    <a:cubicBezTo>
                      <a:pt x="27" y="4"/>
                      <a:pt x="14" y="0"/>
                      <a:pt x="12" y="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3" name="Google Shape;893;p30"/>
              <p:cNvSpPr/>
              <p:nvPr/>
            </p:nvSpPr>
            <p:spPr>
              <a:xfrm>
                <a:off x="7306203" y="3173848"/>
                <a:ext cx="316191" cy="317446"/>
              </a:xfrm>
              <a:custGeom>
                <a:avLst/>
                <a:gdLst/>
                <a:ahLst/>
                <a:cxnLst/>
                <a:rect l="l" t="t" r="r" b="b"/>
                <a:pathLst>
                  <a:path w="137" h="138" extrusionOk="0">
                    <a:moveTo>
                      <a:pt x="130" y="15"/>
                    </a:moveTo>
                    <a:cubicBezTo>
                      <a:pt x="128" y="13"/>
                      <a:pt x="125" y="16"/>
                      <a:pt x="122" y="17"/>
                    </a:cubicBezTo>
                    <a:cubicBezTo>
                      <a:pt x="118" y="18"/>
                      <a:pt x="107" y="9"/>
                      <a:pt x="104" y="4"/>
                    </a:cubicBezTo>
                    <a:cubicBezTo>
                      <a:pt x="101" y="0"/>
                      <a:pt x="96" y="4"/>
                      <a:pt x="99" y="7"/>
                    </a:cubicBezTo>
                    <a:cubicBezTo>
                      <a:pt x="101" y="10"/>
                      <a:pt x="98" y="11"/>
                      <a:pt x="98" y="15"/>
                    </a:cubicBezTo>
                    <a:cubicBezTo>
                      <a:pt x="98" y="19"/>
                      <a:pt x="95" y="19"/>
                      <a:pt x="96" y="22"/>
                    </a:cubicBezTo>
                    <a:cubicBezTo>
                      <a:pt x="96" y="25"/>
                      <a:pt x="92" y="25"/>
                      <a:pt x="89" y="25"/>
                    </a:cubicBezTo>
                    <a:cubicBezTo>
                      <a:pt x="86" y="26"/>
                      <a:pt x="89" y="28"/>
                      <a:pt x="86" y="30"/>
                    </a:cubicBezTo>
                    <a:cubicBezTo>
                      <a:pt x="83" y="31"/>
                      <a:pt x="83" y="34"/>
                      <a:pt x="85" y="35"/>
                    </a:cubicBezTo>
                    <a:cubicBezTo>
                      <a:pt x="86" y="36"/>
                      <a:pt x="85" y="39"/>
                      <a:pt x="85" y="41"/>
                    </a:cubicBezTo>
                    <a:cubicBezTo>
                      <a:pt x="84" y="43"/>
                      <a:pt x="87" y="41"/>
                      <a:pt x="89" y="39"/>
                    </a:cubicBezTo>
                    <a:cubicBezTo>
                      <a:pt x="91" y="37"/>
                      <a:pt x="93" y="40"/>
                      <a:pt x="93" y="38"/>
                    </a:cubicBezTo>
                    <a:cubicBezTo>
                      <a:pt x="94" y="36"/>
                      <a:pt x="88" y="35"/>
                      <a:pt x="88" y="32"/>
                    </a:cubicBezTo>
                    <a:cubicBezTo>
                      <a:pt x="89" y="30"/>
                      <a:pt x="92" y="33"/>
                      <a:pt x="95" y="31"/>
                    </a:cubicBezTo>
                    <a:cubicBezTo>
                      <a:pt x="98" y="30"/>
                      <a:pt x="103" y="31"/>
                      <a:pt x="107" y="34"/>
                    </a:cubicBezTo>
                    <a:cubicBezTo>
                      <a:pt x="111" y="37"/>
                      <a:pt x="112" y="36"/>
                      <a:pt x="112" y="32"/>
                    </a:cubicBezTo>
                    <a:cubicBezTo>
                      <a:pt x="113" y="29"/>
                      <a:pt x="118" y="27"/>
                      <a:pt x="124" y="27"/>
                    </a:cubicBezTo>
                    <a:cubicBezTo>
                      <a:pt x="129" y="27"/>
                      <a:pt x="130" y="24"/>
                      <a:pt x="128" y="23"/>
                    </a:cubicBezTo>
                    <a:cubicBezTo>
                      <a:pt x="127" y="22"/>
                      <a:pt x="137" y="15"/>
                      <a:pt x="137" y="13"/>
                    </a:cubicBezTo>
                    <a:cubicBezTo>
                      <a:pt x="137" y="11"/>
                      <a:pt x="131" y="17"/>
                      <a:pt x="130" y="15"/>
                    </a:cubicBezTo>
                    <a:close/>
                    <a:moveTo>
                      <a:pt x="86" y="48"/>
                    </a:moveTo>
                    <a:cubicBezTo>
                      <a:pt x="84" y="49"/>
                      <a:pt x="82" y="56"/>
                      <a:pt x="84" y="59"/>
                    </a:cubicBezTo>
                    <a:cubicBezTo>
                      <a:pt x="87" y="61"/>
                      <a:pt x="80" y="65"/>
                      <a:pt x="80" y="69"/>
                    </a:cubicBezTo>
                    <a:cubicBezTo>
                      <a:pt x="81" y="74"/>
                      <a:pt x="76" y="74"/>
                      <a:pt x="75" y="77"/>
                    </a:cubicBezTo>
                    <a:cubicBezTo>
                      <a:pt x="75" y="80"/>
                      <a:pt x="72" y="80"/>
                      <a:pt x="68" y="83"/>
                    </a:cubicBezTo>
                    <a:cubicBezTo>
                      <a:pt x="64" y="86"/>
                      <a:pt x="62" y="82"/>
                      <a:pt x="63" y="80"/>
                    </a:cubicBezTo>
                    <a:cubicBezTo>
                      <a:pt x="64" y="78"/>
                      <a:pt x="57" y="81"/>
                      <a:pt x="57" y="87"/>
                    </a:cubicBezTo>
                    <a:cubicBezTo>
                      <a:pt x="57" y="92"/>
                      <a:pt x="50" y="92"/>
                      <a:pt x="52" y="95"/>
                    </a:cubicBezTo>
                    <a:cubicBezTo>
                      <a:pt x="54" y="97"/>
                      <a:pt x="47" y="99"/>
                      <a:pt x="47" y="96"/>
                    </a:cubicBezTo>
                    <a:cubicBezTo>
                      <a:pt x="47" y="94"/>
                      <a:pt x="43" y="95"/>
                      <a:pt x="37" y="98"/>
                    </a:cubicBezTo>
                    <a:cubicBezTo>
                      <a:pt x="32" y="100"/>
                      <a:pt x="28" y="95"/>
                      <a:pt x="25" y="98"/>
                    </a:cubicBezTo>
                    <a:cubicBezTo>
                      <a:pt x="22" y="101"/>
                      <a:pt x="17" y="107"/>
                      <a:pt x="13" y="108"/>
                    </a:cubicBezTo>
                    <a:cubicBezTo>
                      <a:pt x="9" y="108"/>
                      <a:pt x="11" y="113"/>
                      <a:pt x="13" y="112"/>
                    </a:cubicBezTo>
                    <a:cubicBezTo>
                      <a:pt x="16" y="111"/>
                      <a:pt x="20" y="112"/>
                      <a:pt x="22" y="110"/>
                    </a:cubicBezTo>
                    <a:cubicBezTo>
                      <a:pt x="23" y="108"/>
                      <a:pt x="35" y="105"/>
                      <a:pt x="42" y="105"/>
                    </a:cubicBezTo>
                    <a:cubicBezTo>
                      <a:pt x="49" y="105"/>
                      <a:pt x="45" y="109"/>
                      <a:pt x="45" y="112"/>
                    </a:cubicBezTo>
                    <a:cubicBezTo>
                      <a:pt x="46" y="116"/>
                      <a:pt x="52" y="115"/>
                      <a:pt x="55" y="112"/>
                    </a:cubicBezTo>
                    <a:cubicBezTo>
                      <a:pt x="58" y="108"/>
                      <a:pt x="60" y="109"/>
                      <a:pt x="58" y="106"/>
                    </a:cubicBezTo>
                    <a:cubicBezTo>
                      <a:pt x="55" y="104"/>
                      <a:pt x="58" y="102"/>
                      <a:pt x="60" y="105"/>
                    </a:cubicBezTo>
                    <a:cubicBezTo>
                      <a:pt x="62" y="108"/>
                      <a:pt x="68" y="108"/>
                      <a:pt x="70" y="104"/>
                    </a:cubicBezTo>
                    <a:cubicBezTo>
                      <a:pt x="73" y="101"/>
                      <a:pt x="73" y="105"/>
                      <a:pt x="76" y="105"/>
                    </a:cubicBezTo>
                    <a:cubicBezTo>
                      <a:pt x="79" y="105"/>
                      <a:pt x="81" y="98"/>
                      <a:pt x="81" y="100"/>
                    </a:cubicBezTo>
                    <a:cubicBezTo>
                      <a:pt x="81" y="103"/>
                      <a:pt x="86" y="102"/>
                      <a:pt x="89" y="99"/>
                    </a:cubicBezTo>
                    <a:cubicBezTo>
                      <a:pt x="91" y="96"/>
                      <a:pt x="89" y="90"/>
                      <a:pt x="91" y="88"/>
                    </a:cubicBezTo>
                    <a:cubicBezTo>
                      <a:pt x="93" y="85"/>
                      <a:pt x="94" y="79"/>
                      <a:pt x="93" y="75"/>
                    </a:cubicBezTo>
                    <a:cubicBezTo>
                      <a:pt x="91" y="72"/>
                      <a:pt x="97" y="69"/>
                      <a:pt x="100" y="66"/>
                    </a:cubicBezTo>
                    <a:cubicBezTo>
                      <a:pt x="103" y="64"/>
                      <a:pt x="96" y="49"/>
                      <a:pt x="96" y="45"/>
                    </a:cubicBezTo>
                    <a:cubicBezTo>
                      <a:pt x="96" y="41"/>
                      <a:pt x="88" y="47"/>
                      <a:pt x="86" y="48"/>
                    </a:cubicBezTo>
                    <a:close/>
                    <a:moveTo>
                      <a:pt x="34" y="110"/>
                    </a:moveTo>
                    <a:cubicBezTo>
                      <a:pt x="33" y="112"/>
                      <a:pt x="30" y="111"/>
                      <a:pt x="26" y="112"/>
                    </a:cubicBezTo>
                    <a:cubicBezTo>
                      <a:pt x="22" y="113"/>
                      <a:pt x="22" y="122"/>
                      <a:pt x="25" y="123"/>
                    </a:cubicBezTo>
                    <a:cubicBezTo>
                      <a:pt x="27" y="123"/>
                      <a:pt x="29" y="123"/>
                      <a:pt x="29" y="120"/>
                    </a:cubicBezTo>
                    <a:cubicBezTo>
                      <a:pt x="30" y="118"/>
                      <a:pt x="34" y="117"/>
                      <a:pt x="36" y="118"/>
                    </a:cubicBezTo>
                    <a:cubicBezTo>
                      <a:pt x="39" y="119"/>
                      <a:pt x="42" y="114"/>
                      <a:pt x="42" y="111"/>
                    </a:cubicBezTo>
                    <a:cubicBezTo>
                      <a:pt x="42" y="107"/>
                      <a:pt x="35" y="107"/>
                      <a:pt x="34" y="110"/>
                    </a:cubicBezTo>
                    <a:close/>
                    <a:moveTo>
                      <a:pt x="17" y="119"/>
                    </a:moveTo>
                    <a:cubicBezTo>
                      <a:pt x="17" y="117"/>
                      <a:pt x="12" y="117"/>
                      <a:pt x="12" y="115"/>
                    </a:cubicBezTo>
                    <a:cubicBezTo>
                      <a:pt x="11" y="113"/>
                      <a:pt x="8" y="114"/>
                      <a:pt x="4" y="117"/>
                    </a:cubicBezTo>
                    <a:cubicBezTo>
                      <a:pt x="1" y="119"/>
                      <a:pt x="0" y="120"/>
                      <a:pt x="1" y="122"/>
                    </a:cubicBezTo>
                    <a:cubicBezTo>
                      <a:pt x="2" y="125"/>
                      <a:pt x="5" y="123"/>
                      <a:pt x="6" y="120"/>
                    </a:cubicBezTo>
                    <a:cubicBezTo>
                      <a:pt x="6" y="117"/>
                      <a:pt x="9" y="124"/>
                      <a:pt x="7" y="128"/>
                    </a:cubicBezTo>
                    <a:cubicBezTo>
                      <a:pt x="5" y="132"/>
                      <a:pt x="7" y="138"/>
                      <a:pt x="10" y="138"/>
                    </a:cubicBezTo>
                    <a:cubicBezTo>
                      <a:pt x="12" y="137"/>
                      <a:pt x="15" y="129"/>
                      <a:pt x="19" y="124"/>
                    </a:cubicBezTo>
                    <a:cubicBezTo>
                      <a:pt x="22" y="120"/>
                      <a:pt x="17" y="121"/>
                      <a:pt x="17" y="1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4" name="Google Shape;894;p30"/>
              <p:cNvSpPr/>
              <p:nvPr/>
            </p:nvSpPr>
            <p:spPr>
              <a:xfrm>
                <a:off x="6292385" y="2981876"/>
                <a:ext cx="1112942" cy="770401"/>
              </a:xfrm>
              <a:custGeom>
                <a:avLst/>
                <a:gdLst/>
                <a:ahLst/>
                <a:cxnLst/>
                <a:rect l="l" t="t" r="r" b="b"/>
                <a:pathLst>
                  <a:path w="483" h="334" extrusionOk="0">
                    <a:moveTo>
                      <a:pt x="480" y="59"/>
                    </a:moveTo>
                    <a:cubicBezTo>
                      <a:pt x="480" y="55"/>
                      <a:pt x="475" y="56"/>
                      <a:pt x="474" y="58"/>
                    </a:cubicBezTo>
                    <a:cubicBezTo>
                      <a:pt x="472" y="59"/>
                      <a:pt x="467" y="58"/>
                      <a:pt x="466" y="60"/>
                    </a:cubicBezTo>
                    <a:cubicBezTo>
                      <a:pt x="465" y="63"/>
                      <a:pt x="462" y="62"/>
                      <a:pt x="459" y="62"/>
                    </a:cubicBezTo>
                    <a:cubicBezTo>
                      <a:pt x="456" y="63"/>
                      <a:pt x="451" y="61"/>
                      <a:pt x="451" y="59"/>
                    </a:cubicBezTo>
                    <a:cubicBezTo>
                      <a:pt x="451" y="57"/>
                      <a:pt x="449" y="55"/>
                      <a:pt x="449" y="52"/>
                    </a:cubicBezTo>
                    <a:cubicBezTo>
                      <a:pt x="450" y="50"/>
                      <a:pt x="446" y="51"/>
                      <a:pt x="444" y="48"/>
                    </a:cubicBezTo>
                    <a:cubicBezTo>
                      <a:pt x="441" y="46"/>
                      <a:pt x="436" y="44"/>
                      <a:pt x="436" y="45"/>
                    </a:cubicBezTo>
                    <a:cubicBezTo>
                      <a:pt x="435" y="45"/>
                      <a:pt x="432" y="42"/>
                      <a:pt x="428" y="42"/>
                    </a:cubicBezTo>
                    <a:cubicBezTo>
                      <a:pt x="424" y="42"/>
                      <a:pt x="424" y="39"/>
                      <a:pt x="425" y="37"/>
                    </a:cubicBezTo>
                    <a:cubicBezTo>
                      <a:pt x="425" y="36"/>
                      <a:pt x="421" y="31"/>
                      <a:pt x="421" y="28"/>
                    </a:cubicBezTo>
                    <a:cubicBezTo>
                      <a:pt x="420" y="25"/>
                      <a:pt x="417" y="24"/>
                      <a:pt x="416" y="18"/>
                    </a:cubicBezTo>
                    <a:cubicBezTo>
                      <a:pt x="415" y="12"/>
                      <a:pt x="411" y="14"/>
                      <a:pt x="412" y="11"/>
                    </a:cubicBezTo>
                    <a:cubicBezTo>
                      <a:pt x="413" y="8"/>
                      <a:pt x="408" y="7"/>
                      <a:pt x="407" y="5"/>
                    </a:cubicBezTo>
                    <a:cubicBezTo>
                      <a:pt x="406" y="3"/>
                      <a:pt x="401" y="4"/>
                      <a:pt x="397" y="2"/>
                    </a:cubicBezTo>
                    <a:cubicBezTo>
                      <a:pt x="393" y="0"/>
                      <a:pt x="391" y="2"/>
                      <a:pt x="388" y="1"/>
                    </a:cubicBezTo>
                    <a:cubicBezTo>
                      <a:pt x="385" y="0"/>
                      <a:pt x="377" y="2"/>
                      <a:pt x="376" y="2"/>
                    </a:cubicBezTo>
                    <a:cubicBezTo>
                      <a:pt x="375" y="2"/>
                      <a:pt x="369" y="0"/>
                      <a:pt x="366" y="5"/>
                    </a:cubicBezTo>
                    <a:cubicBezTo>
                      <a:pt x="363" y="9"/>
                      <a:pt x="365" y="9"/>
                      <a:pt x="367" y="9"/>
                    </a:cubicBezTo>
                    <a:cubicBezTo>
                      <a:pt x="368" y="9"/>
                      <a:pt x="369" y="13"/>
                      <a:pt x="369" y="15"/>
                    </a:cubicBezTo>
                    <a:cubicBezTo>
                      <a:pt x="369" y="16"/>
                      <a:pt x="367" y="18"/>
                      <a:pt x="365" y="19"/>
                    </a:cubicBezTo>
                    <a:cubicBezTo>
                      <a:pt x="364" y="19"/>
                      <a:pt x="361" y="25"/>
                      <a:pt x="360" y="26"/>
                    </a:cubicBezTo>
                    <a:cubicBezTo>
                      <a:pt x="360" y="28"/>
                      <a:pt x="356" y="33"/>
                      <a:pt x="357" y="35"/>
                    </a:cubicBezTo>
                    <a:cubicBezTo>
                      <a:pt x="357" y="36"/>
                      <a:pt x="355" y="38"/>
                      <a:pt x="353" y="38"/>
                    </a:cubicBezTo>
                    <a:cubicBezTo>
                      <a:pt x="351" y="39"/>
                      <a:pt x="347" y="42"/>
                      <a:pt x="345" y="42"/>
                    </a:cubicBezTo>
                    <a:cubicBezTo>
                      <a:pt x="344" y="43"/>
                      <a:pt x="338" y="42"/>
                      <a:pt x="338" y="40"/>
                    </a:cubicBezTo>
                    <a:cubicBezTo>
                      <a:pt x="337" y="40"/>
                      <a:pt x="337" y="39"/>
                      <a:pt x="336" y="39"/>
                    </a:cubicBezTo>
                    <a:cubicBezTo>
                      <a:pt x="329" y="52"/>
                      <a:pt x="329" y="52"/>
                      <a:pt x="329" y="52"/>
                    </a:cubicBezTo>
                    <a:cubicBezTo>
                      <a:pt x="329" y="56"/>
                      <a:pt x="329" y="56"/>
                      <a:pt x="329" y="56"/>
                    </a:cubicBezTo>
                    <a:cubicBezTo>
                      <a:pt x="329" y="56"/>
                      <a:pt x="325" y="57"/>
                      <a:pt x="328" y="60"/>
                    </a:cubicBezTo>
                    <a:cubicBezTo>
                      <a:pt x="331" y="63"/>
                      <a:pt x="331" y="61"/>
                      <a:pt x="336" y="61"/>
                    </a:cubicBezTo>
                    <a:cubicBezTo>
                      <a:pt x="341" y="61"/>
                      <a:pt x="343" y="64"/>
                      <a:pt x="344" y="62"/>
                    </a:cubicBezTo>
                    <a:cubicBezTo>
                      <a:pt x="345" y="59"/>
                      <a:pt x="349" y="57"/>
                      <a:pt x="352" y="61"/>
                    </a:cubicBezTo>
                    <a:cubicBezTo>
                      <a:pt x="354" y="64"/>
                      <a:pt x="362" y="69"/>
                      <a:pt x="362" y="71"/>
                    </a:cubicBezTo>
                    <a:cubicBezTo>
                      <a:pt x="361" y="74"/>
                      <a:pt x="357" y="74"/>
                      <a:pt x="354" y="73"/>
                    </a:cubicBezTo>
                    <a:cubicBezTo>
                      <a:pt x="351" y="71"/>
                      <a:pt x="346" y="75"/>
                      <a:pt x="343" y="75"/>
                    </a:cubicBezTo>
                    <a:cubicBezTo>
                      <a:pt x="340" y="75"/>
                      <a:pt x="337" y="76"/>
                      <a:pt x="333" y="79"/>
                    </a:cubicBezTo>
                    <a:cubicBezTo>
                      <a:pt x="330" y="82"/>
                      <a:pt x="331" y="85"/>
                      <a:pt x="326" y="85"/>
                    </a:cubicBezTo>
                    <a:cubicBezTo>
                      <a:pt x="322" y="86"/>
                      <a:pt x="319" y="85"/>
                      <a:pt x="314" y="89"/>
                    </a:cubicBezTo>
                    <a:cubicBezTo>
                      <a:pt x="309" y="93"/>
                      <a:pt x="303" y="91"/>
                      <a:pt x="301" y="90"/>
                    </a:cubicBezTo>
                    <a:cubicBezTo>
                      <a:pt x="299" y="89"/>
                      <a:pt x="296" y="89"/>
                      <a:pt x="294" y="92"/>
                    </a:cubicBezTo>
                    <a:cubicBezTo>
                      <a:pt x="292" y="96"/>
                      <a:pt x="296" y="97"/>
                      <a:pt x="296" y="102"/>
                    </a:cubicBezTo>
                    <a:cubicBezTo>
                      <a:pt x="295" y="106"/>
                      <a:pt x="290" y="105"/>
                      <a:pt x="286" y="109"/>
                    </a:cubicBezTo>
                    <a:cubicBezTo>
                      <a:pt x="282" y="114"/>
                      <a:pt x="275" y="116"/>
                      <a:pt x="271" y="116"/>
                    </a:cubicBezTo>
                    <a:cubicBezTo>
                      <a:pt x="268" y="115"/>
                      <a:pt x="260" y="113"/>
                      <a:pt x="253" y="116"/>
                    </a:cubicBezTo>
                    <a:cubicBezTo>
                      <a:pt x="246" y="119"/>
                      <a:pt x="242" y="124"/>
                      <a:pt x="239" y="123"/>
                    </a:cubicBezTo>
                    <a:cubicBezTo>
                      <a:pt x="237" y="123"/>
                      <a:pt x="237" y="120"/>
                      <a:pt x="233" y="120"/>
                    </a:cubicBezTo>
                    <a:cubicBezTo>
                      <a:pt x="229" y="121"/>
                      <a:pt x="227" y="120"/>
                      <a:pt x="225" y="118"/>
                    </a:cubicBezTo>
                    <a:cubicBezTo>
                      <a:pt x="222" y="117"/>
                      <a:pt x="220" y="119"/>
                      <a:pt x="216" y="116"/>
                    </a:cubicBezTo>
                    <a:cubicBezTo>
                      <a:pt x="212" y="113"/>
                      <a:pt x="204" y="113"/>
                      <a:pt x="201" y="113"/>
                    </a:cubicBezTo>
                    <a:cubicBezTo>
                      <a:pt x="198" y="112"/>
                      <a:pt x="186" y="113"/>
                      <a:pt x="182" y="112"/>
                    </a:cubicBezTo>
                    <a:cubicBezTo>
                      <a:pt x="178" y="112"/>
                      <a:pt x="172" y="113"/>
                      <a:pt x="172" y="111"/>
                    </a:cubicBezTo>
                    <a:cubicBezTo>
                      <a:pt x="171" y="109"/>
                      <a:pt x="168" y="108"/>
                      <a:pt x="167" y="103"/>
                    </a:cubicBezTo>
                    <a:cubicBezTo>
                      <a:pt x="166" y="98"/>
                      <a:pt x="164" y="97"/>
                      <a:pt x="161" y="96"/>
                    </a:cubicBezTo>
                    <a:cubicBezTo>
                      <a:pt x="158" y="96"/>
                      <a:pt x="158" y="93"/>
                      <a:pt x="156" y="93"/>
                    </a:cubicBezTo>
                    <a:cubicBezTo>
                      <a:pt x="155" y="93"/>
                      <a:pt x="153" y="89"/>
                      <a:pt x="150" y="89"/>
                    </a:cubicBezTo>
                    <a:cubicBezTo>
                      <a:pt x="146" y="89"/>
                      <a:pt x="133" y="88"/>
                      <a:pt x="132" y="85"/>
                    </a:cubicBezTo>
                    <a:cubicBezTo>
                      <a:pt x="130" y="82"/>
                      <a:pt x="133" y="81"/>
                      <a:pt x="133" y="78"/>
                    </a:cubicBezTo>
                    <a:cubicBezTo>
                      <a:pt x="133" y="75"/>
                      <a:pt x="135" y="71"/>
                      <a:pt x="134" y="70"/>
                    </a:cubicBezTo>
                    <a:cubicBezTo>
                      <a:pt x="132" y="69"/>
                      <a:pt x="130" y="66"/>
                      <a:pt x="130" y="64"/>
                    </a:cubicBezTo>
                    <a:cubicBezTo>
                      <a:pt x="129" y="62"/>
                      <a:pt x="125" y="58"/>
                      <a:pt x="123" y="58"/>
                    </a:cubicBezTo>
                    <a:cubicBezTo>
                      <a:pt x="120" y="58"/>
                      <a:pt x="118" y="56"/>
                      <a:pt x="116" y="54"/>
                    </a:cubicBezTo>
                    <a:cubicBezTo>
                      <a:pt x="113" y="52"/>
                      <a:pt x="111" y="52"/>
                      <a:pt x="110" y="47"/>
                    </a:cubicBezTo>
                    <a:cubicBezTo>
                      <a:pt x="110" y="47"/>
                      <a:pt x="110" y="46"/>
                      <a:pt x="109" y="46"/>
                    </a:cubicBezTo>
                    <a:cubicBezTo>
                      <a:pt x="109" y="46"/>
                      <a:pt x="107" y="45"/>
                      <a:pt x="106" y="45"/>
                    </a:cubicBezTo>
                    <a:cubicBezTo>
                      <a:pt x="106" y="45"/>
                      <a:pt x="105" y="45"/>
                      <a:pt x="104" y="44"/>
                    </a:cubicBezTo>
                    <a:cubicBezTo>
                      <a:pt x="104" y="47"/>
                      <a:pt x="102" y="48"/>
                      <a:pt x="102" y="49"/>
                    </a:cubicBezTo>
                    <a:cubicBezTo>
                      <a:pt x="102" y="51"/>
                      <a:pt x="101" y="54"/>
                      <a:pt x="98" y="54"/>
                    </a:cubicBezTo>
                    <a:cubicBezTo>
                      <a:pt x="95" y="54"/>
                      <a:pt x="93" y="56"/>
                      <a:pt x="93" y="60"/>
                    </a:cubicBezTo>
                    <a:cubicBezTo>
                      <a:pt x="93" y="64"/>
                      <a:pt x="95" y="65"/>
                      <a:pt x="94" y="66"/>
                    </a:cubicBezTo>
                    <a:cubicBezTo>
                      <a:pt x="93" y="68"/>
                      <a:pt x="88" y="70"/>
                      <a:pt x="86" y="69"/>
                    </a:cubicBezTo>
                    <a:cubicBezTo>
                      <a:pt x="85" y="68"/>
                      <a:pt x="82" y="69"/>
                      <a:pt x="79" y="69"/>
                    </a:cubicBezTo>
                    <a:cubicBezTo>
                      <a:pt x="76" y="68"/>
                      <a:pt x="74" y="65"/>
                      <a:pt x="74" y="69"/>
                    </a:cubicBezTo>
                    <a:cubicBezTo>
                      <a:pt x="73" y="72"/>
                      <a:pt x="67" y="83"/>
                      <a:pt x="69" y="84"/>
                    </a:cubicBezTo>
                    <a:cubicBezTo>
                      <a:pt x="70" y="85"/>
                      <a:pt x="71" y="88"/>
                      <a:pt x="69" y="88"/>
                    </a:cubicBezTo>
                    <a:cubicBezTo>
                      <a:pt x="66" y="88"/>
                      <a:pt x="64" y="87"/>
                      <a:pt x="63" y="86"/>
                    </a:cubicBezTo>
                    <a:cubicBezTo>
                      <a:pt x="62" y="85"/>
                      <a:pt x="58" y="88"/>
                      <a:pt x="55" y="88"/>
                    </a:cubicBezTo>
                    <a:cubicBezTo>
                      <a:pt x="54" y="88"/>
                      <a:pt x="49" y="90"/>
                      <a:pt x="51" y="91"/>
                    </a:cubicBezTo>
                    <a:cubicBezTo>
                      <a:pt x="52" y="92"/>
                      <a:pt x="52" y="96"/>
                      <a:pt x="52" y="98"/>
                    </a:cubicBezTo>
                    <a:cubicBezTo>
                      <a:pt x="52" y="100"/>
                      <a:pt x="56" y="105"/>
                      <a:pt x="56" y="107"/>
                    </a:cubicBezTo>
                    <a:cubicBezTo>
                      <a:pt x="55" y="109"/>
                      <a:pt x="51" y="111"/>
                      <a:pt x="51" y="113"/>
                    </a:cubicBezTo>
                    <a:cubicBezTo>
                      <a:pt x="51" y="115"/>
                      <a:pt x="52" y="117"/>
                      <a:pt x="51" y="118"/>
                    </a:cubicBezTo>
                    <a:cubicBezTo>
                      <a:pt x="50" y="118"/>
                      <a:pt x="46" y="120"/>
                      <a:pt x="44" y="121"/>
                    </a:cubicBezTo>
                    <a:cubicBezTo>
                      <a:pt x="42" y="123"/>
                      <a:pt x="39" y="123"/>
                      <a:pt x="37" y="125"/>
                    </a:cubicBezTo>
                    <a:cubicBezTo>
                      <a:pt x="36" y="127"/>
                      <a:pt x="35" y="129"/>
                      <a:pt x="31" y="129"/>
                    </a:cubicBezTo>
                    <a:cubicBezTo>
                      <a:pt x="28" y="128"/>
                      <a:pt x="26" y="128"/>
                      <a:pt x="24" y="131"/>
                    </a:cubicBezTo>
                    <a:cubicBezTo>
                      <a:pt x="21" y="134"/>
                      <a:pt x="21" y="132"/>
                      <a:pt x="19" y="134"/>
                    </a:cubicBezTo>
                    <a:cubicBezTo>
                      <a:pt x="17" y="135"/>
                      <a:pt x="15" y="133"/>
                      <a:pt x="14" y="132"/>
                    </a:cubicBezTo>
                    <a:cubicBezTo>
                      <a:pt x="12" y="132"/>
                      <a:pt x="11" y="134"/>
                      <a:pt x="9" y="134"/>
                    </a:cubicBezTo>
                    <a:cubicBezTo>
                      <a:pt x="8" y="134"/>
                      <a:pt x="6" y="136"/>
                      <a:pt x="5" y="137"/>
                    </a:cubicBezTo>
                    <a:cubicBezTo>
                      <a:pt x="3" y="137"/>
                      <a:pt x="1" y="137"/>
                      <a:pt x="1" y="139"/>
                    </a:cubicBezTo>
                    <a:cubicBezTo>
                      <a:pt x="1" y="140"/>
                      <a:pt x="1" y="142"/>
                      <a:pt x="0" y="143"/>
                    </a:cubicBezTo>
                    <a:cubicBezTo>
                      <a:pt x="0" y="143"/>
                      <a:pt x="0" y="143"/>
                      <a:pt x="0" y="143"/>
                    </a:cubicBezTo>
                    <a:cubicBezTo>
                      <a:pt x="1" y="150"/>
                      <a:pt x="1" y="150"/>
                      <a:pt x="1" y="150"/>
                    </a:cubicBezTo>
                    <a:cubicBezTo>
                      <a:pt x="1" y="150"/>
                      <a:pt x="9" y="152"/>
                      <a:pt x="9" y="155"/>
                    </a:cubicBezTo>
                    <a:cubicBezTo>
                      <a:pt x="9" y="157"/>
                      <a:pt x="11" y="166"/>
                      <a:pt x="11" y="166"/>
                    </a:cubicBezTo>
                    <a:cubicBezTo>
                      <a:pt x="11" y="166"/>
                      <a:pt x="10" y="166"/>
                      <a:pt x="10" y="166"/>
                    </a:cubicBezTo>
                    <a:cubicBezTo>
                      <a:pt x="13" y="168"/>
                      <a:pt x="18" y="171"/>
                      <a:pt x="18" y="172"/>
                    </a:cubicBezTo>
                    <a:cubicBezTo>
                      <a:pt x="18" y="173"/>
                      <a:pt x="18" y="176"/>
                      <a:pt x="22" y="178"/>
                    </a:cubicBezTo>
                    <a:cubicBezTo>
                      <a:pt x="24" y="179"/>
                      <a:pt x="27" y="180"/>
                      <a:pt x="28" y="181"/>
                    </a:cubicBezTo>
                    <a:cubicBezTo>
                      <a:pt x="28" y="181"/>
                      <a:pt x="28" y="180"/>
                      <a:pt x="28" y="180"/>
                    </a:cubicBezTo>
                    <a:cubicBezTo>
                      <a:pt x="32" y="180"/>
                      <a:pt x="32" y="180"/>
                      <a:pt x="32" y="180"/>
                    </a:cubicBezTo>
                    <a:cubicBezTo>
                      <a:pt x="32" y="180"/>
                      <a:pt x="32" y="181"/>
                      <a:pt x="33" y="182"/>
                    </a:cubicBezTo>
                    <a:cubicBezTo>
                      <a:pt x="34" y="179"/>
                      <a:pt x="40" y="176"/>
                      <a:pt x="42" y="176"/>
                    </a:cubicBezTo>
                    <a:cubicBezTo>
                      <a:pt x="45" y="177"/>
                      <a:pt x="52" y="182"/>
                      <a:pt x="52" y="184"/>
                    </a:cubicBezTo>
                    <a:cubicBezTo>
                      <a:pt x="51" y="186"/>
                      <a:pt x="46" y="193"/>
                      <a:pt x="44" y="194"/>
                    </a:cubicBezTo>
                    <a:cubicBezTo>
                      <a:pt x="43" y="194"/>
                      <a:pt x="42" y="194"/>
                      <a:pt x="40" y="194"/>
                    </a:cubicBezTo>
                    <a:cubicBezTo>
                      <a:pt x="40" y="195"/>
                      <a:pt x="40" y="196"/>
                      <a:pt x="40" y="197"/>
                    </a:cubicBezTo>
                    <a:cubicBezTo>
                      <a:pt x="40" y="198"/>
                      <a:pt x="43" y="201"/>
                      <a:pt x="44" y="204"/>
                    </a:cubicBezTo>
                    <a:cubicBezTo>
                      <a:pt x="46" y="207"/>
                      <a:pt x="42" y="209"/>
                      <a:pt x="39" y="207"/>
                    </a:cubicBezTo>
                    <a:cubicBezTo>
                      <a:pt x="37" y="205"/>
                      <a:pt x="36" y="209"/>
                      <a:pt x="38" y="210"/>
                    </a:cubicBezTo>
                    <a:cubicBezTo>
                      <a:pt x="39" y="212"/>
                      <a:pt x="38" y="216"/>
                      <a:pt x="40" y="217"/>
                    </a:cubicBezTo>
                    <a:cubicBezTo>
                      <a:pt x="43" y="217"/>
                      <a:pt x="45" y="221"/>
                      <a:pt x="47" y="221"/>
                    </a:cubicBezTo>
                    <a:cubicBezTo>
                      <a:pt x="50" y="221"/>
                      <a:pt x="52" y="225"/>
                      <a:pt x="52" y="225"/>
                    </a:cubicBezTo>
                    <a:cubicBezTo>
                      <a:pt x="52" y="225"/>
                      <a:pt x="55" y="228"/>
                      <a:pt x="55" y="229"/>
                    </a:cubicBezTo>
                    <a:cubicBezTo>
                      <a:pt x="55" y="229"/>
                      <a:pt x="55" y="229"/>
                      <a:pt x="55" y="229"/>
                    </a:cubicBezTo>
                    <a:cubicBezTo>
                      <a:pt x="58" y="229"/>
                      <a:pt x="60" y="229"/>
                      <a:pt x="60" y="228"/>
                    </a:cubicBezTo>
                    <a:cubicBezTo>
                      <a:pt x="60" y="227"/>
                      <a:pt x="64" y="227"/>
                      <a:pt x="67" y="229"/>
                    </a:cubicBezTo>
                    <a:cubicBezTo>
                      <a:pt x="69" y="232"/>
                      <a:pt x="79" y="238"/>
                      <a:pt x="83" y="241"/>
                    </a:cubicBezTo>
                    <a:cubicBezTo>
                      <a:pt x="87" y="244"/>
                      <a:pt x="95" y="248"/>
                      <a:pt x="98" y="247"/>
                    </a:cubicBezTo>
                    <a:cubicBezTo>
                      <a:pt x="101" y="247"/>
                      <a:pt x="104" y="249"/>
                      <a:pt x="109" y="249"/>
                    </a:cubicBezTo>
                    <a:cubicBezTo>
                      <a:pt x="110" y="249"/>
                      <a:pt x="110" y="249"/>
                      <a:pt x="111" y="249"/>
                    </a:cubicBezTo>
                    <a:cubicBezTo>
                      <a:pt x="111" y="249"/>
                      <a:pt x="113" y="249"/>
                      <a:pt x="113" y="247"/>
                    </a:cubicBezTo>
                    <a:cubicBezTo>
                      <a:pt x="115" y="245"/>
                      <a:pt x="117" y="249"/>
                      <a:pt x="116" y="251"/>
                    </a:cubicBezTo>
                    <a:cubicBezTo>
                      <a:pt x="116" y="253"/>
                      <a:pt x="116" y="254"/>
                      <a:pt x="116" y="255"/>
                    </a:cubicBezTo>
                    <a:cubicBezTo>
                      <a:pt x="117" y="254"/>
                      <a:pt x="118" y="253"/>
                      <a:pt x="118" y="252"/>
                    </a:cubicBezTo>
                    <a:cubicBezTo>
                      <a:pt x="120" y="248"/>
                      <a:pt x="122" y="248"/>
                      <a:pt x="124" y="247"/>
                    </a:cubicBezTo>
                    <a:cubicBezTo>
                      <a:pt x="126" y="245"/>
                      <a:pt x="127" y="246"/>
                      <a:pt x="131" y="248"/>
                    </a:cubicBezTo>
                    <a:cubicBezTo>
                      <a:pt x="134" y="249"/>
                      <a:pt x="135" y="246"/>
                      <a:pt x="140" y="250"/>
                    </a:cubicBezTo>
                    <a:cubicBezTo>
                      <a:pt x="141" y="250"/>
                      <a:pt x="142" y="249"/>
                      <a:pt x="143" y="249"/>
                    </a:cubicBezTo>
                    <a:cubicBezTo>
                      <a:pt x="144" y="249"/>
                      <a:pt x="145" y="247"/>
                      <a:pt x="146" y="246"/>
                    </a:cubicBezTo>
                    <a:cubicBezTo>
                      <a:pt x="148" y="244"/>
                      <a:pt x="148" y="242"/>
                      <a:pt x="150" y="243"/>
                    </a:cubicBezTo>
                    <a:cubicBezTo>
                      <a:pt x="152" y="243"/>
                      <a:pt x="153" y="240"/>
                      <a:pt x="157" y="238"/>
                    </a:cubicBezTo>
                    <a:cubicBezTo>
                      <a:pt x="161" y="236"/>
                      <a:pt x="164" y="239"/>
                      <a:pt x="166" y="238"/>
                    </a:cubicBezTo>
                    <a:cubicBezTo>
                      <a:pt x="168" y="236"/>
                      <a:pt x="170" y="236"/>
                      <a:pt x="170" y="237"/>
                    </a:cubicBezTo>
                    <a:cubicBezTo>
                      <a:pt x="170" y="239"/>
                      <a:pt x="173" y="241"/>
                      <a:pt x="173" y="243"/>
                    </a:cubicBezTo>
                    <a:cubicBezTo>
                      <a:pt x="174" y="244"/>
                      <a:pt x="177" y="245"/>
                      <a:pt x="178" y="245"/>
                    </a:cubicBezTo>
                    <a:cubicBezTo>
                      <a:pt x="179" y="245"/>
                      <a:pt x="179" y="244"/>
                      <a:pt x="179" y="244"/>
                    </a:cubicBezTo>
                    <a:cubicBezTo>
                      <a:pt x="181" y="243"/>
                      <a:pt x="185" y="244"/>
                      <a:pt x="185" y="247"/>
                    </a:cubicBezTo>
                    <a:cubicBezTo>
                      <a:pt x="185" y="249"/>
                      <a:pt x="185" y="251"/>
                      <a:pt x="187" y="251"/>
                    </a:cubicBezTo>
                    <a:cubicBezTo>
                      <a:pt x="188" y="251"/>
                      <a:pt x="190" y="251"/>
                      <a:pt x="190" y="255"/>
                    </a:cubicBezTo>
                    <a:cubicBezTo>
                      <a:pt x="190" y="259"/>
                      <a:pt x="191" y="263"/>
                      <a:pt x="188" y="267"/>
                    </a:cubicBezTo>
                    <a:cubicBezTo>
                      <a:pt x="184" y="270"/>
                      <a:pt x="180" y="276"/>
                      <a:pt x="181" y="278"/>
                    </a:cubicBezTo>
                    <a:cubicBezTo>
                      <a:pt x="182" y="280"/>
                      <a:pt x="180" y="283"/>
                      <a:pt x="183" y="282"/>
                    </a:cubicBezTo>
                    <a:cubicBezTo>
                      <a:pt x="185" y="281"/>
                      <a:pt x="191" y="282"/>
                      <a:pt x="190" y="283"/>
                    </a:cubicBezTo>
                    <a:cubicBezTo>
                      <a:pt x="189" y="285"/>
                      <a:pt x="190" y="290"/>
                      <a:pt x="192" y="290"/>
                    </a:cubicBezTo>
                    <a:cubicBezTo>
                      <a:pt x="195" y="290"/>
                      <a:pt x="196" y="291"/>
                      <a:pt x="195" y="294"/>
                    </a:cubicBezTo>
                    <a:cubicBezTo>
                      <a:pt x="195" y="296"/>
                      <a:pt x="194" y="299"/>
                      <a:pt x="195" y="299"/>
                    </a:cubicBezTo>
                    <a:cubicBezTo>
                      <a:pt x="197" y="299"/>
                      <a:pt x="200" y="299"/>
                      <a:pt x="200" y="301"/>
                    </a:cubicBezTo>
                    <a:cubicBezTo>
                      <a:pt x="200" y="303"/>
                      <a:pt x="201" y="305"/>
                      <a:pt x="205" y="304"/>
                    </a:cubicBezTo>
                    <a:cubicBezTo>
                      <a:pt x="207" y="303"/>
                      <a:pt x="208" y="302"/>
                      <a:pt x="209" y="303"/>
                    </a:cubicBezTo>
                    <a:cubicBezTo>
                      <a:pt x="210" y="303"/>
                      <a:pt x="210" y="306"/>
                      <a:pt x="213" y="307"/>
                    </a:cubicBezTo>
                    <a:cubicBezTo>
                      <a:pt x="215" y="307"/>
                      <a:pt x="214" y="301"/>
                      <a:pt x="213" y="300"/>
                    </a:cubicBezTo>
                    <a:cubicBezTo>
                      <a:pt x="212" y="299"/>
                      <a:pt x="213" y="295"/>
                      <a:pt x="214" y="296"/>
                    </a:cubicBezTo>
                    <a:cubicBezTo>
                      <a:pt x="215" y="297"/>
                      <a:pt x="218" y="296"/>
                      <a:pt x="219" y="294"/>
                    </a:cubicBezTo>
                    <a:cubicBezTo>
                      <a:pt x="221" y="292"/>
                      <a:pt x="224" y="296"/>
                      <a:pt x="226" y="294"/>
                    </a:cubicBezTo>
                    <a:cubicBezTo>
                      <a:pt x="227" y="291"/>
                      <a:pt x="230" y="295"/>
                      <a:pt x="233" y="294"/>
                    </a:cubicBezTo>
                    <a:cubicBezTo>
                      <a:pt x="235" y="292"/>
                      <a:pt x="237" y="295"/>
                      <a:pt x="238" y="293"/>
                    </a:cubicBezTo>
                    <a:cubicBezTo>
                      <a:pt x="239" y="291"/>
                      <a:pt x="243" y="288"/>
                      <a:pt x="244" y="289"/>
                    </a:cubicBezTo>
                    <a:cubicBezTo>
                      <a:pt x="245" y="290"/>
                      <a:pt x="246" y="291"/>
                      <a:pt x="251" y="292"/>
                    </a:cubicBezTo>
                    <a:cubicBezTo>
                      <a:pt x="256" y="293"/>
                      <a:pt x="253" y="295"/>
                      <a:pt x="253" y="297"/>
                    </a:cubicBezTo>
                    <a:cubicBezTo>
                      <a:pt x="253" y="298"/>
                      <a:pt x="259" y="303"/>
                      <a:pt x="261" y="303"/>
                    </a:cubicBezTo>
                    <a:cubicBezTo>
                      <a:pt x="262" y="303"/>
                      <a:pt x="262" y="303"/>
                      <a:pt x="263" y="304"/>
                    </a:cubicBezTo>
                    <a:cubicBezTo>
                      <a:pt x="264" y="303"/>
                      <a:pt x="267" y="305"/>
                      <a:pt x="268" y="303"/>
                    </a:cubicBezTo>
                    <a:cubicBezTo>
                      <a:pt x="268" y="301"/>
                      <a:pt x="271" y="301"/>
                      <a:pt x="272" y="303"/>
                    </a:cubicBezTo>
                    <a:cubicBezTo>
                      <a:pt x="273" y="305"/>
                      <a:pt x="274" y="305"/>
                      <a:pt x="277" y="303"/>
                    </a:cubicBezTo>
                    <a:cubicBezTo>
                      <a:pt x="279" y="301"/>
                      <a:pt x="280" y="305"/>
                      <a:pt x="279" y="306"/>
                    </a:cubicBezTo>
                    <a:cubicBezTo>
                      <a:pt x="277" y="308"/>
                      <a:pt x="278" y="311"/>
                      <a:pt x="281" y="313"/>
                    </a:cubicBezTo>
                    <a:cubicBezTo>
                      <a:pt x="283" y="316"/>
                      <a:pt x="283" y="312"/>
                      <a:pt x="283" y="310"/>
                    </a:cubicBezTo>
                    <a:cubicBezTo>
                      <a:pt x="282" y="308"/>
                      <a:pt x="287" y="306"/>
                      <a:pt x="294" y="303"/>
                    </a:cubicBezTo>
                    <a:cubicBezTo>
                      <a:pt x="302" y="301"/>
                      <a:pt x="310" y="295"/>
                      <a:pt x="310" y="294"/>
                    </a:cubicBezTo>
                    <a:cubicBezTo>
                      <a:pt x="310" y="293"/>
                      <a:pt x="315" y="296"/>
                      <a:pt x="318" y="294"/>
                    </a:cubicBezTo>
                    <a:cubicBezTo>
                      <a:pt x="320" y="292"/>
                      <a:pt x="329" y="292"/>
                      <a:pt x="331" y="292"/>
                    </a:cubicBezTo>
                    <a:cubicBezTo>
                      <a:pt x="334" y="292"/>
                      <a:pt x="334" y="290"/>
                      <a:pt x="336" y="288"/>
                    </a:cubicBezTo>
                    <a:cubicBezTo>
                      <a:pt x="339" y="286"/>
                      <a:pt x="338" y="285"/>
                      <a:pt x="341" y="284"/>
                    </a:cubicBezTo>
                    <a:cubicBezTo>
                      <a:pt x="344" y="283"/>
                      <a:pt x="346" y="281"/>
                      <a:pt x="346" y="279"/>
                    </a:cubicBezTo>
                    <a:cubicBezTo>
                      <a:pt x="346" y="278"/>
                      <a:pt x="351" y="277"/>
                      <a:pt x="351" y="276"/>
                    </a:cubicBezTo>
                    <a:cubicBezTo>
                      <a:pt x="351" y="274"/>
                      <a:pt x="355" y="274"/>
                      <a:pt x="355" y="272"/>
                    </a:cubicBezTo>
                    <a:cubicBezTo>
                      <a:pt x="355" y="270"/>
                      <a:pt x="358" y="270"/>
                      <a:pt x="359" y="269"/>
                    </a:cubicBezTo>
                    <a:cubicBezTo>
                      <a:pt x="360" y="267"/>
                      <a:pt x="358" y="263"/>
                      <a:pt x="360" y="263"/>
                    </a:cubicBezTo>
                    <a:cubicBezTo>
                      <a:pt x="362" y="262"/>
                      <a:pt x="359" y="260"/>
                      <a:pt x="359" y="259"/>
                    </a:cubicBezTo>
                    <a:cubicBezTo>
                      <a:pt x="358" y="258"/>
                      <a:pt x="362" y="257"/>
                      <a:pt x="364" y="256"/>
                    </a:cubicBezTo>
                    <a:cubicBezTo>
                      <a:pt x="366" y="255"/>
                      <a:pt x="368" y="253"/>
                      <a:pt x="368" y="251"/>
                    </a:cubicBezTo>
                    <a:cubicBezTo>
                      <a:pt x="368" y="248"/>
                      <a:pt x="372" y="246"/>
                      <a:pt x="373" y="246"/>
                    </a:cubicBezTo>
                    <a:cubicBezTo>
                      <a:pt x="375" y="245"/>
                      <a:pt x="375" y="242"/>
                      <a:pt x="375" y="239"/>
                    </a:cubicBezTo>
                    <a:cubicBezTo>
                      <a:pt x="374" y="236"/>
                      <a:pt x="378" y="237"/>
                      <a:pt x="376" y="236"/>
                    </a:cubicBezTo>
                    <a:cubicBezTo>
                      <a:pt x="375" y="235"/>
                      <a:pt x="377" y="232"/>
                      <a:pt x="380" y="231"/>
                    </a:cubicBezTo>
                    <a:cubicBezTo>
                      <a:pt x="382" y="230"/>
                      <a:pt x="378" y="229"/>
                      <a:pt x="376" y="230"/>
                    </a:cubicBezTo>
                    <a:cubicBezTo>
                      <a:pt x="375" y="231"/>
                      <a:pt x="373" y="227"/>
                      <a:pt x="372" y="229"/>
                    </a:cubicBezTo>
                    <a:cubicBezTo>
                      <a:pt x="370" y="230"/>
                      <a:pt x="366" y="228"/>
                      <a:pt x="369" y="227"/>
                    </a:cubicBezTo>
                    <a:cubicBezTo>
                      <a:pt x="371" y="226"/>
                      <a:pt x="375" y="223"/>
                      <a:pt x="377" y="223"/>
                    </a:cubicBezTo>
                    <a:cubicBezTo>
                      <a:pt x="379" y="222"/>
                      <a:pt x="375" y="218"/>
                      <a:pt x="372" y="218"/>
                    </a:cubicBezTo>
                    <a:cubicBezTo>
                      <a:pt x="370" y="218"/>
                      <a:pt x="368" y="213"/>
                      <a:pt x="365" y="213"/>
                    </a:cubicBezTo>
                    <a:cubicBezTo>
                      <a:pt x="363" y="213"/>
                      <a:pt x="367" y="211"/>
                      <a:pt x="370" y="213"/>
                    </a:cubicBezTo>
                    <a:cubicBezTo>
                      <a:pt x="372" y="214"/>
                      <a:pt x="376" y="216"/>
                      <a:pt x="377" y="214"/>
                    </a:cubicBezTo>
                    <a:cubicBezTo>
                      <a:pt x="378" y="213"/>
                      <a:pt x="372" y="208"/>
                      <a:pt x="370" y="207"/>
                    </a:cubicBezTo>
                    <a:cubicBezTo>
                      <a:pt x="368" y="205"/>
                      <a:pt x="370" y="203"/>
                      <a:pt x="369" y="202"/>
                    </a:cubicBezTo>
                    <a:cubicBezTo>
                      <a:pt x="367" y="201"/>
                      <a:pt x="364" y="195"/>
                      <a:pt x="363" y="192"/>
                    </a:cubicBezTo>
                    <a:cubicBezTo>
                      <a:pt x="363" y="189"/>
                      <a:pt x="358" y="189"/>
                      <a:pt x="356" y="187"/>
                    </a:cubicBezTo>
                    <a:cubicBezTo>
                      <a:pt x="355" y="185"/>
                      <a:pt x="356" y="181"/>
                      <a:pt x="360" y="180"/>
                    </a:cubicBezTo>
                    <a:cubicBezTo>
                      <a:pt x="364" y="178"/>
                      <a:pt x="362" y="175"/>
                      <a:pt x="364" y="175"/>
                    </a:cubicBezTo>
                    <a:cubicBezTo>
                      <a:pt x="366" y="176"/>
                      <a:pt x="367" y="175"/>
                      <a:pt x="368" y="172"/>
                    </a:cubicBezTo>
                    <a:cubicBezTo>
                      <a:pt x="370" y="170"/>
                      <a:pt x="372" y="171"/>
                      <a:pt x="373" y="170"/>
                    </a:cubicBezTo>
                    <a:cubicBezTo>
                      <a:pt x="375" y="168"/>
                      <a:pt x="380" y="168"/>
                      <a:pt x="382" y="167"/>
                    </a:cubicBezTo>
                    <a:cubicBezTo>
                      <a:pt x="384" y="166"/>
                      <a:pt x="380" y="161"/>
                      <a:pt x="378" y="162"/>
                    </a:cubicBezTo>
                    <a:cubicBezTo>
                      <a:pt x="375" y="163"/>
                      <a:pt x="372" y="162"/>
                      <a:pt x="370" y="159"/>
                    </a:cubicBezTo>
                    <a:cubicBezTo>
                      <a:pt x="368" y="156"/>
                      <a:pt x="363" y="164"/>
                      <a:pt x="359" y="166"/>
                    </a:cubicBezTo>
                    <a:cubicBezTo>
                      <a:pt x="355" y="167"/>
                      <a:pt x="353" y="162"/>
                      <a:pt x="354" y="159"/>
                    </a:cubicBezTo>
                    <a:cubicBezTo>
                      <a:pt x="356" y="156"/>
                      <a:pt x="351" y="156"/>
                      <a:pt x="346" y="156"/>
                    </a:cubicBezTo>
                    <a:cubicBezTo>
                      <a:pt x="341" y="157"/>
                      <a:pt x="343" y="147"/>
                      <a:pt x="346" y="146"/>
                    </a:cubicBezTo>
                    <a:cubicBezTo>
                      <a:pt x="349" y="146"/>
                      <a:pt x="354" y="149"/>
                      <a:pt x="356" y="143"/>
                    </a:cubicBezTo>
                    <a:cubicBezTo>
                      <a:pt x="358" y="138"/>
                      <a:pt x="361" y="142"/>
                      <a:pt x="365" y="137"/>
                    </a:cubicBezTo>
                    <a:cubicBezTo>
                      <a:pt x="370" y="132"/>
                      <a:pt x="375" y="128"/>
                      <a:pt x="379" y="132"/>
                    </a:cubicBezTo>
                    <a:cubicBezTo>
                      <a:pt x="383" y="135"/>
                      <a:pt x="375" y="140"/>
                      <a:pt x="373" y="143"/>
                    </a:cubicBezTo>
                    <a:cubicBezTo>
                      <a:pt x="372" y="145"/>
                      <a:pt x="375" y="146"/>
                      <a:pt x="372" y="149"/>
                    </a:cubicBezTo>
                    <a:cubicBezTo>
                      <a:pt x="370" y="151"/>
                      <a:pt x="373" y="152"/>
                      <a:pt x="378" y="149"/>
                    </a:cubicBezTo>
                    <a:cubicBezTo>
                      <a:pt x="382" y="146"/>
                      <a:pt x="388" y="142"/>
                      <a:pt x="393" y="140"/>
                    </a:cubicBezTo>
                    <a:cubicBezTo>
                      <a:pt x="394" y="140"/>
                      <a:pt x="395" y="140"/>
                      <a:pt x="396" y="140"/>
                    </a:cubicBezTo>
                    <a:cubicBezTo>
                      <a:pt x="397" y="138"/>
                      <a:pt x="398" y="137"/>
                      <a:pt x="399" y="136"/>
                    </a:cubicBezTo>
                    <a:cubicBezTo>
                      <a:pt x="402" y="135"/>
                      <a:pt x="412" y="130"/>
                      <a:pt x="414" y="128"/>
                    </a:cubicBezTo>
                    <a:cubicBezTo>
                      <a:pt x="415" y="126"/>
                      <a:pt x="417" y="122"/>
                      <a:pt x="419" y="122"/>
                    </a:cubicBezTo>
                    <a:cubicBezTo>
                      <a:pt x="421" y="122"/>
                      <a:pt x="421" y="124"/>
                      <a:pt x="424" y="124"/>
                    </a:cubicBezTo>
                    <a:cubicBezTo>
                      <a:pt x="427" y="124"/>
                      <a:pt x="431" y="125"/>
                      <a:pt x="429" y="123"/>
                    </a:cubicBezTo>
                    <a:cubicBezTo>
                      <a:pt x="428" y="120"/>
                      <a:pt x="429" y="120"/>
                      <a:pt x="432" y="120"/>
                    </a:cubicBezTo>
                    <a:cubicBezTo>
                      <a:pt x="436" y="119"/>
                      <a:pt x="436" y="116"/>
                      <a:pt x="438" y="116"/>
                    </a:cubicBezTo>
                    <a:cubicBezTo>
                      <a:pt x="441" y="116"/>
                      <a:pt x="440" y="109"/>
                      <a:pt x="443" y="109"/>
                    </a:cubicBezTo>
                    <a:cubicBezTo>
                      <a:pt x="445" y="109"/>
                      <a:pt x="446" y="113"/>
                      <a:pt x="450" y="112"/>
                    </a:cubicBezTo>
                    <a:cubicBezTo>
                      <a:pt x="450" y="112"/>
                      <a:pt x="451" y="112"/>
                      <a:pt x="452" y="112"/>
                    </a:cubicBezTo>
                    <a:cubicBezTo>
                      <a:pt x="452" y="112"/>
                      <a:pt x="453" y="111"/>
                      <a:pt x="454" y="111"/>
                    </a:cubicBezTo>
                    <a:cubicBezTo>
                      <a:pt x="453" y="107"/>
                      <a:pt x="454" y="105"/>
                      <a:pt x="453" y="103"/>
                    </a:cubicBezTo>
                    <a:cubicBezTo>
                      <a:pt x="452" y="100"/>
                      <a:pt x="453" y="98"/>
                      <a:pt x="453" y="96"/>
                    </a:cubicBezTo>
                    <a:cubicBezTo>
                      <a:pt x="452" y="95"/>
                      <a:pt x="452" y="91"/>
                      <a:pt x="454" y="91"/>
                    </a:cubicBezTo>
                    <a:cubicBezTo>
                      <a:pt x="456" y="91"/>
                      <a:pt x="458" y="86"/>
                      <a:pt x="460" y="88"/>
                    </a:cubicBezTo>
                    <a:cubicBezTo>
                      <a:pt x="463" y="89"/>
                      <a:pt x="468" y="90"/>
                      <a:pt x="468" y="88"/>
                    </a:cubicBezTo>
                    <a:cubicBezTo>
                      <a:pt x="468" y="85"/>
                      <a:pt x="471" y="85"/>
                      <a:pt x="471" y="82"/>
                    </a:cubicBezTo>
                    <a:cubicBezTo>
                      <a:pt x="472" y="80"/>
                      <a:pt x="475" y="79"/>
                      <a:pt x="476" y="76"/>
                    </a:cubicBezTo>
                    <a:cubicBezTo>
                      <a:pt x="477" y="74"/>
                      <a:pt x="478" y="67"/>
                      <a:pt x="480" y="66"/>
                    </a:cubicBezTo>
                    <a:cubicBezTo>
                      <a:pt x="483" y="65"/>
                      <a:pt x="480" y="64"/>
                      <a:pt x="480" y="59"/>
                    </a:cubicBezTo>
                    <a:close/>
                    <a:moveTo>
                      <a:pt x="364" y="284"/>
                    </a:moveTo>
                    <a:cubicBezTo>
                      <a:pt x="361" y="294"/>
                      <a:pt x="367" y="299"/>
                      <a:pt x="368" y="298"/>
                    </a:cubicBezTo>
                    <a:cubicBezTo>
                      <a:pt x="370" y="297"/>
                      <a:pt x="380" y="276"/>
                      <a:pt x="378" y="273"/>
                    </a:cubicBezTo>
                    <a:cubicBezTo>
                      <a:pt x="376" y="270"/>
                      <a:pt x="366" y="275"/>
                      <a:pt x="364" y="284"/>
                    </a:cubicBezTo>
                    <a:close/>
                    <a:moveTo>
                      <a:pt x="279" y="317"/>
                    </a:moveTo>
                    <a:cubicBezTo>
                      <a:pt x="276" y="317"/>
                      <a:pt x="268" y="321"/>
                      <a:pt x="271" y="328"/>
                    </a:cubicBezTo>
                    <a:cubicBezTo>
                      <a:pt x="274" y="334"/>
                      <a:pt x="284" y="330"/>
                      <a:pt x="285" y="327"/>
                    </a:cubicBezTo>
                    <a:cubicBezTo>
                      <a:pt x="285" y="324"/>
                      <a:pt x="289" y="320"/>
                      <a:pt x="289" y="318"/>
                    </a:cubicBezTo>
                    <a:cubicBezTo>
                      <a:pt x="288" y="316"/>
                      <a:pt x="282" y="317"/>
                      <a:pt x="279" y="31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5" name="Google Shape;895;p30"/>
              <p:cNvSpPr/>
              <p:nvPr/>
            </p:nvSpPr>
            <p:spPr>
              <a:xfrm>
                <a:off x="7074079" y="3738475"/>
                <a:ext cx="179426" cy="250945"/>
              </a:xfrm>
              <a:custGeom>
                <a:avLst/>
                <a:gdLst/>
                <a:ahLst/>
                <a:cxnLst/>
                <a:rect l="l" t="t" r="r" b="b"/>
                <a:pathLst>
                  <a:path w="78" h="109" extrusionOk="0">
                    <a:moveTo>
                      <a:pt x="41" y="42"/>
                    </a:moveTo>
                    <a:cubicBezTo>
                      <a:pt x="46" y="41"/>
                      <a:pt x="52" y="47"/>
                      <a:pt x="51" y="49"/>
                    </a:cubicBezTo>
                    <a:cubicBezTo>
                      <a:pt x="50" y="51"/>
                      <a:pt x="51" y="58"/>
                      <a:pt x="53" y="56"/>
                    </a:cubicBezTo>
                    <a:cubicBezTo>
                      <a:pt x="56" y="54"/>
                      <a:pt x="59" y="57"/>
                      <a:pt x="57" y="60"/>
                    </a:cubicBezTo>
                    <a:cubicBezTo>
                      <a:pt x="55" y="63"/>
                      <a:pt x="60" y="66"/>
                      <a:pt x="61" y="70"/>
                    </a:cubicBezTo>
                    <a:cubicBezTo>
                      <a:pt x="62" y="74"/>
                      <a:pt x="64" y="71"/>
                      <a:pt x="63" y="68"/>
                    </a:cubicBezTo>
                    <a:cubicBezTo>
                      <a:pt x="63" y="65"/>
                      <a:pt x="64" y="65"/>
                      <a:pt x="67" y="63"/>
                    </a:cubicBezTo>
                    <a:cubicBezTo>
                      <a:pt x="70" y="61"/>
                      <a:pt x="67" y="57"/>
                      <a:pt x="65" y="53"/>
                    </a:cubicBezTo>
                    <a:cubicBezTo>
                      <a:pt x="63" y="49"/>
                      <a:pt x="56" y="51"/>
                      <a:pt x="56" y="47"/>
                    </a:cubicBezTo>
                    <a:cubicBezTo>
                      <a:pt x="56" y="43"/>
                      <a:pt x="51" y="42"/>
                      <a:pt x="50" y="40"/>
                    </a:cubicBezTo>
                    <a:cubicBezTo>
                      <a:pt x="50" y="38"/>
                      <a:pt x="43" y="35"/>
                      <a:pt x="39" y="38"/>
                    </a:cubicBezTo>
                    <a:cubicBezTo>
                      <a:pt x="35" y="40"/>
                      <a:pt x="38" y="34"/>
                      <a:pt x="35" y="30"/>
                    </a:cubicBezTo>
                    <a:cubicBezTo>
                      <a:pt x="32" y="27"/>
                      <a:pt x="37" y="23"/>
                      <a:pt x="41" y="19"/>
                    </a:cubicBezTo>
                    <a:cubicBezTo>
                      <a:pt x="44" y="15"/>
                      <a:pt x="40" y="9"/>
                      <a:pt x="40" y="6"/>
                    </a:cubicBezTo>
                    <a:cubicBezTo>
                      <a:pt x="41" y="3"/>
                      <a:pt x="40" y="2"/>
                      <a:pt x="39" y="3"/>
                    </a:cubicBezTo>
                    <a:cubicBezTo>
                      <a:pt x="37" y="4"/>
                      <a:pt x="30" y="0"/>
                      <a:pt x="27" y="2"/>
                    </a:cubicBezTo>
                    <a:cubicBezTo>
                      <a:pt x="24" y="4"/>
                      <a:pt x="27" y="20"/>
                      <a:pt x="25" y="21"/>
                    </a:cubicBezTo>
                    <a:cubicBezTo>
                      <a:pt x="24" y="22"/>
                      <a:pt x="22" y="18"/>
                      <a:pt x="22" y="20"/>
                    </a:cubicBezTo>
                    <a:cubicBezTo>
                      <a:pt x="21" y="22"/>
                      <a:pt x="22" y="31"/>
                      <a:pt x="24" y="31"/>
                    </a:cubicBezTo>
                    <a:cubicBezTo>
                      <a:pt x="26" y="31"/>
                      <a:pt x="27" y="33"/>
                      <a:pt x="26" y="37"/>
                    </a:cubicBezTo>
                    <a:cubicBezTo>
                      <a:pt x="25" y="41"/>
                      <a:pt x="29" y="41"/>
                      <a:pt x="34" y="40"/>
                    </a:cubicBezTo>
                    <a:cubicBezTo>
                      <a:pt x="39" y="38"/>
                      <a:pt x="37" y="43"/>
                      <a:pt x="41" y="42"/>
                    </a:cubicBezTo>
                    <a:close/>
                    <a:moveTo>
                      <a:pt x="26" y="44"/>
                    </a:moveTo>
                    <a:cubicBezTo>
                      <a:pt x="27" y="48"/>
                      <a:pt x="29" y="54"/>
                      <a:pt x="34" y="53"/>
                    </a:cubicBezTo>
                    <a:cubicBezTo>
                      <a:pt x="39" y="51"/>
                      <a:pt x="26" y="42"/>
                      <a:pt x="26" y="44"/>
                    </a:cubicBezTo>
                    <a:close/>
                    <a:moveTo>
                      <a:pt x="39" y="67"/>
                    </a:moveTo>
                    <a:cubicBezTo>
                      <a:pt x="41" y="67"/>
                      <a:pt x="44" y="67"/>
                      <a:pt x="44" y="65"/>
                    </a:cubicBezTo>
                    <a:cubicBezTo>
                      <a:pt x="44" y="63"/>
                      <a:pt x="47" y="69"/>
                      <a:pt x="44" y="71"/>
                    </a:cubicBezTo>
                    <a:cubicBezTo>
                      <a:pt x="42" y="73"/>
                      <a:pt x="42" y="79"/>
                      <a:pt x="46" y="80"/>
                    </a:cubicBezTo>
                    <a:cubicBezTo>
                      <a:pt x="49" y="81"/>
                      <a:pt x="55" y="69"/>
                      <a:pt x="54" y="67"/>
                    </a:cubicBezTo>
                    <a:cubicBezTo>
                      <a:pt x="53" y="65"/>
                      <a:pt x="50" y="69"/>
                      <a:pt x="51" y="66"/>
                    </a:cubicBezTo>
                    <a:cubicBezTo>
                      <a:pt x="52" y="63"/>
                      <a:pt x="43" y="56"/>
                      <a:pt x="39" y="56"/>
                    </a:cubicBezTo>
                    <a:cubicBezTo>
                      <a:pt x="35" y="57"/>
                      <a:pt x="37" y="68"/>
                      <a:pt x="39" y="67"/>
                    </a:cubicBezTo>
                    <a:close/>
                    <a:moveTo>
                      <a:pt x="11" y="72"/>
                    </a:moveTo>
                    <a:cubicBezTo>
                      <a:pt x="8" y="76"/>
                      <a:pt x="0" y="83"/>
                      <a:pt x="1" y="85"/>
                    </a:cubicBezTo>
                    <a:cubicBezTo>
                      <a:pt x="3" y="88"/>
                      <a:pt x="11" y="75"/>
                      <a:pt x="16" y="72"/>
                    </a:cubicBezTo>
                    <a:cubicBezTo>
                      <a:pt x="20" y="68"/>
                      <a:pt x="19" y="66"/>
                      <a:pt x="18" y="63"/>
                    </a:cubicBezTo>
                    <a:cubicBezTo>
                      <a:pt x="16" y="60"/>
                      <a:pt x="15" y="68"/>
                      <a:pt x="11" y="72"/>
                    </a:cubicBezTo>
                    <a:close/>
                    <a:moveTo>
                      <a:pt x="54" y="77"/>
                    </a:moveTo>
                    <a:cubicBezTo>
                      <a:pt x="55" y="79"/>
                      <a:pt x="62" y="75"/>
                      <a:pt x="60" y="73"/>
                    </a:cubicBezTo>
                    <a:cubicBezTo>
                      <a:pt x="58" y="70"/>
                      <a:pt x="53" y="75"/>
                      <a:pt x="54" y="77"/>
                    </a:cubicBezTo>
                    <a:close/>
                    <a:moveTo>
                      <a:pt x="75" y="95"/>
                    </a:moveTo>
                    <a:cubicBezTo>
                      <a:pt x="78" y="92"/>
                      <a:pt x="73" y="83"/>
                      <a:pt x="73" y="77"/>
                    </a:cubicBezTo>
                    <a:cubicBezTo>
                      <a:pt x="73" y="72"/>
                      <a:pt x="65" y="73"/>
                      <a:pt x="68" y="77"/>
                    </a:cubicBezTo>
                    <a:cubicBezTo>
                      <a:pt x="70" y="80"/>
                      <a:pt x="63" y="78"/>
                      <a:pt x="63" y="81"/>
                    </a:cubicBezTo>
                    <a:cubicBezTo>
                      <a:pt x="63" y="85"/>
                      <a:pt x="58" y="82"/>
                      <a:pt x="58" y="85"/>
                    </a:cubicBezTo>
                    <a:cubicBezTo>
                      <a:pt x="58" y="88"/>
                      <a:pt x="53" y="85"/>
                      <a:pt x="51" y="83"/>
                    </a:cubicBezTo>
                    <a:cubicBezTo>
                      <a:pt x="49" y="81"/>
                      <a:pt x="45" y="88"/>
                      <a:pt x="42" y="88"/>
                    </a:cubicBezTo>
                    <a:cubicBezTo>
                      <a:pt x="38" y="89"/>
                      <a:pt x="36" y="97"/>
                      <a:pt x="39" y="97"/>
                    </a:cubicBezTo>
                    <a:cubicBezTo>
                      <a:pt x="42" y="97"/>
                      <a:pt x="43" y="93"/>
                      <a:pt x="46" y="93"/>
                    </a:cubicBezTo>
                    <a:cubicBezTo>
                      <a:pt x="49" y="93"/>
                      <a:pt x="48" y="90"/>
                      <a:pt x="52" y="91"/>
                    </a:cubicBezTo>
                    <a:cubicBezTo>
                      <a:pt x="56" y="92"/>
                      <a:pt x="53" y="104"/>
                      <a:pt x="58" y="105"/>
                    </a:cubicBezTo>
                    <a:cubicBezTo>
                      <a:pt x="64" y="106"/>
                      <a:pt x="64" y="109"/>
                      <a:pt x="67" y="109"/>
                    </a:cubicBezTo>
                    <a:cubicBezTo>
                      <a:pt x="69" y="109"/>
                      <a:pt x="66" y="101"/>
                      <a:pt x="67" y="99"/>
                    </a:cubicBezTo>
                    <a:cubicBezTo>
                      <a:pt x="67" y="96"/>
                      <a:pt x="72" y="98"/>
                      <a:pt x="75" y="9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6" name="Google Shape;896;p30"/>
              <p:cNvSpPr/>
              <p:nvPr/>
            </p:nvSpPr>
            <p:spPr>
              <a:xfrm>
                <a:off x="7515742" y="4143751"/>
                <a:ext cx="235888" cy="150567"/>
              </a:xfrm>
              <a:custGeom>
                <a:avLst/>
                <a:gdLst/>
                <a:ahLst/>
                <a:cxnLst/>
                <a:rect l="l" t="t" r="r" b="b"/>
                <a:pathLst>
                  <a:path w="102" h="65" extrusionOk="0">
                    <a:moveTo>
                      <a:pt x="74" y="59"/>
                    </a:moveTo>
                    <a:cubicBezTo>
                      <a:pt x="72" y="59"/>
                      <a:pt x="68" y="56"/>
                      <a:pt x="68" y="54"/>
                    </a:cubicBezTo>
                    <a:cubicBezTo>
                      <a:pt x="68" y="52"/>
                      <a:pt x="63" y="52"/>
                      <a:pt x="60" y="50"/>
                    </a:cubicBezTo>
                    <a:cubicBezTo>
                      <a:pt x="56" y="48"/>
                      <a:pt x="58" y="41"/>
                      <a:pt x="54" y="39"/>
                    </a:cubicBezTo>
                    <a:cubicBezTo>
                      <a:pt x="51" y="38"/>
                      <a:pt x="48" y="33"/>
                      <a:pt x="52" y="33"/>
                    </a:cubicBezTo>
                    <a:cubicBezTo>
                      <a:pt x="56" y="33"/>
                      <a:pt x="57" y="31"/>
                      <a:pt x="54" y="28"/>
                    </a:cubicBezTo>
                    <a:cubicBezTo>
                      <a:pt x="51" y="24"/>
                      <a:pt x="38" y="23"/>
                      <a:pt x="38" y="19"/>
                    </a:cubicBezTo>
                    <a:cubicBezTo>
                      <a:pt x="37" y="14"/>
                      <a:pt x="16" y="4"/>
                      <a:pt x="6" y="1"/>
                    </a:cubicBezTo>
                    <a:cubicBezTo>
                      <a:pt x="5" y="1"/>
                      <a:pt x="3" y="0"/>
                      <a:pt x="0" y="0"/>
                    </a:cubicBezTo>
                    <a:cubicBezTo>
                      <a:pt x="0" y="50"/>
                      <a:pt x="0" y="50"/>
                      <a:pt x="0" y="50"/>
                    </a:cubicBezTo>
                    <a:cubicBezTo>
                      <a:pt x="3" y="52"/>
                      <a:pt x="5" y="53"/>
                      <a:pt x="9" y="53"/>
                    </a:cubicBezTo>
                    <a:cubicBezTo>
                      <a:pt x="19" y="54"/>
                      <a:pt x="17" y="48"/>
                      <a:pt x="19" y="48"/>
                    </a:cubicBezTo>
                    <a:cubicBezTo>
                      <a:pt x="21" y="48"/>
                      <a:pt x="21" y="44"/>
                      <a:pt x="23" y="42"/>
                    </a:cubicBezTo>
                    <a:cubicBezTo>
                      <a:pt x="26" y="39"/>
                      <a:pt x="35" y="41"/>
                      <a:pt x="40" y="46"/>
                    </a:cubicBezTo>
                    <a:cubicBezTo>
                      <a:pt x="46" y="50"/>
                      <a:pt x="52" y="63"/>
                      <a:pt x="58" y="61"/>
                    </a:cubicBezTo>
                    <a:cubicBezTo>
                      <a:pt x="64" y="60"/>
                      <a:pt x="70" y="65"/>
                      <a:pt x="75" y="64"/>
                    </a:cubicBezTo>
                    <a:cubicBezTo>
                      <a:pt x="80" y="64"/>
                      <a:pt x="75" y="60"/>
                      <a:pt x="74" y="59"/>
                    </a:cubicBezTo>
                    <a:close/>
                    <a:moveTo>
                      <a:pt x="87" y="17"/>
                    </a:moveTo>
                    <a:cubicBezTo>
                      <a:pt x="87" y="19"/>
                      <a:pt x="83" y="20"/>
                      <a:pt x="77" y="23"/>
                    </a:cubicBezTo>
                    <a:cubicBezTo>
                      <a:pt x="71" y="25"/>
                      <a:pt x="61" y="20"/>
                      <a:pt x="60" y="24"/>
                    </a:cubicBezTo>
                    <a:cubicBezTo>
                      <a:pt x="60" y="26"/>
                      <a:pt x="67" y="29"/>
                      <a:pt x="73" y="29"/>
                    </a:cubicBezTo>
                    <a:cubicBezTo>
                      <a:pt x="80" y="29"/>
                      <a:pt x="90" y="23"/>
                      <a:pt x="90" y="21"/>
                    </a:cubicBezTo>
                    <a:cubicBezTo>
                      <a:pt x="90" y="19"/>
                      <a:pt x="94" y="16"/>
                      <a:pt x="92" y="14"/>
                    </a:cubicBezTo>
                    <a:cubicBezTo>
                      <a:pt x="91" y="12"/>
                      <a:pt x="87" y="15"/>
                      <a:pt x="87" y="17"/>
                    </a:cubicBezTo>
                    <a:close/>
                    <a:moveTo>
                      <a:pt x="95" y="8"/>
                    </a:moveTo>
                    <a:cubicBezTo>
                      <a:pt x="91" y="6"/>
                      <a:pt x="88" y="4"/>
                      <a:pt x="93" y="9"/>
                    </a:cubicBezTo>
                    <a:cubicBezTo>
                      <a:pt x="98" y="13"/>
                      <a:pt x="95" y="17"/>
                      <a:pt x="98" y="16"/>
                    </a:cubicBezTo>
                    <a:cubicBezTo>
                      <a:pt x="102" y="15"/>
                      <a:pt x="99" y="10"/>
                      <a:pt x="95"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7" name="Google Shape;897;p30"/>
              <p:cNvSpPr/>
              <p:nvPr/>
            </p:nvSpPr>
            <p:spPr>
              <a:xfrm>
                <a:off x="6397782" y="3909118"/>
                <a:ext cx="40151" cy="77793"/>
              </a:xfrm>
              <a:custGeom>
                <a:avLst/>
                <a:gdLst/>
                <a:ahLst/>
                <a:cxnLst/>
                <a:rect l="l" t="t" r="r" b="b"/>
                <a:pathLst>
                  <a:path w="17" h="34" extrusionOk="0">
                    <a:moveTo>
                      <a:pt x="4" y="0"/>
                    </a:moveTo>
                    <a:cubicBezTo>
                      <a:pt x="1" y="1"/>
                      <a:pt x="2" y="5"/>
                      <a:pt x="1" y="8"/>
                    </a:cubicBezTo>
                    <a:cubicBezTo>
                      <a:pt x="0" y="11"/>
                      <a:pt x="0" y="14"/>
                      <a:pt x="0" y="19"/>
                    </a:cubicBezTo>
                    <a:cubicBezTo>
                      <a:pt x="1" y="23"/>
                      <a:pt x="0" y="28"/>
                      <a:pt x="4" y="31"/>
                    </a:cubicBezTo>
                    <a:cubicBezTo>
                      <a:pt x="9" y="34"/>
                      <a:pt x="16" y="26"/>
                      <a:pt x="17" y="19"/>
                    </a:cubicBezTo>
                    <a:cubicBezTo>
                      <a:pt x="17" y="13"/>
                      <a:pt x="5" y="0"/>
                      <a:pt x="4"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8" name="Google Shape;898;p30"/>
              <p:cNvSpPr/>
              <p:nvPr/>
            </p:nvSpPr>
            <p:spPr>
              <a:xfrm>
                <a:off x="5706428" y="4305611"/>
                <a:ext cx="138020" cy="272275"/>
              </a:xfrm>
              <a:custGeom>
                <a:avLst/>
                <a:gdLst/>
                <a:ahLst/>
                <a:cxnLst/>
                <a:rect l="l" t="t" r="r" b="b"/>
                <a:pathLst>
                  <a:path w="60" h="118" extrusionOk="0">
                    <a:moveTo>
                      <a:pt x="51" y="4"/>
                    </a:moveTo>
                    <a:cubicBezTo>
                      <a:pt x="50" y="0"/>
                      <a:pt x="49" y="5"/>
                      <a:pt x="48" y="6"/>
                    </a:cubicBezTo>
                    <a:cubicBezTo>
                      <a:pt x="47" y="7"/>
                      <a:pt x="47" y="10"/>
                      <a:pt x="47" y="12"/>
                    </a:cubicBezTo>
                    <a:cubicBezTo>
                      <a:pt x="47" y="14"/>
                      <a:pt x="44" y="16"/>
                      <a:pt x="42" y="16"/>
                    </a:cubicBezTo>
                    <a:cubicBezTo>
                      <a:pt x="40" y="15"/>
                      <a:pt x="37" y="17"/>
                      <a:pt x="38" y="19"/>
                    </a:cubicBezTo>
                    <a:cubicBezTo>
                      <a:pt x="39" y="22"/>
                      <a:pt x="37" y="21"/>
                      <a:pt x="38" y="23"/>
                    </a:cubicBezTo>
                    <a:cubicBezTo>
                      <a:pt x="39" y="26"/>
                      <a:pt x="35" y="28"/>
                      <a:pt x="32" y="28"/>
                    </a:cubicBezTo>
                    <a:cubicBezTo>
                      <a:pt x="28" y="29"/>
                      <a:pt x="24" y="35"/>
                      <a:pt x="21" y="34"/>
                    </a:cubicBezTo>
                    <a:cubicBezTo>
                      <a:pt x="17" y="34"/>
                      <a:pt x="13" y="36"/>
                      <a:pt x="10" y="36"/>
                    </a:cubicBezTo>
                    <a:cubicBezTo>
                      <a:pt x="7" y="36"/>
                      <a:pt x="9" y="42"/>
                      <a:pt x="7" y="47"/>
                    </a:cubicBezTo>
                    <a:cubicBezTo>
                      <a:pt x="5" y="51"/>
                      <a:pt x="6" y="56"/>
                      <a:pt x="8" y="61"/>
                    </a:cubicBezTo>
                    <a:cubicBezTo>
                      <a:pt x="10" y="66"/>
                      <a:pt x="12" y="71"/>
                      <a:pt x="6" y="78"/>
                    </a:cubicBezTo>
                    <a:cubicBezTo>
                      <a:pt x="0" y="85"/>
                      <a:pt x="1" y="92"/>
                      <a:pt x="3" y="97"/>
                    </a:cubicBezTo>
                    <a:cubicBezTo>
                      <a:pt x="5" y="102"/>
                      <a:pt x="5" y="109"/>
                      <a:pt x="8" y="112"/>
                    </a:cubicBezTo>
                    <a:cubicBezTo>
                      <a:pt x="11" y="115"/>
                      <a:pt x="20" y="118"/>
                      <a:pt x="23" y="116"/>
                    </a:cubicBezTo>
                    <a:cubicBezTo>
                      <a:pt x="25" y="113"/>
                      <a:pt x="28" y="116"/>
                      <a:pt x="31" y="113"/>
                    </a:cubicBezTo>
                    <a:cubicBezTo>
                      <a:pt x="34" y="109"/>
                      <a:pt x="38" y="91"/>
                      <a:pt x="42" y="79"/>
                    </a:cubicBezTo>
                    <a:cubicBezTo>
                      <a:pt x="47" y="67"/>
                      <a:pt x="52" y="51"/>
                      <a:pt x="51" y="47"/>
                    </a:cubicBezTo>
                    <a:cubicBezTo>
                      <a:pt x="51" y="44"/>
                      <a:pt x="54" y="42"/>
                      <a:pt x="53" y="38"/>
                    </a:cubicBezTo>
                    <a:cubicBezTo>
                      <a:pt x="51" y="35"/>
                      <a:pt x="53" y="31"/>
                      <a:pt x="55" y="33"/>
                    </a:cubicBezTo>
                    <a:cubicBezTo>
                      <a:pt x="57" y="36"/>
                      <a:pt x="59" y="36"/>
                      <a:pt x="60" y="32"/>
                    </a:cubicBezTo>
                    <a:cubicBezTo>
                      <a:pt x="60" y="29"/>
                      <a:pt x="57" y="23"/>
                      <a:pt x="57" y="17"/>
                    </a:cubicBezTo>
                    <a:cubicBezTo>
                      <a:pt x="56" y="12"/>
                      <a:pt x="52" y="7"/>
                      <a:pt x="51" y="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899" name="Google Shape;899;p30"/>
              <p:cNvSpPr/>
              <p:nvPr/>
            </p:nvSpPr>
            <p:spPr>
              <a:xfrm>
                <a:off x="5701409" y="3729692"/>
                <a:ext cx="222086" cy="133001"/>
              </a:xfrm>
              <a:custGeom>
                <a:avLst/>
                <a:gdLst/>
                <a:ahLst/>
                <a:cxnLst/>
                <a:rect l="l" t="t" r="r" b="b"/>
                <a:pathLst>
                  <a:path w="96" h="58" extrusionOk="0">
                    <a:moveTo>
                      <a:pt x="68" y="2"/>
                    </a:moveTo>
                    <a:cubicBezTo>
                      <a:pt x="64" y="3"/>
                      <a:pt x="54" y="2"/>
                      <a:pt x="52" y="3"/>
                    </a:cubicBezTo>
                    <a:cubicBezTo>
                      <a:pt x="51" y="4"/>
                      <a:pt x="41" y="11"/>
                      <a:pt x="40" y="14"/>
                    </a:cubicBezTo>
                    <a:cubicBezTo>
                      <a:pt x="38" y="17"/>
                      <a:pt x="36" y="17"/>
                      <a:pt x="34" y="16"/>
                    </a:cubicBezTo>
                    <a:cubicBezTo>
                      <a:pt x="32" y="14"/>
                      <a:pt x="24" y="15"/>
                      <a:pt x="23" y="14"/>
                    </a:cubicBezTo>
                    <a:cubicBezTo>
                      <a:pt x="22" y="13"/>
                      <a:pt x="16" y="13"/>
                      <a:pt x="13" y="13"/>
                    </a:cubicBezTo>
                    <a:cubicBezTo>
                      <a:pt x="10" y="14"/>
                      <a:pt x="9" y="12"/>
                      <a:pt x="7" y="12"/>
                    </a:cubicBezTo>
                    <a:cubicBezTo>
                      <a:pt x="6" y="13"/>
                      <a:pt x="4" y="14"/>
                      <a:pt x="4" y="15"/>
                    </a:cubicBezTo>
                    <a:cubicBezTo>
                      <a:pt x="3" y="16"/>
                      <a:pt x="4" y="19"/>
                      <a:pt x="4" y="19"/>
                    </a:cubicBezTo>
                    <a:cubicBezTo>
                      <a:pt x="4" y="20"/>
                      <a:pt x="2" y="20"/>
                      <a:pt x="0" y="22"/>
                    </a:cubicBezTo>
                    <a:cubicBezTo>
                      <a:pt x="1" y="23"/>
                      <a:pt x="1" y="25"/>
                      <a:pt x="1" y="26"/>
                    </a:cubicBezTo>
                    <a:cubicBezTo>
                      <a:pt x="0" y="29"/>
                      <a:pt x="1" y="36"/>
                      <a:pt x="3" y="39"/>
                    </a:cubicBezTo>
                    <a:cubicBezTo>
                      <a:pt x="6" y="43"/>
                      <a:pt x="5" y="50"/>
                      <a:pt x="6" y="51"/>
                    </a:cubicBezTo>
                    <a:cubicBezTo>
                      <a:pt x="7" y="52"/>
                      <a:pt x="17" y="52"/>
                      <a:pt x="21" y="49"/>
                    </a:cubicBezTo>
                    <a:cubicBezTo>
                      <a:pt x="25" y="47"/>
                      <a:pt x="28" y="46"/>
                      <a:pt x="31" y="46"/>
                    </a:cubicBezTo>
                    <a:cubicBezTo>
                      <a:pt x="34" y="46"/>
                      <a:pt x="39" y="43"/>
                      <a:pt x="40" y="42"/>
                    </a:cubicBezTo>
                    <a:cubicBezTo>
                      <a:pt x="41" y="40"/>
                      <a:pt x="46" y="40"/>
                      <a:pt x="48" y="41"/>
                    </a:cubicBezTo>
                    <a:cubicBezTo>
                      <a:pt x="50" y="41"/>
                      <a:pt x="52" y="39"/>
                      <a:pt x="54" y="36"/>
                    </a:cubicBezTo>
                    <a:cubicBezTo>
                      <a:pt x="56" y="34"/>
                      <a:pt x="64" y="33"/>
                      <a:pt x="71" y="31"/>
                    </a:cubicBezTo>
                    <a:cubicBezTo>
                      <a:pt x="79" y="28"/>
                      <a:pt x="77" y="25"/>
                      <a:pt x="79" y="23"/>
                    </a:cubicBezTo>
                    <a:cubicBezTo>
                      <a:pt x="80" y="21"/>
                      <a:pt x="82" y="21"/>
                      <a:pt x="86" y="20"/>
                    </a:cubicBezTo>
                    <a:cubicBezTo>
                      <a:pt x="82" y="13"/>
                      <a:pt x="78" y="4"/>
                      <a:pt x="76" y="0"/>
                    </a:cubicBezTo>
                    <a:cubicBezTo>
                      <a:pt x="72" y="1"/>
                      <a:pt x="69" y="2"/>
                      <a:pt x="68" y="2"/>
                    </a:cubicBezTo>
                    <a:close/>
                    <a:moveTo>
                      <a:pt x="88" y="55"/>
                    </a:moveTo>
                    <a:cubicBezTo>
                      <a:pt x="90" y="58"/>
                      <a:pt x="96" y="55"/>
                      <a:pt x="96" y="54"/>
                    </a:cubicBezTo>
                    <a:cubicBezTo>
                      <a:pt x="96" y="53"/>
                      <a:pt x="85" y="52"/>
                      <a:pt x="88" y="5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0" name="Google Shape;900;p30"/>
              <p:cNvSpPr/>
              <p:nvPr/>
            </p:nvSpPr>
            <p:spPr>
              <a:xfrm>
                <a:off x="7771707" y="4192686"/>
                <a:ext cx="151822" cy="107906"/>
              </a:xfrm>
              <a:custGeom>
                <a:avLst/>
                <a:gdLst/>
                <a:ahLst/>
                <a:cxnLst/>
                <a:rect l="l" t="t" r="r" b="b"/>
                <a:pathLst>
                  <a:path w="66" h="47" extrusionOk="0">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1" name="Google Shape;901;p30"/>
              <p:cNvSpPr/>
              <p:nvPr/>
            </p:nvSpPr>
            <p:spPr>
              <a:xfrm>
                <a:off x="7771707" y="4192686"/>
                <a:ext cx="151822" cy="107906"/>
              </a:xfrm>
              <a:custGeom>
                <a:avLst/>
                <a:gdLst/>
                <a:ahLst/>
                <a:cxnLst/>
                <a:rect l="l" t="t" r="r" b="b"/>
                <a:pathLst>
                  <a:path w="66" h="47" extrusionOk="0">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2" name="Google Shape;902;p30"/>
              <p:cNvSpPr/>
              <p:nvPr/>
            </p:nvSpPr>
            <p:spPr>
              <a:xfrm>
                <a:off x="7988774" y="4773623"/>
                <a:ext cx="232124" cy="276040"/>
              </a:xfrm>
              <a:custGeom>
                <a:avLst/>
                <a:gdLst/>
                <a:ahLst/>
                <a:cxnLst/>
                <a:rect l="l" t="t" r="r" b="b"/>
                <a:pathLst>
                  <a:path w="101" h="120" extrusionOk="0">
                    <a:moveTo>
                      <a:pt x="62" y="58"/>
                    </a:moveTo>
                    <a:cubicBezTo>
                      <a:pt x="60" y="56"/>
                      <a:pt x="59" y="58"/>
                      <a:pt x="56" y="60"/>
                    </a:cubicBezTo>
                    <a:cubicBezTo>
                      <a:pt x="53" y="61"/>
                      <a:pt x="52" y="54"/>
                      <a:pt x="48" y="56"/>
                    </a:cubicBezTo>
                    <a:cubicBezTo>
                      <a:pt x="45" y="59"/>
                      <a:pt x="48" y="60"/>
                      <a:pt x="44" y="63"/>
                    </a:cubicBezTo>
                    <a:cubicBezTo>
                      <a:pt x="40" y="67"/>
                      <a:pt x="42" y="68"/>
                      <a:pt x="37" y="75"/>
                    </a:cubicBezTo>
                    <a:cubicBezTo>
                      <a:pt x="33" y="82"/>
                      <a:pt x="18" y="85"/>
                      <a:pt x="15" y="89"/>
                    </a:cubicBezTo>
                    <a:cubicBezTo>
                      <a:pt x="13" y="93"/>
                      <a:pt x="5" y="96"/>
                      <a:pt x="5" y="99"/>
                    </a:cubicBezTo>
                    <a:cubicBezTo>
                      <a:pt x="5" y="102"/>
                      <a:pt x="0" y="104"/>
                      <a:pt x="3" y="108"/>
                    </a:cubicBezTo>
                    <a:cubicBezTo>
                      <a:pt x="5" y="111"/>
                      <a:pt x="8" y="108"/>
                      <a:pt x="10" y="111"/>
                    </a:cubicBezTo>
                    <a:cubicBezTo>
                      <a:pt x="13" y="113"/>
                      <a:pt x="15" y="111"/>
                      <a:pt x="16" y="113"/>
                    </a:cubicBezTo>
                    <a:cubicBezTo>
                      <a:pt x="17" y="115"/>
                      <a:pt x="25" y="115"/>
                      <a:pt x="31" y="110"/>
                    </a:cubicBezTo>
                    <a:cubicBezTo>
                      <a:pt x="37" y="104"/>
                      <a:pt x="34" y="102"/>
                      <a:pt x="36" y="100"/>
                    </a:cubicBezTo>
                    <a:cubicBezTo>
                      <a:pt x="39" y="99"/>
                      <a:pt x="39" y="95"/>
                      <a:pt x="40" y="92"/>
                    </a:cubicBezTo>
                    <a:cubicBezTo>
                      <a:pt x="42" y="89"/>
                      <a:pt x="43" y="87"/>
                      <a:pt x="49" y="87"/>
                    </a:cubicBezTo>
                    <a:cubicBezTo>
                      <a:pt x="56" y="87"/>
                      <a:pt x="52" y="85"/>
                      <a:pt x="52" y="82"/>
                    </a:cubicBezTo>
                    <a:cubicBezTo>
                      <a:pt x="52" y="79"/>
                      <a:pt x="57" y="79"/>
                      <a:pt x="57" y="75"/>
                    </a:cubicBezTo>
                    <a:cubicBezTo>
                      <a:pt x="57" y="71"/>
                      <a:pt x="65" y="67"/>
                      <a:pt x="64" y="64"/>
                    </a:cubicBezTo>
                    <a:cubicBezTo>
                      <a:pt x="62" y="61"/>
                      <a:pt x="65" y="59"/>
                      <a:pt x="62" y="58"/>
                    </a:cubicBezTo>
                    <a:close/>
                    <a:moveTo>
                      <a:pt x="11" y="119"/>
                    </a:moveTo>
                    <a:cubicBezTo>
                      <a:pt x="12" y="120"/>
                      <a:pt x="16" y="118"/>
                      <a:pt x="14" y="116"/>
                    </a:cubicBezTo>
                    <a:cubicBezTo>
                      <a:pt x="12" y="113"/>
                      <a:pt x="8" y="118"/>
                      <a:pt x="11" y="119"/>
                    </a:cubicBezTo>
                    <a:close/>
                    <a:moveTo>
                      <a:pt x="92" y="29"/>
                    </a:moveTo>
                    <a:cubicBezTo>
                      <a:pt x="90" y="32"/>
                      <a:pt x="87" y="28"/>
                      <a:pt x="84" y="28"/>
                    </a:cubicBezTo>
                    <a:cubicBezTo>
                      <a:pt x="81" y="28"/>
                      <a:pt x="79" y="26"/>
                      <a:pt x="79" y="23"/>
                    </a:cubicBezTo>
                    <a:cubicBezTo>
                      <a:pt x="79" y="21"/>
                      <a:pt x="78" y="17"/>
                      <a:pt x="75" y="17"/>
                    </a:cubicBezTo>
                    <a:cubicBezTo>
                      <a:pt x="72" y="17"/>
                      <a:pt x="76" y="20"/>
                      <a:pt x="75" y="21"/>
                    </a:cubicBezTo>
                    <a:cubicBezTo>
                      <a:pt x="74" y="23"/>
                      <a:pt x="73" y="20"/>
                      <a:pt x="72" y="20"/>
                    </a:cubicBezTo>
                    <a:cubicBezTo>
                      <a:pt x="70" y="20"/>
                      <a:pt x="69" y="18"/>
                      <a:pt x="69" y="14"/>
                    </a:cubicBezTo>
                    <a:cubicBezTo>
                      <a:pt x="69" y="11"/>
                      <a:pt x="66" y="11"/>
                      <a:pt x="66" y="7"/>
                    </a:cubicBezTo>
                    <a:cubicBezTo>
                      <a:pt x="66" y="3"/>
                      <a:pt x="59" y="0"/>
                      <a:pt x="56" y="0"/>
                    </a:cubicBezTo>
                    <a:cubicBezTo>
                      <a:pt x="52" y="0"/>
                      <a:pt x="57" y="6"/>
                      <a:pt x="58" y="8"/>
                    </a:cubicBezTo>
                    <a:cubicBezTo>
                      <a:pt x="60" y="10"/>
                      <a:pt x="64" y="12"/>
                      <a:pt x="64" y="14"/>
                    </a:cubicBezTo>
                    <a:cubicBezTo>
                      <a:pt x="64" y="16"/>
                      <a:pt x="67" y="20"/>
                      <a:pt x="69" y="20"/>
                    </a:cubicBezTo>
                    <a:cubicBezTo>
                      <a:pt x="71" y="21"/>
                      <a:pt x="67" y="27"/>
                      <a:pt x="67" y="32"/>
                    </a:cubicBezTo>
                    <a:cubicBezTo>
                      <a:pt x="67" y="37"/>
                      <a:pt x="64" y="36"/>
                      <a:pt x="61" y="40"/>
                    </a:cubicBezTo>
                    <a:cubicBezTo>
                      <a:pt x="58" y="43"/>
                      <a:pt x="68" y="46"/>
                      <a:pt x="72" y="49"/>
                    </a:cubicBezTo>
                    <a:cubicBezTo>
                      <a:pt x="75" y="52"/>
                      <a:pt x="68" y="60"/>
                      <a:pt x="69" y="62"/>
                    </a:cubicBezTo>
                    <a:cubicBezTo>
                      <a:pt x="70" y="63"/>
                      <a:pt x="72" y="64"/>
                      <a:pt x="77" y="63"/>
                    </a:cubicBezTo>
                    <a:cubicBezTo>
                      <a:pt x="81" y="62"/>
                      <a:pt x="83" y="53"/>
                      <a:pt x="85" y="51"/>
                    </a:cubicBezTo>
                    <a:cubicBezTo>
                      <a:pt x="88" y="48"/>
                      <a:pt x="87" y="44"/>
                      <a:pt x="88" y="42"/>
                    </a:cubicBezTo>
                    <a:cubicBezTo>
                      <a:pt x="89" y="40"/>
                      <a:pt x="91" y="40"/>
                      <a:pt x="93" y="40"/>
                    </a:cubicBezTo>
                    <a:cubicBezTo>
                      <a:pt x="95" y="40"/>
                      <a:pt x="94" y="36"/>
                      <a:pt x="97" y="36"/>
                    </a:cubicBezTo>
                    <a:cubicBezTo>
                      <a:pt x="99" y="36"/>
                      <a:pt x="98" y="32"/>
                      <a:pt x="99" y="29"/>
                    </a:cubicBezTo>
                    <a:cubicBezTo>
                      <a:pt x="101" y="25"/>
                      <a:pt x="93" y="26"/>
                      <a:pt x="92" y="2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3" name="Google Shape;903;p30"/>
              <p:cNvSpPr/>
              <p:nvPr/>
            </p:nvSpPr>
            <p:spPr>
              <a:xfrm>
                <a:off x="5890872" y="3237839"/>
                <a:ext cx="264747" cy="168133"/>
              </a:xfrm>
              <a:custGeom>
                <a:avLst/>
                <a:gdLst/>
                <a:ahLst/>
                <a:cxnLst/>
                <a:rect l="l" t="t" r="r" b="b"/>
                <a:pathLst>
                  <a:path w="115" h="73" extrusionOk="0">
                    <a:moveTo>
                      <a:pt x="115" y="46"/>
                    </a:moveTo>
                    <a:cubicBezTo>
                      <a:pt x="115" y="46"/>
                      <a:pt x="109" y="43"/>
                      <a:pt x="108" y="43"/>
                    </a:cubicBezTo>
                    <a:cubicBezTo>
                      <a:pt x="106" y="44"/>
                      <a:pt x="103" y="39"/>
                      <a:pt x="99" y="38"/>
                    </a:cubicBezTo>
                    <a:cubicBezTo>
                      <a:pt x="96" y="37"/>
                      <a:pt x="91" y="35"/>
                      <a:pt x="90" y="32"/>
                    </a:cubicBezTo>
                    <a:cubicBezTo>
                      <a:pt x="89" y="30"/>
                      <a:pt x="83" y="28"/>
                      <a:pt x="82" y="27"/>
                    </a:cubicBezTo>
                    <a:cubicBezTo>
                      <a:pt x="81" y="25"/>
                      <a:pt x="80" y="22"/>
                      <a:pt x="78" y="20"/>
                    </a:cubicBezTo>
                    <a:cubicBezTo>
                      <a:pt x="77" y="18"/>
                      <a:pt x="77" y="15"/>
                      <a:pt x="75" y="15"/>
                    </a:cubicBezTo>
                    <a:cubicBezTo>
                      <a:pt x="73" y="14"/>
                      <a:pt x="63" y="15"/>
                      <a:pt x="63" y="13"/>
                    </a:cubicBezTo>
                    <a:cubicBezTo>
                      <a:pt x="63" y="12"/>
                      <a:pt x="62" y="5"/>
                      <a:pt x="60" y="5"/>
                    </a:cubicBezTo>
                    <a:cubicBezTo>
                      <a:pt x="58" y="4"/>
                      <a:pt x="55" y="4"/>
                      <a:pt x="54" y="3"/>
                    </a:cubicBezTo>
                    <a:cubicBezTo>
                      <a:pt x="53" y="1"/>
                      <a:pt x="49" y="0"/>
                      <a:pt x="48" y="1"/>
                    </a:cubicBezTo>
                    <a:cubicBezTo>
                      <a:pt x="48" y="2"/>
                      <a:pt x="46" y="3"/>
                      <a:pt x="45" y="3"/>
                    </a:cubicBezTo>
                    <a:cubicBezTo>
                      <a:pt x="44" y="3"/>
                      <a:pt x="45" y="6"/>
                      <a:pt x="42" y="6"/>
                    </a:cubicBezTo>
                    <a:cubicBezTo>
                      <a:pt x="40" y="6"/>
                      <a:pt x="36" y="8"/>
                      <a:pt x="36" y="10"/>
                    </a:cubicBezTo>
                    <a:cubicBezTo>
                      <a:pt x="36" y="12"/>
                      <a:pt x="37" y="14"/>
                      <a:pt x="34" y="14"/>
                    </a:cubicBezTo>
                    <a:cubicBezTo>
                      <a:pt x="32" y="14"/>
                      <a:pt x="30" y="14"/>
                      <a:pt x="28" y="13"/>
                    </a:cubicBezTo>
                    <a:cubicBezTo>
                      <a:pt x="27" y="13"/>
                      <a:pt x="25" y="15"/>
                      <a:pt x="22" y="11"/>
                    </a:cubicBezTo>
                    <a:cubicBezTo>
                      <a:pt x="19" y="7"/>
                      <a:pt x="15" y="4"/>
                      <a:pt x="12" y="4"/>
                    </a:cubicBezTo>
                    <a:cubicBezTo>
                      <a:pt x="10" y="4"/>
                      <a:pt x="2" y="4"/>
                      <a:pt x="4" y="8"/>
                    </a:cubicBezTo>
                    <a:cubicBezTo>
                      <a:pt x="5" y="7"/>
                      <a:pt x="6" y="6"/>
                      <a:pt x="8" y="7"/>
                    </a:cubicBezTo>
                    <a:cubicBezTo>
                      <a:pt x="14" y="7"/>
                      <a:pt x="11" y="14"/>
                      <a:pt x="14" y="14"/>
                    </a:cubicBezTo>
                    <a:cubicBezTo>
                      <a:pt x="17" y="14"/>
                      <a:pt x="21" y="19"/>
                      <a:pt x="18" y="19"/>
                    </a:cubicBezTo>
                    <a:cubicBezTo>
                      <a:pt x="15" y="18"/>
                      <a:pt x="13" y="21"/>
                      <a:pt x="10" y="20"/>
                    </a:cubicBezTo>
                    <a:cubicBezTo>
                      <a:pt x="7" y="19"/>
                      <a:pt x="3" y="17"/>
                      <a:pt x="2" y="20"/>
                    </a:cubicBezTo>
                    <a:cubicBezTo>
                      <a:pt x="1" y="24"/>
                      <a:pt x="0" y="27"/>
                      <a:pt x="4" y="27"/>
                    </a:cubicBezTo>
                    <a:cubicBezTo>
                      <a:pt x="8" y="27"/>
                      <a:pt x="7" y="29"/>
                      <a:pt x="5" y="32"/>
                    </a:cubicBezTo>
                    <a:cubicBezTo>
                      <a:pt x="2" y="35"/>
                      <a:pt x="9" y="32"/>
                      <a:pt x="9" y="34"/>
                    </a:cubicBezTo>
                    <a:cubicBezTo>
                      <a:pt x="10" y="36"/>
                      <a:pt x="12" y="37"/>
                      <a:pt x="11" y="40"/>
                    </a:cubicBezTo>
                    <a:cubicBezTo>
                      <a:pt x="10" y="43"/>
                      <a:pt x="11" y="48"/>
                      <a:pt x="11" y="51"/>
                    </a:cubicBezTo>
                    <a:cubicBezTo>
                      <a:pt x="13" y="51"/>
                      <a:pt x="17" y="51"/>
                      <a:pt x="17" y="50"/>
                    </a:cubicBezTo>
                    <a:cubicBezTo>
                      <a:pt x="19" y="48"/>
                      <a:pt x="22" y="45"/>
                      <a:pt x="25" y="45"/>
                    </a:cubicBezTo>
                    <a:cubicBezTo>
                      <a:pt x="27" y="45"/>
                      <a:pt x="29" y="46"/>
                      <a:pt x="30" y="44"/>
                    </a:cubicBezTo>
                    <a:cubicBezTo>
                      <a:pt x="31" y="42"/>
                      <a:pt x="38" y="43"/>
                      <a:pt x="40" y="44"/>
                    </a:cubicBezTo>
                    <a:cubicBezTo>
                      <a:pt x="41" y="46"/>
                      <a:pt x="45" y="47"/>
                      <a:pt x="45" y="47"/>
                    </a:cubicBezTo>
                    <a:cubicBezTo>
                      <a:pt x="46" y="47"/>
                      <a:pt x="47" y="49"/>
                      <a:pt x="49" y="49"/>
                    </a:cubicBezTo>
                    <a:cubicBezTo>
                      <a:pt x="52" y="49"/>
                      <a:pt x="56" y="50"/>
                      <a:pt x="56" y="51"/>
                    </a:cubicBezTo>
                    <a:cubicBezTo>
                      <a:pt x="56" y="52"/>
                      <a:pt x="58" y="54"/>
                      <a:pt x="60" y="54"/>
                    </a:cubicBezTo>
                    <a:cubicBezTo>
                      <a:pt x="62" y="54"/>
                      <a:pt x="63" y="59"/>
                      <a:pt x="65" y="58"/>
                    </a:cubicBezTo>
                    <a:cubicBezTo>
                      <a:pt x="67" y="58"/>
                      <a:pt x="71" y="58"/>
                      <a:pt x="71" y="59"/>
                    </a:cubicBezTo>
                    <a:cubicBezTo>
                      <a:pt x="71" y="60"/>
                      <a:pt x="71" y="66"/>
                      <a:pt x="72" y="69"/>
                    </a:cubicBezTo>
                    <a:cubicBezTo>
                      <a:pt x="73" y="69"/>
                      <a:pt x="74" y="69"/>
                      <a:pt x="74" y="69"/>
                    </a:cubicBezTo>
                    <a:cubicBezTo>
                      <a:pt x="75" y="70"/>
                      <a:pt x="79" y="68"/>
                      <a:pt x="80" y="71"/>
                    </a:cubicBezTo>
                    <a:cubicBezTo>
                      <a:pt x="80" y="73"/>
                      <a:pt x="87" y="72"/>
                      <a:pt x="87" y="68"/>
                    </a:cubicBezTo>
                    <a:cubicBezTo>
                      <a:pt x="86" y="65"/>
                      <a:pt x="97" y="65"/>
                      <a:pt x="98" y="61"/>
                    </a:cubicBezTo>
                    <a:cubicBezTo>
                      <a:pt x="99" y="58"/>
                      <a:pt x="100" y="53"/>
                      <a:pt x="103" y="53"/>
                    </a:cubicBezTo>
                    <a:cubicBezTo>
                      <a:pt x="106" y="54"/>
                      <a:pt x="107" y="49"/>
                      <a:pt x="109" y="50"/>
                    </a:cubicBezTo>
                    <a:cubicBezTo>
                      <a:pt x="111" y="50"/>
                      <a:pt x="113" y="52"/>
                      <a:pt x="115" y="51"/>
                    </a:cubicBezTo>
                    <a:lnTo>
                      <a:pt x="115" y="46"/>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4" name="Google Shape;904;p30"/>
              <p:cNvSpPr/>
              <p:nvPr/>
            </p:nvSpPr>
            <p:spPr>
              <a:xfrm>
                <a:off x="5730267" y="3298066"/>
                <a:ext cx="366380" cy="311172"/>
              </a:xfrm>
              <a:custGeom>
                <a:avLst/>
                <a:gdLst/>
                <a:ahLst/>
                <a:cxnLst/>
                <a:rect l="l" t="t" r="r" b="b"/>
                <a:pathLst>
                  <a:path w="159" h="135" extrusionOk="0">
                    <a:moveTo>
                      <a:pt x="155" y="116"/>
                    </a:moveTo>
                    <a:cubicBezTo>
                      <a:pt x="153" y="116"/>
                      <a:pt x="155" y="109"/>
                      <a:pt x="151" y="107"/>
                    </a:cubicBezTo>
                    <a:cubicBezTo>
                      <a:pt x="147" y="106"/>
                      <a:pt x="144" y="103"/>
                      <a:pt x="143" y="101"/>
                    </a:cubicBezTo>
                    <a:cubicBezTo>
                      <a:pt x="142" y="98"/>
                      <a:pt x="137" y="95"/>
                      <a:pt x="137" y="94"/>
                    </a:cubicBezTo>
                    <a:cubicBezTo>
                      <a:pt x="138" y="92"/>
                      <a:pt x="147" y="86"/>
                      <a:pt x="146" y="82"/>
                    </a:cubicBezTo>
                    <a:cubicBezTo>
                      <a:pt x="144" y="79"/>
                      <a:pt x="138" y="79"/>
                      <a:pt x="138" y="78"/>
                    </a:cubicBezTo>
                    <a:cubicBezTo>
                      <a:pt x="137" y="77"/>
                      <a:pt x="138" y="72"/>
                      <a:pt x="136" y="69"/>
                    </a:cubicBezTo>
                    <a:cubicBezTo>
                      <a:pt x="135" y="65"/>
                      <a:pt x="138" y="62"/>
                      <a:pt x="136" y="60"/>
                    </a:cubicBezTo>
                    <a:cubicBezTo>
                      <a:pt x="135" y="58"/>
                      <a:pt x="137" y="54"/>
                      <a:pt x="137" y="53"/>
                    </a:cubicBezTo>
                    <a:cubicBezTo>
                      <a:pt x="138" y="52"/>
                      <a:pt x="141" y="50"/>
                      <a:pt x="141" y="47"/>
                    </a:cubicBezTo>
                    <a:cubicBezTo>
                      <a:pt x="140" y="45"/>
                      <a:pt x="141" y="44"/>
                      <a:pt x="142" y="43"/>
                    </a:cubicBezTo>
                    <a:cubicBezTo>
                      <a:pt x="141" y="40"/>
                      <a:pt x="141" y="34"/>
                      <a:pt x="141" y="33"/>
                    </a:cubicBezTo>
                    <a:cubicBezTo>
                      <a:pt x="141" y="32"/>
                      <a:pt x="137" y="32"/>
                      <a:pt x="135" y="32"/>
                    </a:cubicBezTo>
                    <a:cubicBezTo>
                      <a:pt x="133" y="33"/>
                      <a:pt x="132" y="28"/>
                      <a:pt x="130" y="28"/>
                    </a:cubicBezTo>
                    <a:cubicBezTo>
                      <a:pt x="128" y="28"/>
                      <a:pt x="126" y="26"/>
                      <a:pt x="126" y="25"/>
                    </a:cubicBezTo>
                    <a:cubicBezTo>
                      <a:pt x="126" y="24"/>
                      <a:pt x="122" y="23"/>
                      <a:pt x="119" y="23"/>
                    </a:cubicBezTo>
                    <a:cubicBezTo>
                      <a:pt x="117" y="23"/>
                      <a:pt x="116" y="21"/>
                      <a:pt x="115" y="21"/>
                    </a:cubicBezTo>
                    <a:cubicBezTo>
                      <a:pt x="115" y="21"/>
                      <a:pt x="111" y="20"/>
                      <a:pt x="110" y="18"/>
                    </a:cubicBezTo>
                    <a:cubicBezTo>
                      <a:pt x="108" y="17"/>
                      <a:pt x="101" y="16"/>
                      <a:pt x="100" y="18"/>
                    </a:cubicBezTo>
                    <a:cubicBezTo>
                      <a:pt x="99" y="20"/>
                      <a:pt x="97" y="19"/>
                      <a:pt x="95" y="19"/>
                    </a:cubicBezTo>
                    <a:cubicBezTo>
                      <a:pt x="92" y="19"/>
                      <a:pt x="89" y="22"/>
                      <a:pt x="87" y="24"/>
                    </a:cubicBezTo>
                    <a:cubicBezTo>
                      <a:pt x="87" y="25"/>
                      <a:pt x="83" y="25"/>
                      <a:pt x="81" y="25"/>
                    </a:cubicBezTo>
                    <a:cubicBezTo>
                      <a:pt x="81" y="27"/>
                      <a:pt x="81" y="29"/>
                      <a:pt x="81" y="29"/>
                    </a:cubicBezTo>
                    <a:cubicBezTo>
                      <a:pt x="79" y="31"/>
                      <a:pt x="70" y="33"/>
                      <a:pt x="63" y="33"/>
                    </a:cubicBezTo>
                    <a:cubicBezTo>
                      <a:pt x="56" y="33"/>
                      <a:pt x="56" y="24"/>
                      <a:pt x="48" y="24"/>
                    </a:cubicBezTo>
                    <a:cubicBezTo>
                      <a:pt x="43" y="24"/>
                      <a:pt x="39" y="19"/>
                      <a:pt x="39" y="15"/>
                    </a:cubicBezTo>
                    <a:cubicBezTo>
                      <a:pt x="36" y="14"/>
                      <a:pt x="32" y="12"/>
                      <a:pt x="33" y="11"/>
                    </a:cubicBezTo>
                    <a:cubicBezTo>
                      <a:pt x="34" y="9"/>
                      <a:pt x="35" y="1"/>
                      <a:pt x="31" y="3"/>
                    </a:cubicBezTo>
                    <a:cubicBezTo>
                      <a:pt x="28" y="5"/>
                      <a:pt x="22" y="11"/>
                      <a:pt x="15" y="10"/>
                    </a:cubicBezTo>
                    <a:cubicBezTo>
                      <a:pt x="8" y="9"/>
                      <a:pt x="13" y="9"/>
                      <a:pt x="10" y="7"/>
                    </a:cubicBezTo>
                    <a:cubicBezTo>
                      <a:pt x="6" y="6"/>
                      <a:pt x="8" y="2"/>
                      <a:pt x="5" y="1"/>
                    </a:cubicBezTo>
                    <a:cubicBezTo>
                      <a:pt x="2" y="0"/>
                      <a:pt x="4" y="5"/>
                      <a:pt x="2" y="5"/>
                    </a:cubicBezTo>
                    <a:cubicBezTo>
                      <a:pt x="0" y="5"/>
                      <a:pt x="2" y="11"/>
                      <a:pt x="2" y="12"/>
                    </a:cubicBezTo>
                    <a:cubicBezTo>
                      <a:pt x="3" y="13"/>
                      <a:pt x="1" y="20"/>
                      <a:pt x="2" y="20"/>
                    </a:cubicBezTo>
                    <a:cubicBezTo>
                      <a:pt x="4" y="21"/>
                      <a:pt x="7" y="26"/>
                      <a:pt x="6" y="27"/>
                    </a:cubicBezTo>
                    <a:cubicBezTo>
                      <a:pt x="6" y="28"/>
                      <a:pt x="9" y="31"/>
                      <a:pt x="9" y="33"/>
                    </a:cubicBezTo>
                    <a:cubicBezTo>
                      <a:pt x="9" y="35"/>
                      <a:pt x="12" y="38"/>
                      <a:pt x="14" y="38"/>
                    </a:cubicBezTo>
                    <a:cubicBezTo>
                      <a:pt x="15" y="38"/>
                      <a:pt x="17" y="39"/>
                      <a:pt x="17" y="41"/>
                    </a:cubicBezTo>
                    <a:cubicBezTo>
                      <a:pt x="16" y="43"/>
                      <a:pt x="18" y="46"/>
                      <a:pt x="16" y="46"/>
                    </a:cubicBezTo>
                    <a:cubicBezTo>
                      <a:pt x="14" y="46"/>
                      <a:pt x="14" y="51"/>
                      <a:pt x="13" y="52"/>
                    </a:cubicBezTo>
                    <a:cubicBezTo>
                      <a:pt x="11" y="53"/>
                      <a:pt x="12" y="59"/>
                      <a:pt x="14" y="59"/>
                    </a:cubicBezTo>
                    <a:cubicBezTo>
                      <a:pt x="15" y="60"/>
                      <a:pt x="18" y="61"/>
                      <a:pt x="17" y="64"/>
                    </a:cubicBezTo>
                    <a:cubicBezTo>
                      <a:pt x="17" y="66"/>
                      <a:pt x="24" y="69"/>
                      <a:pt x="26" y="70"/>
                    </a:cubicBezTo>
                    <a:cubicBezTo>
                      <a:pt x="28" y="70"/>
                      <a:pt x="29" y="73"/>
                      <a:pt x="30" y="74"/>
                    </a:cubicBezTo>
                    <a:cubicBezTo>
                      <a:pt x="31" y="76"/>
                      <a:pt x="29" y="78"/>
                      <a:pt x="29" y="80"/>
                    </a:cubicBezTo>
                    <a:cubicBezTo>
                      <a:pt x="30" y="81"/>
                      <a:pt x="33" y="83"/>
                      <a:pt x="32" y="85"/>
                    </a:cubicBezTo>
                    <a:cubicBezTo>
                      <a:pt x="32" y="87"/>
                      <a:pt x="35" y="89"/>
                      <a:pt x="37" y="92"/>
                    </a:cubicBezTo>
                    <a:cubicBezTo>
                      <a:pt x="38" y="91"/>
                      <a:pt x="38" y="91"/>
                      <a:pt x="39" y="91"/>
                    </a:cubicBezTo>
                    <a:cubicBezTo>
                      <a:pt x="41" y="91"/>
                      <a:pt x="41" y="89"/>
                      <a:pt x="42" y="90"/>
                    </a:cubicBezTo>
                    <a:cubicBezTo>
                      <a:pt x="44" y="92"/>
                      <a:pt x="46" y="90"/>
                      <a:pt x="48" y="90"/>
                    </a:cubicBezTo>
                    <a:cubicBezTo>
                      <a:pt x="50" y="90"/>
                      <a:pt x="54" y="98"/>
                      <a:pt x="56" y="103"/>
                    </a:cubicBezTo>
                    <a:cubicBezTo>
                      <a:pt x="58" y="107"/>
                      <a:pt x="58" y="108"/>
                      <a:pt x="61" y="110"/>
                    </a:cubicBezTo>
                    <a:cubicBezTo>
                      <a:pt x="64" y="112"/>
                      <a:pt x="67" y="111"/>
                      <a:pt x="71" y="115"/>
                    </a:cubicBezTo>
                    <a:cubicBezTo>
                      <a:pt x="75" y="119"/>
                      <a:pt x="85" y="122"/>
                      <a:pt x="89" y="122"/>
                    </a:cubicBezTo>
                    <a:cubicBezTo>
                      <a:pt x="93" y="122"/>
                      <a:pt x="96" y="117"/>
                      <a:pt x="102" y="118"/>
                    </a:cubicBezTo>
                    <a:cubicBezTo>
                      <a:pt x="107" y="119"/>
                      <a:pt x="106" y="126"/>
                      <a:pt x="108" y="129"/>
                    </a:cubicBezTo>
                    <a:cubicBezTo>
                      <a:pt x="110" y="131"/>
                      <a:pt x="132" y="133"/>
                      <a:pt x="136" y="134"/>
                    </a:cubicBezTo>
                    <a:cubicBezTo>
                      <a:pt x="138" y="135"/>
                      <a:pt x="141" y="135"/>
                      <a:pt x="145" y="135"/>
                    </a:cubicBezTo>
                    <a:cubicBezTo>
                      <a:pt x="145" y="134"/>
                      <a:pt x="144" y="133"/>
                      <a:pt x="144" y="133"/>
                    </a:cubicBezTo>
                    <a:cubicBezTo>
                      <a:pt x="144" y="129"/>
                      <a:pt x="147" y="126"/>
                      <a:pt x="149" y="125"/>
                    </a:cubicBezTo>
                    <a:cubicBezTo>
                      <a:pt x="152" y="123"/>
                      <a:pt x="154" y="123"/>
                      <a:pt x="157" y="122"/>
                    </a:cubicBezTo>
                    <a:cubicBezTo>
                      <a:pt x="159" y="122"/>
                      <a:pt x="157" y="117"/>
                      <a:pt x="155" y="11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5" name="Google Shape;905;p30"/>
              <p:cNvSpPr/>
              <p:nvPr/>
            </p:nvSpPr>
            <p:spPr>
              <a:xfrm>
                <a:off x="5777947" y="2931686"/>
                <a:ext cx="754090" cy="355087"/>
              </a:xfrm>
              <a:custGeom>
                <a:avLst/>
                <a:gdLst/>
                <a:ahLst/>
                <a:cxnLst/>
                <a:rect l="l" t="t" r="r" b="b"/>
                <a:pathLst>
                  <a:path w="327" h="154" extrusionOk="0">
                    <a:moveTo>
                      <a:pt x="326" y="63"/>
                    </a:moveTo>
                    <a:cubicBezTo>
                      <a:pt x="325" y="62"/>
                      <a:pt x="324" y="62"/>
                      <a:pt x="323" y="63"/>
                    </a:cubicBezTo>
                    <a:cubicBezTo>
                      <a:pt x="322" y="64"/>
                      <a:pt x="318" y="64"/>
                      <a:pt x="316" y="64"/>
                    </a:cubicBezTo>
                    <a:cubicBezTo>
                      <a:pt x="315" y="64"/>
                      <a:pt x="312" y="62"/>
                      <a:pt x="312" y="61"/>
                    </a:cubicBezTo>
                    <a:cubicBezTo>
                      <a:pt x="312" y="59"/>
                      <a:pt x="312" y="58"/>
                      <a:pt x="311" y="58"/>
                    </a:cubicBezTo>
                    <a:cubicBezTo>
                      <a:pt x="309" y="58"/>
                      <a:pt x="307" y="57"/>
                      <a:pt x="306" y="54"/>
                    </a:cubicBezTo>
                    <a:cubicBezTo>
                      <a:pt x="304" y="50"/>
                      <a:pt x="302" y="50"/>
                      <a:pt x="300" y="49"/>
                    </a:cubicBezTo>
                    <a:cubicBezTo>
                      <a:pt x="299" y="49"/>
                      <a:pt x="294" y="51"/>
                      <a:pt x="292" y="52"/>
                    </a:cubicBezTo>
                    <a:cubicBezTo>
                      <a:pt x="290" y="52"/>
                      <a:pt x="287" y="51"/>
                      <a:pt x="285" y="50"/>
                    </a:cubicBezTo>
                    <a:cubicBezTo>
                      <a:pt x="282" y="50"/>
                      <a:pt x="281" y="46"/>
                      <a:pt x="278" y="46"/>
                    </a:cubicBezTo>
                    <a:cubicBezTo>
                      <a:pt x="276" y="47"/>
                      <a:pt x="275" y="51"/>
                      <a:pt x="274" y="51"/>
                    </a:cubicBezTo>
                    <a:cubicBezTo>
                      <a:pt x="272" y="51"/>
                      <a:pt x="269" y="42"/>
                      <a:pt x="265" y="37"/>
                    </a:cubicBezTo>
                    <a:cubicBezTo>
                      <a:pt x="262" y="32"/>
                      <a:pt x="256" y="21"/>
                      <a:pt x="250" y="19"/>
                    </a:cubicBezTo>
                    <a:cubicBezTo>
                      <a:pt x="245" y="17"/>
                      <a:pt x="247" y="15"/>
                      <a:pt x="248" y="13"/>
                    </a:cubicBezTo>
                    <a:cubicBezTo>
                      <a:pt x="250" y="12"/>
                      <a:pt x="245" y="11"/>
                      <a:pt x="243" y="13"/>
                    </a:cubicBezTo>
                    <a:cubicBezTo>
                      <a:pt x="241" y="14"/>
                      <a:pt x="238" y="16"/>
                      <a:pt x="235" y="17"/>
                    </a:cubicBezTo>
                    <a:cubicBezTo>
                      <a:pt x="233" y="17"/>
                      <a:pt x="229" y="21"/>
                      <a:pt x="227" y="20"/>
                    </a:cubicBezTo>
                    <a:cubicBezTo>
                      <a:pt x="224" y="19"/>
                      <a:pt x="223" y="24"/>
                      <a:pt x="221" y="22"/>
                    </a:cubicBezTo>
                    <a:cubicBezTo>
                      <a:pt x="219" y="20"/>
                      <a:pt x="224" y="18"/>
                      <a:pt x="224" y="17"/>
                    </a:cubicBezTo>
                    <a:cubicBezTo>
                      <a:pt x="224" y="15"/>
                      <a:pt x="220" y="17"/>
                      <a:pt x="219" y="16"/>
                    </a:cubicBezTo>
                    <a:cubicBezTo>
                      <a:pt x="218" y="15"/>
                      <a:pt x="216" y="14"/>
                      <a:pt x="216" y="16"/>
                    </a:cubicBezTo>
                    <a:cubicBezTo>
                      <a:pt x="216" y="17"/>
                      <a:pt x="213" y="16"/>
                      <a:pt x="213" y="15"/>
                    </a:cubicBezTo>
                    <a:cubicBezTo>
                      <a:pt x="213" y="14"/>
                      <a:pt x="212" y="11"/>
                      <a:pt x="210" y="13"/>
                    </a:cubicBezTo>
                    <a:cubicBezTo>
                      <a:pt x="209" y="15"/>
                      <a:pt x="204" y="16"/>
                      <a:pt x="203" y="14"/>
                    </a:cubicBezTo>
                    <a:cubicBezTo>
                      <a:pt x="202" y="13"/>
                      <a:pt x="204" y="13"/>
                      <a:pt x="204" y="11"/>
                    </a:cubicBezTo>
                    <a:cubicBezTo>
                      <a:pt x="204" y="9"/>
                      <a:pt x="202" y="7"/>
                      <a:pt x="202" y="5"/>
                    </a:cubicBezTo>
                    <a:cubicBezTo>
                      <a:pt x="203" y="3"/>
                      <a:pt x="199" y="1"/>
                      <a:pt x="197" y="2"/>
                    </a:cubicBezTo>
                    <a:cubicBezTo>
                      <a:pt x="195" y="3"/>
                      <a:pt x="193" y="2"/>
                      <a:pt x="191" y="1"/>
                    </a:cubicBezTo>
                    <a:cubicBezTo>
                      <a:pt x="189" y="0"/>
                      <a:pt x="181" y="2"/>
                      <a:pt x="181" y="3"/>
                    </a:cubicBezTo>
                    <a:cubicBezTo>
                      <a:pt x="181" y="5"/>
                      <a:pt x="171" y="7"/>
                      <a:pt x="169" y="7"/>
                    </a:cubicBezTo>
                    <a:cubicBezTo>
                      <a:pt x="167" y="8"/>
                      <a:pt x="160" y="9"/>
                      <a:pt x="158" y="9"/>
                    </a:cubicBezTo>
                    <a:cubicBezTo>
                      <a:pt x="155" y="10"/>
                      <a:pt x="153" y="12"/>
                      <a:pt x="150" y="12"/>
                    </a:cubicBezTo>
                    <a:cubicBezTo>
                      <a:pt x="146" y="12"/>
                      <a:pt x="140" y="12"/>
                      <a:pt x="137" y="14"/>
                    </a:cubicBezTo>
                    <a:cubicBezTo>
                      <a:pt x="135" y="17"/>
                      <a:pt x="130" y="15"/>
                      <a:pt x="128" y="16"/>
                    </a:cubicBezTo>
                    <a:cubicBezTo>
                      <a:pt x="126" y="16"/>
                      <a:pt x="122" y="15"/>
                      <a:pt x="121" y="16"/>
                    </a:cubicBezTo>
                    <a:cubicBezTo>
                      <a:pt x="120" y="17"/>
                      <a:pt x="120" y="21"/>
                      <a:pt x="121" y="23"/>
                    </a:cubicBezTo>
                    <a:cubicBezTo>
                      <a:pt x="122" y="24"/>
                      <a:pt x="128" y="25"/>
                      <a:pt x="128" y="26"/>
                    </a:cubicBezTo>
                    <a:cubicBezTo>
                      <a:pt x="129" y="27"/>
                      <a:pt x="123" y="27"/>
                      <a:pt x="120" y="28"/>
                    </a:cubicBezTo>
                    <a:cubicBezTo>
                      <a:pt x="117" y="28"/>
                      <a:pt x="118" y="32"/>
                      <a:pt x="118" y="33"/>
                    </a:cubicBezTo>
                    <a:cubicBezTo>
                      <a:pt x="119" y="35"/>
                      <a:pt x="116" y="37"/>
                      <a:pt x="114" y="38"/>
                    </a:cubicBezTo>
                    <a:cubicBezTo>
                      <a:pt x="111" y="38"/>
                      <a:pt x="114" y="42"/>
                      <a:pt x="116" y="42"/>
                    </a:cubicBezTo>
                    <a:cubicBezTo>
                      <a:pt x="118" y="42"/>
                      <a:pt x="120" y="44"/>
                      <a:pt x="121" y="44"/>
                    </a:cubicBezTo>
                    <a:cubicBezTo>
                      <a:pt x="123" y="44"/>
                      <a:pt x="123" y="47"/>
                      <a:pt x="123" y="49"/>
                    </a:cubicBezTo>
                    <a:cubicBezTo>
                      <a:pt x="123" y="52"/>
                      <a:pt x="121" y="52"/>
                      <a:pt x="118" y="52"/>
                    </a:cubicBezTo>
                    <a:cubicBezTo>
                      <a:pt x="116" y="52"/>
                      <a:pt x="114" y="50"/>
                      <a:pt x="112" y="50"/>
                    </a:cubicBezTo>
                    <a:cubicBezTo>
                      <a:pt x="111" y="49"/>
                      <a:pt x="111" y="53"/>
                      <a:pt x="110" y="54"/>
                    </a:cubicBezTo>
                    <a:cubicBezTo>
                      <a:pt x="108" y="54"/>
                      <a:pt x="108" y="51"/>
                      <a:pt x="106" y="51"/>
                    </a:cubicBezTo>
                    <a:cubicBezTo>
                      <a:pt x="104" y="51"/>
                      <a:pt x="101" y="51"/>
                      <a:pt x="100" y="49"/>
                    </a:cubicBezTo>
                    <a:cubicBezTo>
                      <a:pt x="100" y="47"/>
                      <a:pt x="95" y="46"/>
                      <a:pt x="92" y="48"/>
                    </a:cubicBezTo>
                    <a:cubicBezTo>
                      <a:pt x="90" y="50"/>
                      <a:pt x="90" y="49"/>
                      <a:pt x="88" y="48"/>
                    </a:cubicBezTo>
                    <a:cubicBezTo>
                      <a:pt x="86" y="47"/>
                      <a:pt x="81" y="49"/>
                      <a:pt x="80" y="50"/>
                    </a:cubicBezTo>
                    <a:cubicBezTo>
                      <a:pt x="79" y="52"/>
                      <a:pt x="75" y="53"/>
                      <a:pt x="72" y="51"/>
                    </a:cubicBezTo>
                    <a:cubicBezTo>
                      <a:pt x="70" y="49"/>
                      <a:pt x="68" y="49"/>
                      <a:pt x="68" y="51"/>
                    </a:cubicBezTo>
                    <a:cubicBezTo>
                      <a:pt x="68" y="54"/>
                      <a:pt x="66" y="52"/>
                      <a:pt x="66" y="50"/>
                    </a:cubicBezTo>
                    <a:cubicBezTo>
                      <a:pt x="66" y="49"/>
                      <a:pt x="61" y="46"/>
                      <a:pt x="59" y="44"/>
                    </a:cubicBezTo>
                    <a:cubicBezTo>
                      <a:pt x="57" y="43"/>
                      <a:pt x="50" y="43"/>
                      <a:pt x="50" y="42"/>
                    </a:cubicBezTo>
                    <a:cubicBezTo>
                      <a:pt x="49" y="40"/>
                      <a:pt x="45" y="39"/>
                      <a:pt x="44" y="42"/>
                    </a:cubicBezTo>
                    <a:cubicBezTo>
                      <a:pt x="43" y="44"/>
                      <a:pt x="41" y="42"/>
                      <a:pt x="40" y="42"/>
                    </a:cubicBezTo>
                    <a:cubicBezTo>
                      <a:pt x="38" y="41"/>
                      <a:pt x="35" y="43"/>
                      <a:pt x="34" y="43"/>
                    </a:cubicBezTo>
                    <a:cubicBezTo>
                      <a:pt x="32" y="44"/>
                      <a:pt x="28" y="47"/>
                      <a:pt x="25" y="47"/>
                    </a:cubicBezTo>
                    <a:cubicBezTo>
                      <a:pt x="23" y="47"/>
                      <a:pt x="24" y="50"/>
                      <a:pt x="21" y="51"/>
                    </a:cubicBezTo>
                    <a:cubicBezTo>
                      <a:pt x="18" y="52"/>
                      <a:pt x="18" y="54"/>
                      <a:pt x="19" y="55"/>
                    </a:cubicBezTo>
                    <a:cubicBezTo>
                      <a:pt x="19" y="57"/>
                      <a:pt x="21" y="59"/>
                      <a:pt x="18" y="60"/>
                    </a:cubicBezTo>
                    <a:cubicBezTo>
                      <a:pt x="15" y="62"/>
                      <a:pt x="14" y="57"/>
                      <a:pt x="11" y="55"/>
                    </a:cubicBezTo>
                    <a:cubicBezTo>
                      <a:pt x="9" y="53"/>
                      <a:pt x="7" y="55"/>
                      <a:pt x="7" y="58"/>
                    </a:cubicBezTo>
                    <a:cubicBezTo>
                      <a:pt x="7" y="60"/>
                      <a:pt x="4" y="60"/>
                      <a:pt x="3" y="63"/>
                    </a:cubicBezTo>
                    <a:cubicBezTo>
                      <a:pt x="1" y="65"/>
                      <a:pt x="5" y="66"/>
                      <a:pt x="5" y="67"/>
                    </a:cubicBezTo>
                    <a:cubicBezTo>
                      <a:pt x="5" y="68"/>
                      <a:pt x="3" y="69"/>
                      <a:pt x="2" y="69"/>
                    </a:cubicBezTo>
                    <a:cubicBezTo>
                      <a:pt x="2" y="70"/>
                      <a:pt x="0" y="73"/>
                      <a:pt x="0" y="74"/>
                    </a:cubicBezTo>
                    <a:cubicBezTo>
                      <a:pt x="1" y="75"/>
                      <a:pt x="5" y="75"/>
                      <a:pt x="5" y="78"/>
                    </a:cubicBezTo>
                    <a:cubicBezTo>
                      <a:pt x="5" y="80"/>
                      <a:pt x="4" y="83"/>
                      <a:pt x="6" y="82"/>
                    </a:cubicBezTo>
                    <a:cubicBezTo>
                      <a:pt x="9" y="81"/>
                      <a:pt x="11" y="82"/>
                      <a:pt x="12" y="82"/>
                    </a:cubicBezTo>
                    <a:cubicBezTo>
                      <a:pt x="14" y="82"/>
                      <a:pt x="15" y="84"/>
                      <a:pt x="17" y="87"/>
                    </a:cubicBezTo>
                    <a:cubicBezTo>
                      <a:pt x="20" y="90"/>
                      <a:pt x="21" y="92"/>
                      <a:pt x="18" y="92"/>
                    </a:cubicBezTo>
                    <a:cubicBezTo>
                      <a:pt x="16" y="93"/>
                      <a:pt x="17" y="94"/>
                      <a:pt x="20" y="96"/>
                    </a:cubicBezTo>
                    <a:cubicBezTo>
                      <a:pt x="21" y="96"/>
                      <a:pt x="22" y="97"/>
                      <a:pt x="23" y="97"/>
                    </a:cubicBezTo>
                    <a:cubicBezTo>
                      <a:pt x="23" y="97"/>
                      <a:pt x="24" y="97"/>
                      <a:pt x="24" y="96"/>
                    </a:cubicBezTo>
                    <a:cubicBezTo>
                      <a:pt x="28" y="93"/>
                      <a:pt x="36" y="89"/>
                      <a:pt x="41" y="91"/>
                    </a:cubicBezTo>
                    <a:cubicBezTo>
                      <a:pt x="46" y="92"/>
                      <a:pt x="51" y="90"/>
                      <a:pt x="53" y="93"/>
                    </a:cubicBezTo>
                    <a:cubicBezTo>
                      <a:pt x="56" y="97"/>
                      <a:pt x="53" y="103"/>
                      <a:pt x="54" y="105"/>
                    </a:cubicBezTo>
                    <a:cubicBezTo>
                      <a:pt x="55" y="107"/>
                      <a:pt x="50" y="108"/>
                      <a:pt x="46" y="107"/>
                    </a:cubicBezTo>
                    <a:cubicBezTo>
                      <a:pt x="43" y="107"/>
                      <a:pt x="36" y="109"/>
                      <a:pt x="36" y="111"/>
                    </a:cubicBezTo>
                    <a:cubicBezTo>
                      <a:pt x="37" y="113"/>
                      <a:pt x="40" y="118"/>
                      <a:pt x="35" y="115"/>
                    </a:cubicBezTo>
                    <a:cubicBezTo>
                      <a:pt x="31" y="113"/>
                      <a:pt x="29" y="118"/>
                      <a:pt x="31" y="118"/>
                    </a:cubicBezTo>
                    <a:cubicBezTo>
                      <a:pt x="34" y="118"/>
                      <a:pt x="37" y="121"/>
                      <a:pt x="37" y="123"/>
                    </a:cubicBezTo>
                    <a:cubicBezTo>
                      <a:pt x="37" y="125"/>
                      <a:pt x="38" y="130"/>
                      <a:pt x="40" y="129"/>
                    </a:cubicBezTo>
                    <a:cubicBezTo>
                      <a:pt x="42" y="129"/>
                      <a:pt x="42" y="133"/>
                      <a:pt x="46" y="133"/>
                    </a:cubicBezTo>
                    <a:cubicBezTo>
                      <a:pt x="49" y="132"/>
                      <a:pt x="52" y="134"/>
                      <a:pt x="50" y="137"/>
                    </a:cubicBezTo>
                    <a:cubicBezTo>
                      <a:pt x="47" y="140"/>
                      <a:pt x="51" y="148"/>
                      <a:pt x="52" y="146"/>
                    </a:cubicBezTo>
                    <a:cubicBezTo>
                      <a:pt x="53" y="145"/>
                      <a:pt x="52" y="143"/>
                      <a:pt x="53" y="141"/>
                    </a:cubicBezTo>
                    <a:cubicBezTo>
                      <a:pt x="51" y="137"/>
                      <a:pt x="59" y="137"/>
                      <a:pt x="61" y="137"/>
                    </a:cubicBezTo>
                    <a:cubicBezTo>
                      <a:pt x="64" y="137"/>
                      <a:pt x="68" y="140"/>
                      <a:pt x="71" y="144"/>
                    </a:cubicBezTo>
                    <a:cubicBezTo>
                      <a:pt x="74" y="148"/>
                      <a:pt x="77" y="146"/>
                      <a:pt x="77" y="146"/>
                    </a:cubicBezTo>
                    <a:cubicBezTo>
                      <a:pt x="78" y="110"/>
                      <a:pt x="78" y="110"/>
                      <a:pt x="78" y="110"/>
                    </a:cubicBezTo>
                    <a:cubicBezTo>
                      <a:pt x="98" y="105"/>
                      <a:pt x="98" y="105"/>
                      <a:pt x="98" y="105"/>
                    </a:cubicBezTo>
                    <a:cubicBezTo>
                      <a:pt x="99" y="104"/>
                      <a:pt x="99" y="104"/>
                      <a:pt x="99" y="103"/>
                    </a:cubicBezTo>
                    <a:cubicBezTo>
                      <a:pt x="102" y="99"/>
                      <a:pt x="105" y="103"/>
                      <a:pt x="106" y="103"/>
                    </a:cubicBezTo>
                    <a:cubicBezTo>
                      <a:pt x="107" y="104"/>
                      <a:pt x="107" y="99"/>
                      <a:pt x="110" y="100"/>
                    </a:cubicBezTo>
                    <a:cubicBezTo>
                      <a:pt x="113" y="100"/>
                      <a:pt x="109" y="104"/>
                      <a:pt x="112" y="104"/>
                    </a:cubicBezTo>
                    <a:cubicBezTo>
                      <a:pt x="113" y="104"/>
                      <a:pt x="117" y="110"/>
                      <a:pt x="116" y="115"/>
                    </a:cubicBezTo>
                    <a:cubicBezTo>
                      <a:pt x="119" y="118"/>
                      <a:pt x="125" y="124"/>
                      <a:pt x="125" y="125"/>
                    </a:cubicBezTo>
                    <a:cubicBezTo>
                      <a:pt x="126" y="127"/>
                      <a:pt x="134" y="124"/>
                      <a:pt x="136" y="125"/>
                    </a:cubicBezTo>
                    <a:cubicBezTo>
                      <a:pt x="137" y="125"/>
                      <a:pt x="150" y="125"/>
                      <a:pt x="152" y="125"/>
                    </a:cubicBezTo>
                    <a:cubicBezTo>
                      <a:pt x="154" y="125"/>
                      <a:pt x="156" y="129"/>
                      <a:pt x="158" y="130"/>
                    </a:cubicBezTo>
                    <a:cubicBezTo>
                      <a:pt x="161" y="131"/>
                      <a:pt x="160" y="135"/>
                      <a:pt x="160" y="138"/>
                    </a:cubicBezTo>
                    <a:cubicBezTo>
                      <a:pt x="161" y="140"/>
                      <a:pt x="164" y="143"/>
                      <a:pt x="165" y="146"/>
                    </a:cubicBezTo>
                    <a:cubicBezTo>
                      <a:pt x="165" y="148"/>
                      <a:pt x="169" y="147"/>
                      <a:pt x="172" y="148"/>
                    </a:cubicBezTo>
                    <a:cubicBezTo>
                      <a:pt x="174" y="148"/>
                      <a:pt x="178" y="149"/>
                      <a:pt x="178" y="152"/>
                    </a:cubicBezTo>
                    <a:cubicBezTo>
                      <a:pt x="179" y="154"/>
                      <a:pt x="182" y="152"/>
                      <a:pt x="182" y="151"/>
                    </a:cubicBezTo>
                    <a:cubicBezTo>
                      <a:pt x="182" y="149"/>
                      <a:pt x="186" y="146"/>
                      <a:pt x="190" y="144"/>
                    </a:cubicBezTo>
                    <a:cubicBezTo>
                      <a:pt x="193" y="143"/>
                      <a:pt x="194" y="143"/>
                      <a:pt x="195" y="144"/>
                    </a:cubicBezTo>
                    <a:cubicBezTo>
                      <a:pt x="196" y="142"/>
                      <a:pt x="197" y="140"/>
                      <a:pt x="197" y="139"/>
                    </a:cubicBezTo>
                    <a:cubicBezTo>
                      <a:pt x="199" y="139"/>
                      <a:pt x="202" y="136"/>
                      <a:pt x="202" y="134"/>
                    </a:cubicBezTo>
                    <a:cubicBezTo>
                      <a:pt x="203" y="131"/>
                      <a:pt x="209" y="131"/>
                      <a:pt x="213" y="134"/>
                    </a:cubicBezTo>
                    <a:cubicBezTo>
                      <a:pt x="218" y="136"/>
                      <a:pt x="220" y="136"/>
                      <a:pt x="221" y="132"/>
                    </a:cubicBezTo>
                    <a:cubicBezTo>
                      <a:pt x="221" y="129"/>
                      <a:pt x="227" y="128"/>
                      <a:pt x="229" y="129"/>
                    </a:cubicBezTo>
                    <a:cubicBezTo>
                      <a:pt x="231" y="130"/>
                      <a:pt x="237" y="133"/>
                      <a:pt x="240" y="132"/>
                    </a:cubicBezTo>
                    <a:cubicBezTo>
                      <a:pt x="242" y="131"/>
                      <a:pt x="257" y="132"/>
                      <a:pt x="260" y="133"/>
                    </a:cubicBezTo>
                    <a:cubicBezTo>
                      <a:pt x="264" y="134"/>
                      <a:pt x="265" y="132"/>
                      <a:pt x="268" y="136"/>
                    </a:cubicBezTo>
                    <a:cubicBezTo>
                      <a:pt x="270" y="139"/>
                      <a:pt x="272" y="136"/>
                      <a:pt x="275" y="138"/>
                    </a:cubicBezTo>
                    <a:cubicBezTo>
                      <a:pt x="275" y="137"/>
                      <a:pt x="274" y="136"/>
                      <a:pt x="274" y="135"/>
                    </a:cubicBezTo>
                    <a:cubicBezTo>
                      <a:pt x="274" y="133"/>
                      <a:pt x="278" y="131"/>
                      <a:pt x="279" y="129"/>
                    </a:cubicBezTo>
                    <a:cubicBezTo>
                      <a:pt x="279" y="127"/>
                      <a:pt x="275" y="122"/>
                      <a:pt x="275" y="120"/>
                    </a:cubicBezTo>
                    <a:cubicBezTo>
                      <a:pt x="275" y="118"/>
                      <a:pt x="275" y="114"/>
                      <a:pt x="274" y="113"/>
                    </a:cubicBezTo>
                    <a:cubicBezTo>
                      <a:pt x="272" y="112"/>
                      <a:pt x="277" y="110"/>
                      <a:pt x="278" y="110"/>
                    </a:cubicBezTo>
                    <a:cubicBezTo>
                      <a:pt x="281" y="110"/>
                      <a:pt x="285" y="107"/>
                      <a:pt x="286" y="108"/>
                    </a:cubicBezTo>
                    <a:cubicBezTo>
                      <a:pt x="287" y="109"/>
                      <a:pt x="289" y="110"/>
                      <a:pt x="292" y="110"/>
                    </a:cubicBezTo>
                    <a:cubicBezTo>
                      <a:pt x="294" y="110"/>
                      <a:pt x="293" y="107"/>
                      <a:pt x="292" y="106"/>
                    </a:cubicBezTo>
                    <a:cubicBezTo>
                      <a:pt x="290" y="105"/>
                      <a:pt x="296" y="94"/>
                      <a:pt x="297" y="91"/>
                    </a:cubicBezTo>
                    <a:cubicBezTo>
                      <a:pt x="297" y="87"/>
                      <a:pt x="299" y="90"/>
                      <a:pt x="302" y="91"/>
                    </a:cubicBezTo>
                    <a:cubicBezTo>
                      <a:pt x="305" y="91"/>
                      <a:pt x="308" y="90"/>
                      <a:pt x="309" y="91"/>
                    </a:cubicBezTo>
                    <a:cubicBezTo>
                      <a:pt x="311" y="92"/>
                      <a:pt x="316" y="90"/>
                      <a:pt x="317" y="88"/>
                    </a:cubicBezTo>
                    <a:cubicBezTo>
                      <a:pt x="318" y="87"/>
                      <a:pt x="316" y="86"/>
                      <a:pt x="316" y="82"/>
                    </a:cubicBezTo>
                    <a:cubicBezTo>
                      <a:pt x="316" y="78"/>
                      <a:pt x="318" y="76"/>
                      <a:pt x="321" y="76"/>
                    </a:cubicBezTo>
                    <a:cubicBezTo>
                      <a:pt x="324" y="76"/>
                      <a:pt x="325" y="73"/>
                      <a:pt x="325" y="71"/>
                    </a:cubicBezTo>
                    <a:cubicBezTo>
                      <a:pt x="325" y="70"/>
                      <a:pt x="327" y="69"/>
                      <a:pt x="327" y="66"/>
                    </a:cubicBezTo>
                    <a:cubicBezTo>
                      <a:pt x="326" y="65"/>
                      <a:pt x="326" y="64"/>
                      <a:pt x="326" y="63"/>
                    </a:cubicBezTo>
                    <a:close/>
                    <a:moveTo>
                      <a:pt x="122" y="98"/>
                    </a:moveTo>
                    <a:cubicBezTo>
                      <a:pt x="121" y="99"/>
                      <a:pt x="112" y="97"/>
                      <a:pt x="111" y="95"/>
                    </a:cubicBezTo>
                    <a:cubicBezTo>
                      <a:pt x="110" y="93"/>
                      <a:pt x="124" y="95"/>
                      <a:pt x="122" y="98"/>
                    </a:cubicBezTo>
                    <a:close/>
                    <a:moveTo>
                      <a:pt x="257" y="97"/>
                    </a:moveTo>
                    <a:cubicBezTo>
                      <a:pt x="250" y="97"/>
                      <a:pt x="236" y="94"/>
                      <a:pt x="230" y="100"/>
                    </a:cubicBezTo>
                    <a:cubicBezTo>
                      <a:pt x="224" y="107"/>
                      <a:pt x="228" y="110"/>
                      <a:pt x="226" y="111"/>
                    </a:cubicBezTo>
                    <a:cubicBezTo>
                      <a:pt x="223" y="111"/>
                      <a:pt x="221" y="101"/>
                      <a:pt x="225" y="97"/>
                    </a:cubicBezTo>
                    <a:cubicBezTo>
                      <a:pt x="228" y="94"/>
                      <a:pt x="239" y="93"/>
                      <a:pt x="245" y="94"/>
                    </a:cubicBezTo>
                    <a:cubicBezTo>
                      <a:pt x="252" y="96"/>
                      <a:pt x="264" y="93"/>
                      <a:pt x="265" y="93"/>
                    </a:cubicBezTo>
                    <a:cubicBezTo>
                      <a:pt x="267" y="94"/>
                      <a:pt x="264" y="97"/>
                      <a:pt x="257" y="9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6" name="Google Shape;906;p30"/>
              <p:cNvSpPr/>
              <p:nvPr/>
            </p:nvSpPr>
            <p:spPr>
              <a:xfrm>
                <a:off x="5146820" y="3983146"/>
                <a:ext cx="341285" cy="356342"/>
              </a:xfrm>
              <a:custGeom>
                <a:avLst/>
                <a:gdLst/>
                <a:ahLst/>
                <a:cxnLst/>
                <a:rect l="l" t="t" r="r" b="b"/>
                <a:pathLst>
                  <a:path w="148" h="155" extrusionOk="0">
                    <a:moveTo>
                      <a:pt x="135" y="102"/>
                    </a:moveTo>
                    <a:cubicBezTo>
                      <a:pt x="131" y="100"/>
                      <a:pt x="130" y="73"/>
                      <a:pt x="132" y="72"/>
                    </a:cubicBezTo>
                    <a:cubicBezTo>
                      <a:pt x="132" y="72"/>
                      <a:pt x="132" y="73"/>
                      <a:pt x="133" y="73"/>
                    </a:cubicBezTo>
                    <a:cubicBezTo>
                      <a:pt x="132" y="67"/>
                      <a:pt x="132" y="67"/>
                      <a:pt x="132" y="67"/>
                    </a:cubicBezTo>
                    <a:cubicBezTo>
                      <a:pt x="132" y="67"/>
                      <a:pt x="132" y="67"/>
                      <a:pt x="132" y="67"/>
                    </a:cubicBezTo>
                    <a:cubicBezTo>
                      <a:pt x="131" y="67"/>
                      <a:pt x="130" y="66"/>
                      <a:pt x="130" y="65"/>
                    </a:cubicBezTo>
                    <a:cubicBezTo>
                      <a:pt x="130" y="62"/>
                      <a:pt x="132" y="62"/>
                      <a:pt x="132" y="62"/>
                    </a:cubicBezTo>
                    <a:cubicBezTo>
                      <a:pt x="132" y="62"/>
                      <a:pt x="131" y="58"/>
                      <a:pt x="133" y="57"/>
                    </a:cubicBezTo>
                    <a:cubicBezTo>
                      <a:pt x="134" y="57"/>
                      <a:pt x="134" y="57"/>
                      <a:pt x="134" y="56"/>
                    </a:cubicBezTo>
                    <a:cubicBezTo>
                      <a:pt x="135" y="55"/>
                      <a:pt x="136" y="52"/>
                      <a:pt x="136" y="51"/>
                    </a:cubicBezTo>
                    <a:cubicBezTo>
                      <a:pt x="136" y="48"/>
                      <a:pt x="136" y="46"/>
                      <a:pt x="137" y="44"/>
                    </a:cubicBezTo>
                    <a:cubicBezTo>
                      <a:pt x="138" y="42"/>
                      <a:pt x="138" y="39"/>
                      <a:pt x="139" y="38"/>
                    </a:cubicBezTo>
                    <a:cubicBezTo>
                      <a:pt x="140" y="37"/>
                      <a:pt x="140" y="34"/>
                      <a:pt x="142" y="33"/>
                    </a:cubicBezTo>
                    <a:cubicBezTo>
                      <a:pt x="144" y="33"/>
                      <a:pt x="145" y="32"/>
                      <a:pt x="145" y="31"/>
                    </a:cubicBezTo>
                    <a:cubicBezTo>
                      <a:pt x="146" y="30"/>
                      <a:pt x="148" y="29"/>
                      <a:pt x="148" y="27"/>
                    </a:cubicBezTo>
                    <a:cubicBezTo>
                      <a:pt x="148" y="25"/>
                      <a:pt x="145" y="25"/>
                      <a:pt x="145" y="23"/>
                    </a:cubicBezTo>
                    <a:cubicBezTo>
                      <a:pt x="145" y="21"/>
                      <a:pt x="146" y="16"/>
                      <a:pt x="146" y="16"/>
                    </a:cubicBezTo>
                    <a:cubicBezTo>
                      <a:pt x="146" y="16"/>
                      <a:pt x="146" y="16"/>
                      <a:pt x="146" y="16"/>
                    </a:cubicBezTo>
                    <a:cubicBezTo>
                      <a:pt x="142" y="13"/>
                      <a:pt x="138" y="9"/>
                      <a:pt x="137" y="8"/>
                    </a:cubicBezTo>
                    <a:cubicBezTo>
                      <a:pt x="135" y="7"/>
                      <a:pt x="133" y="9"/>
                      <a:pt x="133" y="9"/>
                    </a:cubicBezTo>
                    <a:cubicBezTo>
                      <a:pt x="133" y="9"/>
                      <a:pt x="130" y="7"/>
                      <a:pt x="128" y="9"/>
                    </a:cubicBezTo>
                    <a:cubicBezTo>
                      <a:pt x="126" y="11"/>
                      <a:pt x="123" y="9"/>
                      <a:pt x="123" y="9"/>
                    </a:cubicBezTo>
                    <a:cubicBezTo>
                      <a:pt x="123" y="9"/>
                      <a:pt x="121" y="7"/>
                      <a:pt x="120" y="5"/>
                    </a:cubicBezTo>
                    <a:cubicBezTo>
                      <a:pt x="119" y="4"/>
                      <a:pt x="119" y="3"/>
                      <a:pt x="118" y="3"/>
                    </a:cubicBezTo>
                    <a:cubicBezTo>
                      <a:pt x="118" y="3"/>
                      <a:pt x="118" y="3"/>
                      <a:pt x="118" y="3"/>
                    </a:cubicBezTo>
                    <a:cubicBezTo>
                      <a:pt x="112" y="4"/>
                      <a:pt x="112" y="4"/>
                      <a:pt x="112" y="4"/>
                    </a:cubicBezTo>
                    <a:cubicBezTo>
                      <a:pt x="112" y="4"/>
                      <a:pt x="104" y="0"/>
                      <a:pt x="103" y="3"/>
                    </a:cubicBezTo>
                    <a:cubicBezTo>
                      <a:pt x="101" y="6"/>
                      <a:pt x="100" y="4"/>
                      <a:pt x="96" y="4"/>
                    </a:cubicBezTo>
                    <a:cubicBezTo>
                      <a:pt x="93" y="4"/>
                      <a:pt x="90" y="5"/>
                      <a:pt x="88" y="6"/>
                    </a:cubicBezTo>
                    <a:cubicBezTo>
                      <a:pt x="86" y="7"/>
                      <a:pt x="83" y="5"/>
                      <a:pt x="82" y="6"/>
                    </a:cubicBezTo>
                    <a:cubicBezTo>
                      <a:pt x="80" y="7"/>
                      <a:pt x="79" y="12"/>
                      <a:pt x="79" y="12"/>
                    </a:cubicBezTo>
                    <a:cubicBezTo>
                      <a:pt x="64" y="9"/>
                      <a:pt x="64" y="9"/>
                      <a:pt x="64" y="9"/>
                    </a:cubicBezTo>
                    <a:cubicBezTo>
                      <a:pt x="64" y="9"/>
                      <a:pt x="61" y="4"/>
                      <a:pt x="57" y="4"/>
                    </a:cubicBezTo>
                    <a:cubicBezTo>
                      <a:pt x="54" y="4"/>
                      <a:pt x="49" y="11"/>
                      <a:pt x="49" y="11"/>
                    </a:cubicBezTo>
                    <a:cubicBezTo>
                      <a:pt x="49" y="16"/>
                      <a:pt x="49" y="16"/>
                      <a:pt x="49" y="16"/>
                    </a:cubicBezTo>
                    <a:cubicBezTo>
                      <a:pt x="49" y="20"/>
                      <a:pt x="49" y="23"/>
                      <a:pt x="48" y="25"/>
                    </a:cubicBezTo>
                    <a:cubicBezTo>
                      <a:pt x="46" y="27"/>
                      <a:pt x="45" y="28"/>
                      <a:pt x="45" y="33"/>
                    </a:cubicBezTo>
                    <a:cubicBezTo>
                      <a:pt x="45" y="38"/>
                      <a:pt x="39" y="46"/>
                      <a:pt x="39" y="50"/>
                    </a:cubicBezTo>
                    <a:cubicBezTo>
                      <a:pt x="39" y="54"/>
                      <a:pt x="32" y="56"/>
                      <a:pt x="32" y="59"/>
                    </a:cubicBezTo>
                    <a:cubicBezTo>
                      <a:pt x="32" y="61"/>
                      <a:pt x="31" y="67"/>
                      <a:pt x="31" y="72"/>
                    </a:cubicBezTo>
                    <a:cubicBezTo>
                      <a:pt x="31" y="78"/>
                      <a:pt x="28" y="73"/>
                      <a:pt x="28" y="78"/>
                    </a:cubicBezTo>
                    <a:cubicBezTo>
                      <a:pt x="28" y="83"/>
                      <a:pt x="26" y="80"/>
                      <a:pt x="23" y="83"/>
                    </a:cubicBezTo>
                    <a:cubicBezTo>
                      <a:pt x="21" y="85"/>
                      <a:pt x="20" y="86"/>
                      <a:pt x="20" y="83"/>
                    </a:cubicBezTo>
                    <a:cubicBezTo>
                      <a:pt x="20" y="81"/>
                      <a:pt x="16" y="80"/>
                      <a:pt x="13" y="83"/>
                    </a:cubicBezTo>
                    <a:cubicBezTo>
                      <a:pt x="10" y="85"/>
                      <a:pt x="9" y="83"/>
                      <a:pt x="8" y="82"/>
                    </a:cubicBezTo>
                    <a:cubicBezTo>
                      <a:pt x="7" y="82"/>
                      <a:pt x="4" y="84"/>
                      <a:pt x="0" y="86"/>
                    </a:cubicBezTo>
                    <a:cubicBezTo>
                      <a:pt x="2" y="89"/>
                      <a:pt x="3" y="92"/>
                      <a:pt x="3" y="95"/>
                    </a:cubicBezTo>
                    <a:cubicBezTo>
                      <a:pt x="3" y="95"/>
                      <a:pt x="3" y="96"/>
                      <a:pt x="3" y="96"/>
                    </a:cubicBezTo>
                    <a:cubicBezTo>
                      <a:pt x="5" y="95"/>
                      <a:pt x="7" y="94"/>
                      <a:pt x="8" y="94"/>
                    </a:cubicBezTo>
                    <a:cubicBezTo>
                      <a:pt x="10" y="93"/>
                      <a:pt x="34" y="94"/>
                      <a:pt x="34" y="94"/>
                    </a:cubicBezTo>
                    <a:cubicBezTo>
                      <a:pt x="34" y="94"/>
                      <a:pt x="36" y="97"/>
                      <a:pt x="35" y="100"/>
                    </a:cubicBezTo>
                    <a:cubicBezTo>
                      <a:pt x="35" y="103"/>
                      <a:pt x="37" y="102"/>
                      <a:pt x="39" y="106"/>
                    </a:cubicBezTo>
                    <a:cubicBezTo>
                      <a:pt x="40" y="111"/>
                      <a:pt x="42" y="112"/>
                      <a:pt x="45" y="111"/>
                    </a:cubicBezTo>
                    <a:cubicBezTo>
                      <a:pt x="49" y="110"/>
                      <a:pt x="53" y="110"/>
                      <a:pt x="55" y="110"/>
                    </a:cubicBezTo>
                    <a:cubicBezTo>
                      <a:pt x="56" y="110"/>
                      <a:pt x="56" y="104"/>
                      <a:pt x="58" y="103"/>
                    </a:cubicBezTo>
                    <a:cubicBezTo>
                      <a:pt x="60" y="102"/>
                      <a:pt x="64" y="103"/>
                      <a:pt x="64" y="103"/>
                    </a:cubicBezTo>
                    <a:cubicBezTo>
                      <a:pt x="64" y="103"/>
                      <a:pt x="65" y="105"/>
                      <a:pt x="68" y="105"/>
                    </a:cubicBezTo>
                    <a:cubicBezTo>
                      <a:pt x="72" y="105"/>
                      <a:pt x="74" y="103"/>
                      <a:pt x="74" y="106"/>
                    </a:cubicBezTo>
                    <a:cubicBezTo>
                      <a:pt x="74" y="108"/>
                      <a:pt x="74" y="111"/>
                      <a:pt x="75" y="112"/>
                    </a:cubicBezTo>
                    <a:cubicBezTo>
                      <a:pt x="76" y="113"/>
                      <a:pt x="72" y="122"/>
                      <a:pt x="74" y="123"/>
                    </a:cubicBezTo>
                    <a:cubicBezTo>
                      <a:pt x="76" y="125"/>
                      <a:pt x="78" y="128"/>
                      <a:pt x="78" y="130"/>
                    </a:cubicBezTo>
                    <a:cubicBezTo>
                      <a:pt x="78" y="132"/>
                      <a:pt x="76" y="136"/>
                      <a:pt x="78" y="136"/>
                    </a:cubicBezTo>
                    <a:cubicBezTo>
                      <a:pt x="79" y="137"/>
                      <a:pt x="80" y="134"/>
                      <a:pt x="82" y="134"/>
                    </a:cubicBezTo>
                    <a:cubicBezTo>
                      <a:pt x="85" y="134"/>
                      <a:pt x="87" y="135"/>
                      <a:pt x="89" y="133"/>
                    </a:cubicBezTo>
                    <a:cubicBezTo>
                      <a:pt x="90" y="133"/>
                      <a:pt x="91" y="133"/>
                      <a:pt x="91" y="134"/>
                    </a:cubicBezTo>
                    <a:cubicBezTo>
                      <a:pt x="93" y="134"/>
                      <a:pt x="94" y="136"/>
                      <a:pt x="94" y="136"/>
                    </a:cubicBezTo>
                    <a:cubicBezTo>
                      <a:pt x="94" y="136"/>
                      <a:pt x="94" y="138"/>
                      <a:pt x="96" y="137"/>
                    </a:cubicBezTo>
                    <a:cubicBezTo>
                      <a:pt x="97" y="137"/>
                      <a:pt x="101" y="136"/>
                      <a:pt x="101" y="137"/>
                    </a:cubicBezTo>
                    <a:cubicBezTo>
                      <a:pt x="100" y="138"/>
                      <a:pt x="102" y="142"/>
                      <a:pt x="103" y="141"/>
                    </a:cubicBezTo>
                    <a:cubicBezTo>
                      <a:pt x="105" y="140"/>
                      <a:pt x="108" y="143"/>
                      <a:pt x="110" y="143"/>
                    </a:cubicBezTo>
                    <a:cubicBezTo>
                      <a:pt x="112" y="143"/>
                      <a:pt x="114" y="143"/>
                      <a:pt x="114" y="142"/>
                    </a:cubicBezTo>
                    <a:cubicBezTo>
                      <a:pt x="114" y="141"/>
                      <a:pt x="116" y="139"/>
                      <a:pt x="116" y="141"/>
                    </a:cubicBezTo>
                    <a:cubicBezTo>
                      <a:pt x="117" y="142"/>
                      <a:pt x="119" y="145"/>
                      <a:pt x="121" y="145"/>
                    </a:cubicBezTo>
                    <a:cubicBezTo>
                      <a:pt x="122" y="145"/>
                      <a:pt x="127" y="145"/>
                      <a:pt x="127" y="147"/>
                    </a:cubicBezTo>
                    <a:cubicBezTo>
                      <a:pt x="127" y="148"/>
                      <a:pt x="128" y="152"/>
                      <a:pt x="130" y="153"/>
                    </a:cubicBezTo>
                    <a:cubicBezTo>
                      <a:pt x="132" y="155"/>
                      <a:pt x="136" y="153"/>
                      <a:pt x="136" y="153"/>
                    </a:cubicBezTo>
                    <a:cubicBezTo>
                      <a:pt x="136" y="153"/>
                      <a:pt x="137" y="152"/>
                      <a:pt x="137" y="150"/>
                    </a:cubicBezTo>
                    <a:cubicBezTo>
                      <a:pt x="137" y="147"/>
                      <a:pt x="137" y="144"/>
                      <a:pt x="136" y="144"/>
                    </a:cubicBezTo>
                    <a:cubicBezTo>
                      <a:pt x="135" y="144"/>
                      <a:pt x="133" y="147"/>
                      <a:pt x="131" y="146"/>
                    </a:cubicBezTo>
                    <a:cubicBezTo>
                      <a:pt x="128" y="145"/>
                      <a:pt x="126" y="140"/>
                      <a:pt x="125" y="140"/>
                    </a:cubicBezTo>
                    <a:cubicBezTo>
                      <a:pt x="124" y="139"/>
                      <a:pt x="127" y="134"/>
                      <a:pt x="127" y="132"/>
                    </a:cubicBezTo>
                    <a:cubicBezTo>
                      <a:pt x="127" y="130"/>
                      <a:pt x="129" y="124"/>
                      <a:pt x="127" y="123"/>
                    </a:cubicBezTo>
                    <a:cubicBezTo>
                      <a:pt x="126" y="122"/>
                      <a:pt x="127" y="120"/>
                      <a:pt x="129" y="119"/>
                    </a:cubicBezTo>
                    <a:cubicBezTo>
                      <a:pt x="130" y="117"/>
                      <a:pt x="128" y="113"/>
                      <a:pt x="131" y="113"/>
                    </a:cubicBezTo>
                    <a:cubicBezTo>
                      <a:pt x="133" y="113"/>
                      <a:pt x="139" y="114"/>
                      <a:pt x="140" y="112"/>
                    </a:cubicBezTo>
                    <a:cubicBezTo>
                      <a:pt x="140" y="112"/>
                      <a:pt x="141" y="112"/>
                      <a:pt x="141" y="112"/>
                    </a:cubicBezTo>
                    <a:cubicBezTo>
                      <a:pt x="141" y="111"/>
                      <a:pt x="141" y="111"/>
                      <a:pt x="141" y="110"/>
                    </a:cubicBezTo>
                    <a:cubicBezTo>
                      <a:pt x="139" y="107"/>
                      <a:pt x="138" y="103"/>
                      <a:pt x="135" y="10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7" name="Google Shape;907;p30"/>
              <p:cNvSpPr/>
              <p:nvPr/>
            </p:nvSpPr>
            <p:spPr>
              <a:xfrm>
                <a:off x="5450464" y="4132459"/>
                <a:ext cx="30113" cy="38896"/>
              </a:xfrm>
              <a:custGeom>
                <a:avLst/>
                <a:gdLst/>
                <a:ahLst/>
                <a:cxnLst/>
                <a:rect l="l" t="t" r="r" b="b"/>
                <a:pathLst>
                  <a:path w="13" h="17" extrusionOk="0">
                    <a:moveTo>
                      <a:pt x="1" y="8"/>
                    </a:moveTo>
                    <a:cubicBezTo>
                      <a:pt x="1" y="10"/>
                      <a:pt x="2" y="13"/>
                      <a:pt x="3" y="17"/>
                    </a:cubicBezTo>
                    <a:cubicBezTo>
                      <a:pt x="4" y="16"/>
                      <a:pt x="5" y="15"/>
                      <a:pt x="6" y="15"/>
                    </a:cubicBezTo>
                    <a:cubicBezTo>
                      <a:pt x="8" y="14"/>
                      <a:pt x="13" y="5"/>
                      <a:pt x="13" y="5"/>
                    </a:cubicBezTo>
                    <a:cubicBezTo>
                      <a:pt x="10" y="4"/>
                      <a:pt x="10" y="4"/>
                      <a:pt x="10" y="4"/>
                    </a:cubicBezTo>
                    <a:cubicBezTo>
                      <a:pt x="10" y="4"/>
                      <a:pt x="11" y="2"/>
                      <a:pt x="10" y="0"/>
                    </a:cubicBezTo>
                    <a:cubicBezTo>
                      <a:pt x="8" y="0"/>
                      <a:pt x="6" y="0"/>
                      <a:pt x="6" y="0"/>
                    </a:cubicBezTo>
                    <a:cubicBezTo>
                      <a:pt x="6" y="0"/>
                      <a:pt x="7" y="3"/>
                      <a:pt x="2" y="2"/>
                    </a:cubicBezTo>
                    <a:cubicBezTo>
                      <a:pt x="2" y="2"/>
                      <a:pt x="1" y="2"/>
                      <a:pt x="0" y="2"/>
                    </a:cubicBezTo>
                    <a:cubicBezTo>
                      <a:pt x="0" y="2"/>
                      <a:pt x="0" y="2"/>
                      <a:pt x="0" y="2"/>
                    </a:cubicBezTo>
                    <a:lnTo>
                      <a:pt x="1" y="8"/>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8" name="Google Shape;908;p30"/>
              <p:cNvSpPr/>
              <p:nvPr/>
            </p:nvSpPr>
            <p:spPr>
              <a:xfrm>
                <a:off x="5469284" y="4284281"/>
                <a:ext cx="198247" cy="318700"/>
              </a:xfrm>
              <a:custGeom>
                <a:avLst/>
                <a:gdLst/>
                <a:ahLst/>
                <a:cxnLst/>
                <a:rect l="l" t="t" r="r" b="b"/>
                <a:pathLst>
                  <a:path w="86" h="138" extrusionOk="0">
                    <a:moveTo>
                      <a:pt x="85" y="35"/>
                    </a:moveTo>
                    <a:cubicBezTo>
                      <a:pt x="84" y="33"/>
                      <a:pt x="82" y="23"/>
                      <a:pt x="83" y="20"/>
                    </a:cubicBezTo>
                    <a:cubicBezTo>
                      <a:pt x="83" y="16"/>
                      <a:pt x="82" y="5"/>
                      <a:pt x="82" y="0"/>
                    </a:cubicBezTo>
                    <a:cubicBezTo>
                      <a:pt x="82" y="0"/>
                      <a:pt x="82" y="0"/>
                      <a:pt x="82" y="0"/>
                    </a:cubicBezTo>
                    <a:cubicBezTo>
                      <a:pt x="78" y="2"/>
                      <a:pt x="74" y="4"/>
                      <a:pt x="73" y="5"/>
                    </a:cubicBezTo>
                    <a:cubicBezTo>
                      <a:pt x="73" y="6"/>
                      <a:pt x="70" y="4"/>
                      <a:pt x="68" y="6"/>
                    </a:cubicBezTo>
                    <a:cubicBezTo>
                      <a:pt x="66" y="8"/>
                      <a:pt x="65" y="6"/>
                      <a:pt x="63" y="6"/>
                    </a:cubicBezTo>
                    <a:cubicBezTo>
                      <a:pt x="61" y="5"/>
                      <a:pt x="61" y="7"/>
                      <a:pt x="60" y="9"/>
                    </a:cubicBezTo>
                    <a:cubicBezTo>
                      <a:pt x="60" y="10"/>
                      <a:pt x="57" y="10"/>
                      <a:pt x="56" y="9"/>
                    </a:cubicBezTo>
                    <a:cubicBezTo>
                      <a:pt x="54" y="9"/>
                      <a:pt x="51" y="10"/>
                      <a:pt x="49" y="10"/>
                    </a:cubicBezTo>
                    <a:cubicBezTo>
                      <a:pt x="47" y="10"/>
                      <a:pt x="48" y="9"/>
                      <a:pt x="46" y="8"/>
                    </a:cubicBezTo>
                    <a:cubicBezTo>
                      <a:pt x="44" y="7"/>
                      <a:pt x="43" y="9"/>
                      <a:pt x="41" y="9"/>
                    </a:cubicBezTo>
                    <a:cubicBezTo>
                      <a:pt x="41" y="9"/>
                      <a:pt x="38" y="9"/>
                      <a:pt x="37" y="8"/>
                    </a:cubicBezTo>
                    <a:cubicBezTo>
                      <a:pt x="37" y="10"/>
                      <a:pt x="37" y="10"/>
                      <a:pt x="36" y="11"/>
                    </a:cubicBezTo>
                    <a:cubicBezTo>
                      <a:pt x="35" y="15"/>
                      <a:pt x="40" y="24"/>
                      <a:pt x="40" y="28"/>
                    </a:cubicBezTo>
                    <a:cubicBezTo>
                      <a:pt x="42" y="30"/>
                      <a:pt x="44" y="32"/>
                      <a:pt x="45" y="33"/>
                    </a:cubicBezTo>
                    <a:cubicBezTo>
                      <a:pt x="47" y="36"/>
                      <a:pt x="45" y="35"/>
                      <a:pt x="45" y="41"/>
                    </a:cubicBezTo>
                    <a:cubicBezTo>
                      <a:pt x="45" y="47"/>
                      <a:pt x="43" y="44"/>
                      <a:pt x="40" y="46"/>
                    </a:cubicBezTo>
                    <a:cubicBezTo>
                      <a:pt x="38" y="48"/>
                      <a:pt x="40" y="52"/>
                      <a:pt x="40" y="54"/>
                    </a:cubicBezTo>
                    <a:cubicBezTo>
                      <a:pt x="39" y="55"/>
                      <a:pt x="33" y="45"/>
                      <a:pt x="32" y="44"/>
                    </a:cubicBezTo>
                    <a:cubicBezTo>
                      <a:pt x="32" y="42"/>
                      <a:pt x="35" y="37"/>
                      <a:pt x="34" y="33"/>
                    </a:cubicBezTo>
                    <a:cubicBezTo>
                      <a:pt x="33" y="30"/>
                      <a:pt x="29" y="32"/>
                      <a:pt x="28" y="32"/>
                    </a:cubicBezTo>
                    <a:cubicBezTo>
                      <a:pt x="26" y="33"/>
                      <a:pt x="23" y="29"/>
                      <a:pt x="22" y="29"/>
                    </a:cubicBezTo>
                    <a:cubicBezTo>
                      <a:pt x="21" y="29"/>
                      <a:pt x="0" y="37"/>
                      <a:pt x="0" y="37"/>
                    </a:cubicBezTo>
                    <a:cubicBezTo>
                      <a:pt x="1" y="43"/>
                      <a:pt x="1" y="43"/>
                      <a:pt x="1" y="43"/>
                    </a:cubicBezTo>
                    <a:cubicBezTo>
                      <a:pt x="1" y="43"/>
                      <a:pt x="1" y="43"/>
                      <a:pt x="1" y="43"/>
                    </a:cubicBezTo>
                    <a:cubicBezTo>
                      <a:pt x="2" y="45"/>
                      <a:pt x="2" y="45"/>
                      <a:pt x="2" y="45"/>
                    </a:cubicBezTo>
                    <a:cubicBezTo>
                      <a:pt x="2" y="45"/>
                      <a:pt x="9" y="46"/>
                      <a:pt x="12" y="48"/>
                    </a:cubicBezTo>
                    <a:cubicBezTo>
                      <a:pt x="16" y="50"/>
                      <a:pt x="21" y="50"/>
                      <a:pt x="22" y="51"/>
                    </a:cubicBezTo>
                    <a:cubicBezTo>
                      <a:pt x="23" y="52"/>
                      <a:pt x="22" y="60"/>
                      <a:pt x="22" y="63"/>
                    </a:cubicBezTo>
                    <a:cubicBezTo>
                      <a:pt x="22" y="67"/>
                      <a:pt x="18" y="68"/>
                      <a:pt x="20" y="71"/>
                    </a:cubicBezTo>
                    <a:cubicBezTo>
                      <a:pt x="22" y="73"/>
                      <a:pt x="21" y="76"/>
                      <a:pt x="22" y="77"/>
                    </a:cubicBezTo>
                    <a:cubicBezTo>
                      <a:pt x="24" y="77"/>
                      <a:pt x="20" y="82"/>
                      <a:pt x="18" y="83"/>
                    </a:cubicBezTo>
                    <a:cubicBezTo>
                      <a:pt x="16" y="84"/>
                      <a:pt x="18" y="88"/>
                      <a:pt x="16" y="91"/>
                    </a:cubicBezTo>
                    <a:cubicBezTo>
                      <a:pt x="15" y="92"/>
                      <a:pt x="11" y="96"/>
                      <a:pt x="8" y="99"/>
                    </a:cubicBezTo>
                    <a:cubicBezTo>
                      <a:pt x="8" y="99"/>
                      <a:pt x="8" y="99"/>
                      <a:pt x="8" y="99"/>
                    </a:cubicBezTo>
                    <a:cubicBezTo>
                      <a:pt x="9" y="100"/>
                      <a:pt x="11" y="113"/>
                      <a:pt x="13" y="114"/>
                    </a:cubicBezTo>
                    <a:cubicBezTo>
                      <a:pt x="15" y="115"/>
                      <a:pt x="14" y="127"/>
                      <a:pt x="14" y="129"/>
                    </a:cubicBezTo>
                    <a:cubicBezTo>
                      <a:pt x="14" y="130"/>
                      <a:pt x="15" y="138"/>
                      <a:pt x="15" y="138"/>
                    </a:cubicBezTo>
                    <a:cubicBezTo>
                      <a:pt x="15" y="138"/>
                      <a:pt x="18" y="137"/>
                      <a:pt x="21" y="137"/>
                    </a:cubicBezTo>
                    <a:cubicBezTo>
                      <a:pt x="21" y="136"/>
                      <a:pt x="21" y="134"/>
                      <a:pt x="21" y="133"/>
                    </a:cubicBezTo>
                    <a:cubicBezTo>
                      <a:pt x="21" y="130"/>
                      <a:pt x="19" y="133"/>
                      <a:pt x="18" y="130"/>
                    </a:cubicBezTo>
                    <a:cubicBezTo>
                      <a:pt x="17" y="128"/>
                      <a:pt x="24" y="123"/>
                      <a:pt x="31" y="121"/>
                    </a:cubicBezTo>
                    <a:cubicBezTo>
                      <a:pt x="37" y="119"/>
                      <a:pt x="40" y="117"/>
                      <a:pt x="41" y="115"/>
                    </a:cubicBezTo>
                    <a:cubicBezTo>
                      <a:pt x="41" y="112"/>
                      <a:pt x="41" y="106"/>
                      <a:pt x="41" y="103"/>
                    </a:cubicBezTo>
                    <a:cubicBezTo>
                      <a:pt x="42" y="100"/>
                      <a:pt x="41" y="99"/>
                      <a:pt x="40" y="93"/>
                    </a:cubicBezTo>
                    <a:cubicBezTo>
                      <a:pt x="39" y="87"/>
                      <a:pt x="37" y="86"/>
                      <a:pt x="36" y="83"/>
                    </a:cubicBezTo>
                    <a:cubicBezTo>
                      <a:pt x="35" y="79"/>
                      <a:pt x="35" y="77"/>
                      <a:pt x="37" y="77"/>
                    </a:cubicBezTo>
                    <a:cubicBezTo>
                      <a:pt x="39" y="77"/>
                      <a:pt x="39" y="76"/>
                      <a:pt x="41" y="72"/>
                    </a:cubicBezTo>
                    <a:cubicBezTo>
                      <a:pt x="43" y="69"/>
                      <a:pt x="45" y="70"/>
                      <a:pt x="48" y="68"/>
                    </a:cubicBezTo>
                    <a:cubicBezTo>
                      <a:pt x="51" y="66"/>
                      <a:pt x="51" y="63"/>
                      <a:pt x="56" y="59"/>
                    </a:cubicBezTo>
                    <a:cubicBezTo>
                      <a:pt x="61" y="55"/>
                      <a:pt x="67" y="55"/>
                      <a:pt x="72" y="52"/>
                    </a:cubicBezTo>
                    <a:cubicBezTo>
                      <a:pt x="77" y="49"/>
                      <a:pt x="86" y="37"/>
                      <a:pt x="85" y="3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09" name="Google Shape;909;p30"/>
              <p:cNvSpPr/>
              <p:nvPr/>
            </p:nvSpPr>
            <p:spPr>
              <a:xfrm>
                <a:off x="5457992" y="4104855"/>
                <a:ext cx="200756" cy="203266"/>
              </a:xfrm>
              <a:custGeom>
                <a:avLst/>
                <a:gdLst/>
                <a:ahLst/>
                <a:cxnLst/>
                <a:rect l="l" t="t" r="r" b="b"/>
                <a:pathLst>
                  <a:path w="87" h="88" extrusionOk="0">
                    <a:moveTo>
                      <a:pt x="81" y="71"/>
                    </a:moveTo>
                    <a:cubicBezTo>
                      <a:pt x="81" y="66"/>
                      <a:pt x="78" y="66"/>
                      <a:pt x="78" y="63"/>
                    </a:cubicBezTo>
                    <a:cubicBezTo>
                      <a:pt x="78" y="59"/>
                      <a:pt x="79" y="56"/>
                      <a:pt x="77" y="56"/>
                    </a:cubicBezTo>
                    <a:cubicBezTo>
                      <a:pt x="76" y="55"/>
                      <a:pt x="77" y="53"/>
                      <a:pt x="79" y="50"/>
                    </a:cubicBezTo>
                    <a:cubicBezTo>
                      <a:pt x="81" y="47"/>
                      <a:pt x="75" y="47"/>
                      <a:pt x="75" y="43"/>
                    </a:cubicBezTo>
                    <a:cubicBezTo>
                      <a:pt x="74" y="41"/>
                      <a:pt x="76" y="36"/>
                      <a:pt x="78" y="31"/>
                    </a:cubicBezTo>
                    <a:cubicBezTo>
                      <a:pt x="72" y="26"/>
                      <a:pt x="65" y="21"/>
                      <a:pt x="65" y="21"/>
                    </a:cubicBezTo>
                    <a:cubicBezTo>
                      <a:pt x="65" y="16"/>
                      <a:pt x="65" y="16"/>
                      <a:pt x="65" y="16"/>
                    </a:cubicBezTo>
                    <a:cubicBezTo>
                      <a:pt x="35" y="0"/>
                      <a:pt x="35" y="0"/>
                      <a:pt x="35" y="0"/>
                    </a:cubicBezTo>
                    <a:cubicBezTo>
                      <a:pt x="35" y="4"/>
                      <a:pt x="33" y="7"/>
                      <a:pt x="31" y="8"/>
                    </a:cubicBezTo>
                    <a:cubicBezTo>
                      <a:pt x="29" y="9"/>
                      <a:pt x="34" y="12"/>
                      <a:pt x="31" y="13"/>
                    </a:cubicBezTo>
                    <a:cubicBezTo>
                      <a:pt x="29" y="13"/>
                      <a:pt x="23" y="10"/>
                      <a:pt x="18" y="12"/>
                    </a:cubicBezTo>
                    <a:cubicBezTo>
                      <a:pt x="15" y="13"/>
                      <a:pt x="16" y="6"/>
                      <a:pt x="18" y="0"/>
                    </a:cubicBezTo>
                    <a:cubicBezTo>
                      <a:pt x="12" y="0"/>
                      <a:pt x="12" y="0"/>
                      <a:pt x="12" y="0"/>
                    </a:cubicBezTo>
                    <a:cubicBezTo>
                      <a:pt x="12" y="0"/>
                      <a:pt x="10" y="1"/>
                      <a:pt x="8" y="1"/>
                    </a:cubicBezTo>
                    <a:cubicBezTo>
                      <a:pt x="9" y="5"/>
                      <a:pt x="9" y="5"/>
                      <a:pt x="9" y="5"/>
                    </a:cubicBezTo>
                    <a:cubicBezTo>
                      <a:pt x="9" y="5"/>
                      <a:pt x="11" y="8"/>
                      <a:pt x="10" y="10"/>
                    </a:cubicBezTo>
                    <a:cubicBezTo>
                      <a:pt x="10" y="11"/>
                      <a:pt x="9" y="11"/>
                      <a:pt x="7" y="12"/>
                    </a:cubicBezTo>
                    <a:cubicBezTo>
                      <a:pt x="8" y="14"/>
                      <a:pt x="7" y="16"/>
                      <a:pt x="7" y="16"/>
                    </a:cubicBezTo>
                    <a:cubicBezTo>
                      <a:pt x="10" y="17"/>
                      <a:pt x="10" y="17"/>
                      <a:pt x="10" y="17"/>
                    </a:cubicBezTo>
                    <a:cubicBezTo>
                      <a:pt x="10" y="17"/>
                      <a:pt x="5" y="26"/>
                      <a:pt x="3" y="27"/>
                    </a:cubicBezTo>
                    <a:cubicBezTo>
                      <a:pt x="2" y="27"/>
                      <a:pt x="1" y="28"/>
                      <a:pt x="0" y="29"/>
                    </a:cubicBezTo>
                    <a:cubicBezTo>
                      <a:pt x="1" y="35"/>
                      <a:pt x="2" y="42"/>
                      <a:pt x="4" y="44"/>
                    </a:cubicBezTo>
                    <a:cubicBezTo>
                      <a:pt x="9" y="48"/>
                      <a:pt x="8" y="52"/>
                      <a:pt x="9" y="54"/>
                    </a:cubicBezTo>
                    <a:cubicBezTo>
                      <a:pt x="10" y="57"/>
                      <a:pt x="13" y="60"/>
                      <a:pt x="11" y="61"/>
                    </a:cubicBezTo>
                    <a:cubicBezTo>
                      <a:pt x="9" y="62"/>
                      <a:pt x="8" y="60"/>
                      <a:pt x="6" y="57"/>
                    </a:cubicBezTo>
                    <a:cubicBezTo>
                      <a:pt x="6" y="58"/>
                      <a:pt x="6" y="58"/>
                      <a:pt x="6" y="59"/>
                    </a:cubicBezTo>
                    <a:cubicBezTo>
                      <a:pt x="6" y="59"/>
                      <a:pt x="5" y="59"/>
                      <a:pt x="5" y="59"/>
                    </a:cubicBezTo>
                    <a:cubicBezTo>
                      <a:pt x="8" y="61"/>
                      <a:pt x="10" y="62"/>
                      <a:pt x="11" y="62"/>
                    </a:cubicBezTo>
                    <a:cubicBezTo>
                      <a:pt x="13" y="62"/>
                      <a:pt x="17" y="65"/>
                      <a:pt x="19" y="65"/>
                    </a:cubicBezTo>
                    <a:cubicBezTo>
                      <a:pt x="21" y="66"/>
                      <a:pt x="28" y="69"/>
                      <a:pt x="29" y="70"/>
                    </a:cubicBezTo>
                    <a:cubicBezTo>
                      <a:pt x="29" y="70"/>
                      <a:pt x="29" y="70"/>
                      <a:pt x="29" y="71"/>
                    </a:cubicBezTo>
                    <a:cubicBezTo>
                      <a:pt x="31" y="70"/>
                      <a:pt x="33" y="70"/>
                      <a:pt x="35" y="71"/>
                    </a:cubicBezTo>
                    <a:cubicBezTo>
                      <a:pt x="35" y="70"/>
                      <a:pt x="35" y="70"/>
                      <a:pt x="36" y="70"/>
                    </a:cubicBezTo>
                    <a:cubicBezTo>
                      <a:pt x="39" y="70"/>
                      <a:pt x="42" y="80"/>
                      <a:pt x="42" y="86"/>
                    </a:cubicBezTo>
                    <a:cubicBezTo>
                      <a:pt x="43" y="87"/>
                      <a:pt x="46" y="87"/>
                      <a:pt x="46" y="87"/>
                    </a:cubicBezTo>
                    <a:cubicBezTo>
                      <a:pt x="48" y="87"/>
                      <a:pt x="49" y="85"/>
                      <a:pt x="51" y="86"/>
                    </a:cubicBezTo>
                    <a:cubicBezTo>
                      <a:pt x="53" y="87"/>
                      <a:pt x="52" y="88"/>
                      <a:pt x="54" y="88"/>
                    </a:cubicBezTo>
                    <a:cubicBezTo>
                      <a:pt x="56" y="88"/>
                      <a:pt x="59" y="87"/>
                      <a:pt x="61" y="87"/>
                    </a:cubicBezTo>
                    <a:cubicBezTo>
                      <a:pt x="62" y="88"/>
                      <a:pt x="65" y="88"/>
                      <a:pt x="65" y="87"/>
                    </a:cubicBezTo>
                    <a:cubicBezTo>
                      <a:pt x="66" y="85"/>
                      <a:pt x="66" y="83"/>
                      <a:pt x="68" y="84"/>
                    </a:cubicBezTo>
                    <a:cubicBezTo>
                      <a:pt x="70" y="84"/>
                      <a:pt x="71" y="86"/>
                      <a:pt x="73" y="84"/>
                    </a:cubicBezTo>
                    <a:cubicBezTo>
                      <a:pt x="75" y="82"/>
                      <a:pt x="78" y="84"/>
                      <a:pt x="78" y="83"/>
                    </a:cubicBezTo>
                    <a:cubicBezTo>
                      <a:pt x="79" y="82"/>
                      <a:pt x="83" y="80"/>
                      <a:pt x="87" y="78"/>
                    </a:cubicBezTo>
                    <a:cubicBezTo>
                      <a:pt x="87" y="73"/>
                      <a:pt x="82" y="75"/>
                      <a:pt x="81" y="7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0" name="Google Shape;910;p30"/>
              <p:cNvSpPr/>
              <p:nvPr/>
            </p:nvSpPr>
            <p:spPr>
              <a:xfrm>
                <a:off x="5515709" y="4266714"/>
                <a:ext cx="61482" cy="144293"/>
              </a:xfrm>
              <a:custGeom>
                <a:avLst/>
                <a:gdLst/>
                <a:ahLst/>
                <a:cxnLst/>
                <a:rect l="l" t="t" r="r" b="b"/>
                <a:pathLst>
                  <a:path w="27" h="63" extrusionOk="0">
                    <a:moveTo>
                      <a:pt x="25" y="41"/>
                    </a:moveTo>
                    <a:cubicBezTo>
                      <a:pt x="24" y="40"/>
                      <a:pt x="22" y="38"/>
                      <a:pt x="20" y="36"/>
                    </a:cubicBezTo>
                    <a:cubicBezTo>
                      <a:pt x="20" y="37"/>
                      <a:pt x="20" y="37"/>
                      <a:pt x="20" y="38"/>
                    </a:cubicBezTo>
                    <a:cubicBezTo>
                      <a:pt x="17" y="41"/>
                      <a:pt x="12" y="31"/>
                      <a:pt x="11" y="25"/>
                    </a:cubicBezTo>
                    <a:cubicBezTo>
                      <a:pt x="10" y="19"/>
                      <a:pt x="14" y="17"/>
                      <a:pt x="12" y="11"/>
                    </a:cubicBezTo>
                    <a:cubicBezTo>
                      <a:pt x="10" y="6"/>
                      <a:pt x="8" y="2"/>
                      <a:pt x="10" y="1"/>
                    </a:cubicBezTo>
                    <a:cubicBezTo>
                      <a:pt x="8" y="0"/>
                      <a:pt x="6" y="0"/>
                      <a:pt x="4" y="1"/>
                    </a:cubicBezTo>
                    <a:cubicBezTo>
                      <a:pt x="6" y="3"/>
                      <a:pt x="8" y="7"/>
                      <a:pt x="8" y="8"/>
                    </a:cubicBezTo>
                    <a:cubicBezTo>
                      <a:pt x="8" y="10"/>
                      <a:pt x="6" y="8"/>
                      <a:pt x="5" y="10"/>
                    </a:cubicBezTo>
                    <a:cubicBezTo>
                      <a:pt x="4" y="12"/>
                      <a:pt x="3" y="22"/>
                      <a:pt x="5" y="23"/>
                    </a:cubicBezTo>
                    <a:cubicBezTo>
                      <a:pt x="7" y="25"/>
                      <a:pt x="2" y="24"/>
                      <a:pt x="2" y="25"/>
                    </a:cubicBezTo>
                    <a:cubicBezTo>
                      <a:pt x="2" y="27"/>
                      <a:pt x="1" y="33"/>
                      <a:pt x="1" y="33"/>
                    </a:cubicBezTo>
                    <a:cubicBezTo>
                      <a:pt x="0" y="33"/>
                      <a:pt x="1" y="35"/>
                      <a:pt x="2" y="37"/>
                    </a:cubicBezTo>
                    <a:cubicBezTo>
                      <a:pt x="2" y="37"/>
                      <a:pt x="2" y="37"/>
                      <a:pt x="2" y="37"/>
                    </a:cubicBezTo>
                    <a:cubicBezTo>
                      <a:pt x="3" y="37"/>
                      <a:pt x="6" y="41"/>
                      <a:pt x="8" y="40"/>
                    </a:cubicBezTo>
                    <a:cubicBezTo>
                      <a:pt x="9" y="40"/>
                      <a:pt x="13" y="38"/>
                      <a:pt x="14" y="41"/>
                    </a:cubicBezTo>
                    <a:cubicBezTo>
                      <a:pt x="15" y="45"/>
                      <a:pt x="12" y="50"/>
                      <a:pt x="12" y="52"/>
                    </a:cubicBezTo>
                    <a:cubicBezTo>
                      <a:pt x="13" y="53"/>
                      <a:pt x="19" y="63"/>
                      <a:pt x="20" y="62"/>
                    </a:cubicBezTo>
                    <a:cubicBezTo>
                      <a:pt x="20" y="60"/>
                      <a:pt x="18" y="56"/>
                      <a:pt x="20" y="54"/>
                    </a:cubicBezTo>
                    <a:cubicBezTo>
                      <a:pt x="23" y="52"/>
                      <a:pt x="25" y="55"/>
                      <a:pt x="25" y="49"/>
                    </a:cubicBezTo>
                    <a:cubicBezTo>
                      <a:pt x="25" y="43"/>
                      <a:pt x="27" y="44"/>
                      <a:pt x="25" y="4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1" name="Google Shape;911;p30"/>
              <p:cNvSpPr/>
              <p:nvPr/>
            </p:nvSpPr>
            <p:spPr>
              <a:xfrm>
                <a:off x="6174440" y="3276736"/>
                <a:ext cx="143039" cy="97869"/>
              </a:xfrm>
              <a:custGeom>
                <a:avLst/>
                <a:gdLst/>
                <a:ahLst/>
                <a:cxnLst/>
                <a:rect l="l" t="t" r="r" b="b"/>
                <a:pathLst>
                  <a:path w="62" h="42" extrusionOk="0">
                    <a:moveTo>
                      <a:pt x="50" y="34"/>
                    </a:moveTo>
                    <a:cubicBezTo>
                      <a:pt x="52" y="35"/>
                      <a:pt x="52" y="37"/>
                      <a:pt x="53" y="36"/>
                    </a:cubicBezTo>
                    <a:cubicBezTo>
                      <a:pt x="55" y="36"/>
                      <a:pt x="58" y="37"/>
                      <a:pt x="59" y="38"/>
                    </a:cubicBezTo>
                    <a:cubicBezTo>
                      <a:pt x="60" y="38"/>
                      <a:pt x="62" y="38"/>
                      <a:pt x="62" y="38"/>
                    </a:cubicBezTo>
                    <a:cubicBezTo>
                      <a:pt x="62" y="38"/>
                      <a:pt x="60" y="29"/>
                      <a:pt x="60" y="27"/>
                    </a:cubicBezTo>
                    <a:cubicBezTo>
                      <a:pt x="60" y="24"/>
                      <a:pt x="52" y="22"/>
                      <a:pt x="52" y="22"/>
                    </a:cubicBezTo>
                    <a:cubicBezTo>
                      <a:pt x="51" y="15"/>
                      <a:pt x="51" y="15"/>
                      <a:pt x="51" y="15"/>
                    </a:cubicBezTo>
                    <a:cubicBezTo>
                      <a:pt x="51" y="15"/>
                      <a:pt x="42" y="16"/>
                      <a:pt x="40" y="16"/>
                    </a:cubicBezTo>
                    <a:cubicBezTo>
                      <a:pt x="39" y="15"/>
                      <a:pt x="35" y="16"/>
                      <a:pt x="34" y="14"/>
                    </a:cubicBezTo>
                    <a:cubicBezTo>
                      <a:pt x="32" y="12"/>
                      <a:pt x="29" y="16"/>
                      <a:pt x="26" y="14"/>
                    </a:cubicBezTo>
                    <a:cubicBezTo>
                      <a:pt x="23" y="12"/>
                      <a:pt x="15" y="15"/>
                      <a:pt x="15" y="13"/>
                    </a:cubicBezTo>
                    <a:cubicBezTo>
                      <a:pt x="15" y="11"/>
                      <a:pt x="18" y="8"/>
                      <a:pt x="21" y="8"/>
                    </a:cubicBezTo>
                    <a:cubicBezTo>
                      <a:pt x="21" y="8"/>
                      <a:pt x="22" y="8"/>
                      <a:pt x="23" y="8"/>
                    </a:cubicBezTo>
                    <a:cubicBezTo>
                      <a:pt x="24" y="7"/>
                      <a:pt x="26" y="3"/>
                      <a:pt x="26" y="2"/>
                    </a:cubicBezTo>
                    <a:cubicBezTo>
                      <a:pt x="25" y="0"/>
                      <a:pt x="22" y="1"/>
                      <a:pt x="20" y="3"/>
                    </a:cubicBezTo>
                    <a:cubicBezTo>
                      <a:pt x="19" y="4"/>
                      <a:pt x="15" y="2"/>
                      <a:pt x="14" y="4"/>
                    </a:cubicBezTo>
                    <a:cubicBezTo>
                      <a:pt x="14" y="6"/>
                      <a:pt x="13" y="9"/>
                      <a:pt x="10" y="9"/>
                    </a:cubicBezTo>
                    <a:cubicBezTo>
                      <a:pt x="8" y="9"/>
                      <a:pt x="10" y="12"/>
                      <a:pt x="8" y="13"/>
                    </a:cubicBezTo>
                    <a:cubicBezTo>
                      <a:pt x="6" y="14"/>
                      <a:pt x="1" y="14"/>
                      <a:pt x="0" y="16"/>
                    </a:cubicBezTo>
                    <a:cubicBezTo>
                      <a:pt x="0" y="18"/>
                      <a:pt x="6" y="20"/>
                      <a:pt x="5" y="22"/>
                    </a:cubicBezTo>
                    <a:cubicBezTo>
                      <a:pt x="5" y="25"/>
                      <a:pt x="8" y="28"/>
                      <a:pt x="6" y="29"/>
                    </a:cubicBezTo>
                    <a:cubicBezTo>
                      <a:pt x="4" y="31"/>
                      <a:pt x="3" y="33"/>
                      <a:pt x="3" y="38"/>
                    </a:cubicBezTo>
                    <a:cubicBezTo>
                      <a:pt x="4" y="39"/>
                      <a:pt x="6" y="40"/>
                      <a:pt x="7" y="38"/>
                    </a:cubicBezTo>
                    <a:cubicBezTo>
                      <a:pt x="8" y="36"/>
                      <a:pt x="15" y="38"/>
                      <a:pt x="15" y="36"/>
                    </a:cubicBezTo>
                    <a:cubicBezTo>
                      <a:pt x="15" y="34"/>
                      <a:pt x="23" y="34"/>
                      <a:pt x="23" y="32"/>
                    </a:cubicBezTo>
                    <a:cubicBezTo>
                      <a:pt x="23" y="30"/>
                      <a:pt x="27" y="25"/>
                      <a:pt x="30" y="25"/>
                    </a:cubicBezTo>
                    <a:cubicBezTo>
                      <a:pt x="33" y="25"/>
                      <a:pt x="30" y="30"/>
                      <a:pt x="33" y="32"/>
                    </a:cubicBezTo>
                    <a:cubicBezTo>
                      <a:pt x="36" y="33"/>
                      <a:pt x="31" y="39"/>
                      <a:pt x="33" y="41"/>
                    </a:cubicBezTo>
                    <a:cubicBezTo>
                      <a:pt x="34" y="42"/>
                      <a:pt x="35" y="42"/>
                      <a:pt x="37" y="41"/>
                    </a:cubicBezTo>
                    <a:cubicBezTo>
                      <a:pt x="38" y="41"/>
                      <a:pt x="40" y="40"/>
                      <a:pt x="41" y="40"/>
                    </a:cubicBezTo>
                    <a:cubicBezTo>
                      <a:pt x="45" y="37"/>
                      <a:pt x="49" y="33"/>
                      <a:pt x="50" y="3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2" name="Google Shape;912;p30"/>
              <p:cNvSpPr/>
              <p:nvPr/>
            </p:nvSpPr>
            <p:spPr>
              <a:xfrm>
                <a:off x="3456704" y="3601710"/>
                <a:ext cx="16311" cy="35132"/>
              </a:xfrm>
              <a:custGeom>
                <a:avLst/>
                <a:gdLst/>
                <a:ahLst/>
                <a:cxnLst/>
                <a:rect l="l" t="t" r="r" b="b"/>
                <a:pathLst>
                  <a:path w="7" h="15" extrusionOk="0">
                    <a:moveTo>
                      <a:pt x="6" y="14"/>
                    </a:moveTo>
                    <a:cubicBezTo>
                      <a:pt x="6" y="15"/>
                      <a:pt x="3" y="13"/>
                      <a:pt x="3" y="11"/>
                    </a:cubicBezTo>
                    <a:cubicBezTo>
                      <a:pt x="3" y="9"/>
                      <a:pt x="0" y="9"/>
                      <a:pt x="0" y="6"/>
                    </a:cubicBezTo>
                    <a:cubicBezTo>
                      <a:pt x="0" y="2"/>
                      <a:pt x="2" y="0"/>
                      <a:pt x="3" y="3"/>
                    </a:cubicBezTo>
                    <a:cubicBezTo>
                      <a:pt x="5" y="6"/>
                      <a:pt x="4" y="8"/>
                      <a:pt x="4" y="9"/>
                    </a:cubicBezTo>
                    <a:cubicBezTo>
                      <a:pt x="4" y="11"/>
                      <a:pt x="7" y="12"/>
                      <a:pt x="6"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3" name="Google Shape;913;p30"/>
              <p:cNvSpPr/>
              <p:nvPr/>
            </p:nvSpPr>
            <p:spPr>
              <a:xfrm>
                <a:off x="3762857" y="3884023"/>
                <a:ext cx="23840" cy="17566"/>
              </a:xfrm>
              <a:custGeom>
                <a:avLst/>
                <a:gdLst/>
                <a:ahLst/>
                <a:cxnLst/>
                <a:rect l="l" t="t" r="r" b="b"/>
                <a:pathLst>
                  <a:path w="10" h="8" extrusionOk="0">
                    <a:moveTo>
                      <a:pt x="2" y="7"/>
                    </a:moveTo>
                    <a:cubicBezTo>
                      <a:pt x="1" y="6"/>
                      <a:pt x="3" y="4"/>
                      <a:pt x="2" y="4"/>
                    </a:cubicBezTo>
                    <a:cubicBezTo>
                      <a:pt x="0" y="3"/>
                      <a:pt x="6" y="0"/>
                      <a:pt x="7" y="2"/>
                    </a:cubicBezTo>
                    <a:cubicBezTo>
                      <a:pt x="9" y="4"/>
                      <a:pt x="10" y="6"/>
                      <a:pt x="8" y="7"/>
                    </a:cubicBezTo>
                    <a:cubicBezTo>
                      <a:pt x="6" y="7"/>
                      <a:pt x="3" y="8"/>
                      <a:pt x="2"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4" name="Google Shape;914;p30"/>
              <p:cNvSpPr/>
              <p:nvPr/>
            </p:nvSpPr>
            <p:spPr>
              <a:xfrm>
                <a:off x="5717720" y="3267953"/>
                <a:ext cx="62736" cy="52698"/>
              </a:xfrm>
              <a:custGeom>
                <a:avLst/>
                <a:gdLst/>
                <a:ahLst/>
                <a:cxnLst/>
                <a:rect l="l" t="t" r="r" b="b"/>
                <a:pathLst>
                  <a:path w="27" h="23" extrusionOk="0">
                    <a:moveTo>
                      <a:pt x="25" y="18"/>
                    </a:moveTo>
                    <a:cubicBezTo>
                      <a:pt x="25" y="16"/>
                      <a:pt x="20" y="15"/>
                      <a:pt x="20" y="12"/>
                    </a:cubicBezTo>
                    <a:cubicBezTo>
                      <a:pt x="20" y="10"/>
                      <a:pt x="17" y="8"/>
                      <a:pt x="17" y="6"/>
                    </a:cubicBezTo>
                    <a:cubicBezTo>
                      <a:pt x="18" y="5"/>
                      <a:pt x="16" y="3"/>
                      <a:pt x="15" y="1"/>
                    </a:cubicBezTo>
                    <a:cubicBezTo>
                      <a:pt x="13" y="1"/>
                      <a:pt x="10" y="0"/>
                      <a:pt x="8" y="1"/>
                    </a:cubicBezTo>
                    <a:cubicBezTo>
                      <a:pt x="5" y="1"/>
                      <a:pt x="3" y="2"/>
                      <a:pt x="0" y="2"/>
                    </a:cubicBezTo>
                    <a:cubicBezTo>
                      <a:pt x="1" y="5"/>
                      <a:pt x="0" y="5"/>
                      <a:pt x="2" y="9"/>
                    </a:cubicBezTo>
                    <a:cubicBezTo>
                      <a:pt x="3" y="12"/>
                      <a:pt x="7" y="10"/>
                      <a:pt x="8" y="11"/>
                    </a:cubicBezTo>
                    <a:cubicBezTo>
                      <a:pt x="8" y="12"/>
                      <a:pt x="9" y="13"/>
                      <a:pt x="9" y="14"/>
                    </a:cubicBezTo>
                    <a:cubicBezTo>
                      <a:pt x="9" y="14"/>
                      <a:pt x="10" y="14"/>
                      <a:pt x="10" y="14"/>
                    </a:cubicBezTo>
                    <a:cubicBezTo>
                      <a:pt x="11" y="14"/>
                      <a:pt x="12" y="15"/>
                      <a:pt x="12" y="16"/>
                    </a:cubicBezTo>
                    <a:cubicBezTo>
                      <a:pt x="14" y="16"/>
                      <a:pt x="15" y="17"/>
                      <a:pt x="16" y="18"/>
                    </a:cubicBezTo>
                    <a:cubicBezTo>
                      <a:pt x="17" y="18"/>
                      <a:pt x="18" y="17"/>
                      <a:pt x="20" y="19"/>
                    </a:cubicBezTo>
                    <a:cubicBezTo>
                      <a:pt x="22" y="21"/>
                      <a:pt x="22" y="22"/>
                      <a:pt x="22" y="23"/>
                    </a:cubicBezTo>
                    <a:cubicBezTo>
                      <a:pt x="23" y="23"/>
                      <a:pt x="25" y="23"/>
                      <a:pt x="27" y="22"/>
                    </a:cubicBezTo>
                    <a:cubicBezTo>
                      <a:pt x="26" y="21"/>
                      <a:pt x="25" y="19"/>
                      <a:pt x="25" y="1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5" name="Google Shape;915;p30"/>
              <p:cNvSpPr/>
              <p:nvPr/>
            </p:nvSpPr>
            <p:spPr>
              <a:xfrm>
                <a:off x="5745324" y="3256660"/>
                <a:ext cx="92850" cy="75284"/>
              </a:xfrm>
              <a:custGeom>
                <a:avLst/>
                <a:gdLst/>
                <a:ahLst/>
                <a:cxnLst/>
                <a:rect l="l" t="t" r="r" b="b"/>
                <a:pathLst>
                  <a:path w="40" h="33" extrusionOk="0">
                    <a:moveTo>
                      <a:pt x="38" y="11"/>
                    </a:moveTo>
                    <a:cubicBezTo>
                      <a:pt x="37" y="9"/>
                      <a:pt x="34" y="6"/>
                      <a:pt x="31" y="2"/>
                    </a:cubicBezTo>
                    <a:cubicBezTo>
                      <a:pt x="30" y="5"/>
                      <a:pt x="26" y="4"/>
                      <a:pt x="25" y="5"/>
                    </a:cubicBezTo>
                    <a:cubicBezTo>
                      <a:pt x="25" y="7"/>
                      <a:pt x="23" y="5"/>
                      <a:pt x="22" y="5"/>
                    </a:cubicBezTo>
                    <a:cubicBezTo>
                      <a:pt x="21" y="6"/>
                      <a:pt x="18" y="2"/>
                      <a:pt x="16" y="1"/>
                    </a:cubicBezTo>
                    <a:cubicBezTo>
                      <a:pt x="15" y="1"/>
                      <a:pt x="14" y="1"/>
                      <a:pt x="13" y="0"/>
                    </a:cubicBezTo>
                    <a:cubicBezTo>
                      <a:pt x="12" y="1"/>
                      <a:pt x="11" y="2"/>
                      <a:pt x="12" y="3"/>
                    </a:cubicBezTo>
                    <a:cubicBezTo>
                      <a:pt x="12" y="4"/>
                      <a:pt x="16" y="5"/>
                      <a:pt x="14" y="7"/>
                    </a:cubicBezTo>
                    <a:cubicBezTo>
                      <a:pt x="13" y="8"/>
                      <a:pt x="9" y="7"/>
                      <a:pt x="8" y="6"/>
                    </a:cubicBezTo>
                    <a:cubicBezTo>
                      <a:pt x="7" y="5"/>
                      <a:pt x="3" y="3"/>
                      <a:pt x="3" y="4"/>
                    </a:cubicBezTo>
                    <a:cubicBezTo>
                      <a:pt x="2" y="6"/>
                      <a:pt x="6" y="9"/>
                      <a:pt x="5" y="11"/>
                    </a:cubicBezTo>
                    <a:cubicBezTo>
                      <a:pt x="5" y="13"/>
                      <a:pt x="8" y="15"/>
                      <a:pt x="8" y="17"/>
                    </a:cubicBezTo>
                    <a:cubicBezTo>
                      <a:pt x="8" y="20"/>
                      <a:pt x="13" y="21"/>
                      <a:pt x="13" y="23"/>
                    </a:cubicBezTo>
                    <a:cubicBezTo>
                      <a:pt x="13" y="24"/>
                      <a:pt x="14" y="26"/>
                      <a:pt x="15" y="27"/>
                    </a:cubicBezTo>
                    <a:cubicBezTo>
                      <a:pt x="19" y="26"/>
                      <a:pt x="22" y="23"/>
                      <a:pt x="24" y="21"/>
                    </a:cubicBezTo>
                    <a:cubicBezTo>
                      <a:pt x="28" y="19"/>
                      <a:pt x="27" y="27"/>
                      <a:pt x="26" y="29"/>
                    </a:cubicBezTo>
                    <a:cubicBezTo>
                      <a:pt x="25" y="30"/>
                      <a:pt x="29" y="32"/>
                      <a:pt x="32" y="33"/>
                    </a:cubicBezTo>
                    <a:cubicBezTo>
                      <a:pt x="32" y="31"/>
                      <a:pt x="32" y="29"/>
                      <a:pt x="33" y="28"/>
                    </a:cubicBezTo>
                    <a:cubicBezTo>
                      <a:pt x="37" y="23"/>
                      <a:pt x="40" y="15"/>
                      <a:pt x="38" y="11"/>
                    </a:cubicBezTo>
                    <a:close/>
                    <a:moveTo>
                      <a:pt x="4" y="23"/>
                    </a:moveTo>
                    <a:cubicBezTo>
                      <a:pt x="3" y="22"/>
                      <a:pt x="2" y="21"/>
                      <a:pt x="0" y="21"/>
                    </a:cubicBezTo>
                    <a:cubicBezTo>
                      <a:pt x="1" y="22"/>
                      <a:pt x="1" y="24"/>
                      <a:pt x="3" y="25"/>
                    </a:cubicBezTo>
                    <a:cubicBezTo>
                      <a:pt x="6" y="27"/>
                      <a:pt x="1" y="27"/>
                      <a:pt x="8" y="28"/>
                    </a:cubicBezTo>
                    <a:cubicBezTo>
                      <a:pt x="9" y="28"/>
                      <a:pt x="9" y="28"/>
                      <a:pt x="10" y="28"/>
                    </a:cubicBezTo>
                    <a:cubicBezTo>
                      <a:pt x="10" y="27"/>
                      <a:pt x="10" y="26"/>
                      <a:pt x="8" y="24"/>
                    </a:cubicBezTo>
                    <a:cubicBezTo>
                      <a:pt x="6" y="22"/>
                      <a:pt x="5" y="23"/>
                      <a:pt x="4" y="2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6" name="Google Shape;916;p30"/>
              <p:cNvSpPr/>
              <p:nvPr/>
            </p:nvSpPr>
            <p:spPr>
              <a:xfrm>
                <a:off x="6041439" y="3334453"/>
                <a:ext cx="264747" cy="189464"/>
              </a:xfrm>
              <a:custGeom>
                <a:avLst/>
                <a:gdLst/>
                <a:ahLst/>
                <a:cxnLst/>
                <a:rect l="l" t="t" r="r" b="b"/>
                <a:pathLst>
                  <a:path w="115" h="82" extrusionOk="0">
                    <a:moveTo>
                      <a:pt x="111" y="11"/>
                    </a:moveTo>
                    <a:cubicBezTo>
                      <a:pt x="110" y="12"/>
                      <a:pt x="110" y="10"/>
                      <a:pt x="108" y="9"/>
                    </a:cubicBezTo>
                    <a:cubicBezTo>
                      <a:pt x="107" y="8"/>
                      <a:pt x="103" y="12"/>
                      <a:pt x="99" y="15"/>
                    </a:cubicBezTo>
                    <a:cubicBezTo>
                      <a:pt x="98" y="15"/>
                      <a:pt x="96" y="16"/>
                      <a:pt x="95" y="16"/>
                    </a:cubicBezTo>
                    <a:cubicBezTo>
                      <a:pt x="93" y="17"/>
                      <a:pt x="92" y="17"/>
                      <a:pt x="91" y="16"/>
                    </a:cubicBezTo>
                    <a:cubicBezTo>
                      <a:pt x="89" y="14"/>
                      <a:pt x="94" y="8"/>
                      <a:pt x="91" y="7"/>
                    </a:cubicBezTo>
                    <a:cubicBezTo>
                      <a:pt x="88" y="5"/>
                      <a:pt x="91" y="0"/>
                      <a:pt x="88" y="0"/>
                    </a:cubicBezTo>
                    <a:cubicBezTo>
                      <a:pt x="85" y="0"/>
                      <a:pt x="81" y="5"/>
                      <a:pt x="81" y="7"/>
                    </a:cubicBezTo>
                    <a:cubicBezTo>
                      <a:pt x="81" y="9"/>
                      <a:pt x="73" y="9"/>
                      <a:pt x="73" y="11"/>
                    </a:cubicBezTo>
                    <a:cubicBezTo>
                      <a:pt x="73" y="13"/>
                      <a:pt x="66" y="11"/>
                      <a:pt x="65" y="13"/>
                    </a:cubicBezTo>
                    <a:cubicBezTo>
                      <a:pt x="63" y="16"/>
                      <a:pt x="60" y="11"/>
                      <a:pt x="58" y="11"/>
                    </a:cubicBezTo>
                    <a:cubicBezTo>
                      <a:pt x="55" y="11"/>
                      <a:pt x="54" y="8"/>
                      <a:pt x="51" y="9"/>
                    </a:cubicBezTo>
                    <a:cubicBezTo>
                      <a:pt x="48" y="10"/>
                      <a:pt x="47" y="8"/>
                      <a:pt x="44" y="8"/>
                    </a:cubicBezTo>
                    <a:cubicBezTo>
                      <a:pt x="42" y="7"/>
                      <a:pt x="41" y="12"/>
                      <a:pt x="38" y="11"/>
                    </a:cubicBezTo>
                    <a:cubicBezTo>
                      <a:pt x="35" y="11"/>
                      <a:pt x="34" y="16"/>
                      <a:pt x="33" y="19"/>
                    </a:cubicBezTo>
                    <a:cubicBezTo>
                      <a:pt x="32" y="23"/>
                      <a:pt x="21" y="23"/>
                      <a:pt x="22" y="26"/>
                    </a:cubicBezTo>
                    <a:cubicBezTo>
                      <a:pt x="22" y="30"/>
                      <a:pt x="15" y="31"/>
                      <a:pt x="15" y="29"/>
                    </a:cubicBezTo>
                    <a:cubicBezTo>
                      <a:pt x="14" y="26"/>
                      <a:pt x="10" y="28"/>
                      <a:pt x="9" y="27"/>
                    </a:cubicBezTo>
                    <a:cubicBezTo>
                      <a:pt x="8" y="26"/>
                      <a:pt x="5" y="28"/>
                      <a:pt x="6" y="31"/>
                    </a:cubicBezTo>
                    <a:cubicBezTo>
                      <a:pt x="6" y="34"/>
                      <a:pt x="3" y="36"/>
                      <a:pt x="2" y="37"/>
                    </a:cubicBezTo>
                    <a:cubicBezTo>
                      <a:pt x="2" y="38"/>
                      <a:pt x="0" y="42"/>
                      <a:pt x="1" y="44"/>
                    </a:cubicBezTo>
                    <a:cubicBezTo>
                      <a:pt x="3" y="46"/>
                      <a:pt x="0" y="49"/>
                      <a:pt x="1" y="53"/>
                    </a:cubicBezTo>
                    <a:cubicBezTo>
                      <a:pt x="3" y="56"/>
                      <a:pt x="2" y="61"/>
                      <a:pt x="3" y="62"/>
                    </a:cubicBezTo>
                    <a:cubicBezTo>
                      <a:pt x="3" y="63"/>
                      <a:pt x="9" y="63"/>
                      <a:pt x="11" y="66"/>
                    </a:cubicBezTo>
                    <a:cubicBezTo>
                      <a:pt x="12" y="70"/>
                      <a:pt x="3" y="76"/>
                      <a:pt x="2" y="78"/>
                    </a:cubicBezTo>
                    <a:cubicBezTo>
                      <a:pt x="2" y="78"/>
                      <a:pt x="3" y="79"/>
                      <a:pt x="4" y="80"/>
                    </a:cubicBezTo>
                    <a:cubicBezTo>
                      <a:pt x="8" y="80"/>
                      <a:pt x="12" y="81"/>
                      <a:pt x="16" y="82"/>
                    </a:cubicBezTo>
                    <a:cubicBezTo>
                      <a:pt x="22" y="82"/>
                      <a:pt x="48" y="78"/>
                      <a:pt x="49" y="78"/>
                    </a:cubicBezTo>
                    <a:cubicBezTo>
                      <a:pt x="49" y="77"/>
                      <a:pt x="48" y="71"/>
                      <a:pt x="48" y="69"/>
                    </a:cubicBezTo>
                    <a:cubicBezTo>
                      <a:pt x="48" y="68"/>
                      <a:pt x="52" y="65"/>
                      <a:pt x="54" y="66"/>
                    </a:cubicBezTo>
                    <a:cubicBezTo>
                      <a:pt x="57" y="66"/>
                      <a:pt x="60" y="66"/>
                      <a:pt x="60" y="64"/>
                    </a:cubicBezTo>
                    <a:cubicBezTo>
                      <a:pt x="60" y="62"/>
                      <a:pt x="68" y="59"/>
                      <a:pt x="68" y="61"/>
                    </a:cubicBezTo>
                    <a:cubicBezTo>
                      <a:pt x="69" y="63"/>
                      <a:pt x="72" y="63"/>
                      <a:pt x="72" y="58"/>
                    </a:cubicBezTo>
                    <a:cubicBezTo>
                      <a:pt x="73" y="53"/>
                      <a:pt x="72" y="49"/>
                      <a:pt x="75" y="49"/>
                    </a:cubicBezTo>
                    <a:cubicBezTo>
                      <a:pt x="78" y="49"/>
                      <a:pt x="81" y="47"/>
                      <a:pt x="80" y="46"/>
                    </a:cubicBezTo>
                    <a:cubicBezTo>
                      <a:pt x="80" y="44"/>
                      <a:pt x="77" y="42"/>
                      <a:pt x="78" y="41"/>
                    </a:cubicBezTo>
                    <a:cubicBezTo>
                      <a:pt x="79" y="40"/>
                      <a:pt x="86" y="43"/>
                      <a:pt x="87" y="41"/>
                    </a:cubicBezTo>
                    <a:cubicBezTo>
                      <a:pt x="88" y="39"/>
                      <a:pt x="86" y="36"/>
                      <a:pt x="87" y="34"/>
                    </a:cubicBezTo>
                    <a:cubicBezTo>
                      <a:pt x="89" y="33"/>
                      <a:pt x="92" y="31"/>
                      <a:pt x="91" y="29"/>
                    </a:cubicBezTo>
                    <a:cubicBezTo>
                      <a:pt x="91" y="27"/>
                      <a:pt x="92" y="26"/>
                      <a:pt x="90" y="24"/>
                    </a:cubicBezTo>
                    <a:cubicBezTo>
                      <a:pt x="88" y="22"/>
                      <a:pt x="89" y="20"/>
                      <a:pt x="91" y="20"/>
                    </a:cubicBezTo>
                    <a:cubicBezTo>
                      <a:pt x="91" y="20"/>
                      <a:pt x="92" y="20"/>
                      <a:pt x="92" y="19"/>
                    </a:cubicBezTo>
                    <a:cubicBezTo>
                      <a:pt x="94" y="19"/>
                      <a:pt x="95" y="19"/>
                      <a:pt x="96" y="18"/>
                    </a:cubicBezTo>
                    <a:cubicBezTo>
                      <a:pt x="99" y="16"/>
                      <a:pt x="105" y="14"/>
                      <a:pt x="107" y="15"/>
                    </a:cubicBezTo>
                    <a:cubicBezTo>
                      <a:pt x="109" y="15"/>
                      <a:pt x="113" y="15"/>
                      <a:pt x="115" y="12"/>
                    </a:cubicBezTo>
                    <a:cubicBezTo>
                      <a:pt x="114" y="12"/>
                      <a:pt x="112" y="11"/>
                      <a:pt x="111" y="1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7" name="Google Shape;917;p30"/>
              <p:cNvSpPr/>
              <p:nvPr/>
            </p:nvSpPr>
            <p:spPr>
              <a:xfrm>
                <a:off x="6050223" y="3362057"/>
                <a:ext cx="306153" cy="277294"/>
              </a:xfrm>
              <a:custGeom>
                <a:avLst/>
                <a:gdLst/>
                <a:ahLst/>
                <a:cxnLst/>
                <a:rect l="l" t="t" r="r" b="b"/>
                <a:pathLst>
                  <a:path w="133" h="120" extrusionOk="0">
                    <a:moveTo>
                      <a:pt x="127" y="13"/>
                    </a:moveTo>
                    <a:cubicBezTo>
                      <a:pt x="123" y="11"/>
                      <a:pt x="123" y="8"/>
                      <a:pt x="123" y="7"/>
                    </a:cubicBezTo>
                    <a:cubicBezTo>
                      <a:pt x="123" y="6"/>
                      <a:pt x="118" y="3"/>
                      <a:pt x="115" y="1"/>
                    </a:cubicBezTo>
                    <a:cubicBezTo>
                      <a:pt x="115" y="1"/>
                      <a:pt x="114" y="1"/>
                      <a:pt x="113" y="1"/>
                    </a:cubicBezTo>
                    <a:cubicBezTo>
                      <a:pt x="113" y="1"/>
                      <a:pt x="112" y="1"/>
                      <a:pt x="111" y="0"/>
                    </a:cubicBezTo>
                    <a:cubicBezTo>
                      <a:pt x="109" y="3"/>
                      <a:pt x="105" y="3"/>
                      <a:pt x="103" y="3"/>
                    </a:cubicBezTo>
                    <a:cubicBezTo>
                      <a:pt x="101" y="2"/>
                      <a:pt x="95" y="4"/>
                      <a:pt x="92" y="6"/>
                    </a:cubicBezTo>
                    <a:cubicBezTo>
                      <a:pt x="91" y="7"/>
                      <a:pt x="90" y="7"/>
                      <a:pt x="88" y="7"/>
                    </a:cubicBezTo>
                    <a:cubicBezTo>
                      <a:pt x="88" y="8"/>
                      <a:pt x="87" y="8"/>
                      <a:pt x="87" y="8"/>
                    </a:cubicBezTo>
                    <a:cubicBezTo>
                      <a:pt x="85" y="8"/>
                      <a:pt x="84" y="10"/>
                      <a:pt x="86" y="12"/>
                    </a:cubicBezTo>
                    <a:cubicBezTo>
                      <a:pt x="88" y="14"/>
                      <a:pt x="87" y="15"/>
                      <a:pt x="87" y="17"/>
                    </a:cubicBezTo>
                    <a:cubicBezTo>
                      <a:pt x="88" y="19"/>
                      <a:pt x="85" y="21"/>
                      <a:pt x="83" y="22"/>
                    </a:cubicBezTo>
                    <a:cubicBezTo>
                      <a:pt x="82" y="24"/>
                      <a:pt x="84" y="27"/>
                      <a:pt x="83" y="29"/>
                    </a:cubicBezTo>
                    <a:cubicBezTo>
                      <a:pt x="82" y="31"/>
                      <a:pt x="75" y="28"/>
                      <a:pt x="74" y="29"/>
                    </a:cubicBezTo>
                    <a:cubicBezTo>
                      <a:pt x="73" y="30"/>
                      <a:pt x="76" y="32"/>
                      <a:pt x="76" y="34"/>
                    </a:cubicBezTo>
                    <a:cubicBezTo>
                      <a:pt x="77" y="35"/>
                      <a:pt x="74" y="37"/>
                      <a:pt x="71" y="37"/>
                    </a:cubicBezTo>
                    <a:cubicBezTo>
                      <a:pt x="68" y="37"/>
                      <a:pt x="69" y="41"/>
                      <a:pt x="68" y="46"/>
                    </a:cubicBezTo>
                    <a:cubicBezTo>
                      <a:pt x="68" y="51"/>
                      <a:pt x="65" y="51"/>
                      <a:pt x="64" y="49"/>
                    </a:cubicBezTo>
                    <a:cubicBezTo>
                      <a:pt x="64" y="47"/>
                      <a:pt x="56" y="50"/>
                      <a:pt x="56" y="52"/>
                    </a:cubicBezTo>
                    <a:cubicBezTo>
                      <a:pt x="56" y="54"/>
                      <a:pt x="53" y="54"/>
                      <a:pt x="50" y="54"/>
                    </a:cubicBezTo>
                    <a:cubicBezTo>
                      <a:pt x="48" y="53"/>
                      <a:pt x="44" y="56"/>
                      <a:pt x="44" y="57"/>
                    </a:cubicBezTo>
                    <a:cubicBezTo>
                      <a:pt x="44" y="59"/>
                      <a:pt x="45" y="65"/>
                      <a:pt x="45" y="66"/>
                    </a:cubicBezTo>
                    <a:cubicBezTo>
                      <a:pt x="44" y="66"/>
                      <a:pt x="18" y="70"/>
                      <a:pt x="12" y="70"/>
                    </a:cubicBezTo>
                    <a:cubicBezTo>
                      <a:pt x="8" y="69"/>
                      <a:pt x="4" y="68"/>
                      <a:pt x="0" y="68"/>
                    </a:cubicBezTo>
                    <a:cubicBezTo>
                      <a:pt x="1" y="70"/>
                      <a:pt x="3" y="71"/>
                      <a:pt x="4" y="73"/>
                    </a:cubicBezTo>
                    <a:cubicBezTo>
                      <a:pt x="5" y="75"/>
                      <a:pt x="8" y="78"/>
                      <a:pt x="12" y="79"/>
                    </a:cubicBezTo>
                    <a:cubicBezTo>
                      <a:pt x="16" y="81"/>
                      <a:pt x="14" y="88"/>
                      <a:pt x="16" y="88"/>
                    </a:cubicBezTo>
                    <a:cubicBezTo>
                      <a:pt x="18" y="89"/>
                      <a:pt x="20" y="94"/>
                      <a:pt x="18" y="94"/>
                    </a:cubicBezTo>
                    <a:cubicBezTo>
                      <a:pt x="15" y="95"/>
                      <a:pt x="13" y="95"/>
                      <a:pt x="10" y="97"/>
                    </a:cubicBezTo>
                    <a:cubicBezTo>
                      <a:pt x="8" y="98"/>
                      <a:pt x="5" y="101"/>
                      <a:pt x="5" y="105"/>
                    </a:cubicBezTo>
                    <a:cubicBezTo>
                      <a:pt x="5" y="105"/>
                      <a:pt x="6" y="106"/>
                      <a:pt x="6" y="107"/>
                    </a:cubicBezTo>
                    <a:cubicBezTo>
                      <a:pt x="12" y="107"/>
                      <a:pt x="20" y="107"/>
                      <a:pt x="21" y="106"/>
                    </a:cubicBezTo>
                    <a:cubicBezTo>
                      <a:pt x="22" y="104"/>
                      <a:pt x="25" y="104"/>
                      <a:pt x="27" y="105"/>
                    </a:cubicBezTo>
                    <a:cubicBezTo>
                      <a:pt x="29" y="106"/>
                      <a:pt x="37" y="107"/>
                      <a:pt x="40" y="105"/>
                    </a:cubicBezTo>
                    <a:cubicBezTo>
                      <a:pt x="44" y="103"/>
                      <a:pt x="46" y="105"/>
                      <a:pt x="46" y="107"/>
                    </a:cubicBezTo>
                    <a:cubicBezTo>
                      <a:pt x="46" y="109"/>
                      <a:pt x="48" y="109"/>
                      <a:pt x="50" y="111"/>
                    </a:cubicBezTo>
                    <a:cubicBezTo>
                      <a:pt x="52" y="113"/>
                      <a:pt x="50" y="115"/>
                      <a:pt x="52" y="117"/>
                    </a:cubicBezTo>
                    <a:cubicBezTo>
                      <a:pt x="53" y="118"/>
                      <a:pt x="55" y="118"/>
                      <a:pt x="59" y="120"/>
                    </a:cubicBezTo>
                    <a:cubicBezTo>
                      <a:pt x="59" y="120"/>
                      <a:pt x="59" y="120"/>
                      <a:pt x="60" y="120"/>
                    </a:cubicBezTo>
                    <a:cubicBezTo>
                      <a:pt x="60" y="120"/>
                      <a:pt x="60" y="120"/>
                      <a:pt x="60" y="120"/>
                    </a:cubicBezTo>
                    <a:cubicBezTo>
                      <a:pt x="62" y="118"/>
                      <a:pt x="63" y="114"/>
                      <a:pt x="68" y="115"/>
                    </a:cubicBezTo>
                    <a:cubicBezTo>
                      <a:pt x="73" y="116"/>
                      <a:pt x="72" y="114"/>
                      <a:pt x="75" y="114"/>
                    </a:cubicBezTo>
                    <a:cubicBezTo>
                      <a:pt x="78" y="115"/>
                      <a:pt x="80" y="115"/>
                      <a:pt x="81" y="113"/>
                    </a:cubicBezTo>
                    <a:cubicBezTo>
                      <a:pt x="83" y="111"/>
                      <a:pt x="80" y="107"/>
                      <a:pt x="78" y="106"/>
                    </a:cubicBezTo>
                    <a:cubicBezTo>
                      <a:pt x="77" y="104"/>
                      <a:pt x="75" y="100"/>
                      <a:pt x="75" y="97"/>
                    </a:cubicBezTo>
                    <a:cubicBezTo>
                      <a:pt x="75" y="94"/>
                      <a:pt x="70" y="94"/>
                      <a:pt x="70" y="92"/>
                    </a:cubicBezTo>
                    <a:cubicBezTo>
                      <a:pt x="70" y="89"/>
                      <a:pt x="75" y="85"/>
                      <a:pt x="76" y="84"/>
                    </a:cubicBezTo>
                    <a:cubicBezTo>
                      <a:pt x="77" y="83"/>
                      <a:pt x="81" y="86"/>
                      <a:pt x="82" y="85"/>
                    </a:cubicBezTo>
                    <a:cubicBezTo>
                      <a:pt x="83" y="83"/>
                      <a:pt x="86" y="84"/>
                      <a:pt x="87" y="84"/>
                    </a:cubicBezTo>
                    <a:cubicBezTo>
                      <a:pt x="89" y="85"/>
                      <a:pt x="91" y="81"/>
                      <a:pt x="92" y="78"/>
                    </a:cubicBezTo>
                    <a:cubicBezTo>
                      <a:pt x="92" y="75"/>
                      <a:pt x="97" y="75"/>
                      <a:pt x="98" y="74"/>
                    </a:cubicBezTo>
                    <a:cubicBezTo>
                      <a:pt x="99" y="73"/>
                      <a:pt x="101" y="67"/>
                      <a:pt x="102" y="66"/>
                    </a:cubicBezTo>
                    <a:cubicBezTo>
                      <a:pt x="102" y="64"/>
                      <a:pt x="106" y="65"/>
                      <a:pt x="106" y="62"/>
                    </a:cubicBezTo>
                    <a:cubicBezTo>
                      <a:pt x="106" y="58"/>
                      <a:pt x="108" y="58"/>
                      <a:pt x="110" y="57"/>
                    </a:cubicBezTo>
                    <a:cubicBezTo>
                      <a:pt x="112" y="57"/>
                      <a:pt x="111" y="54"/>
                      <a:pt x="112" y="51"/>
                    </a:cubicBezTo>
                    <a:cubicBezTo>
                      <a:pt x="112" y="49"/>
                      <a:pt x="113" y="46"/>
                      <a:pt x="116" y="45"/>
                    </a:cubicBezTo>
                    <a:cubicBezTo>
                      <a:pt x="118" y="45"/>
                      <a:pt x="115" y="41"/>
                      <a:pt x="112" y="42"/>
                    </a:cubicBezTo>
                    <a:cubicBezTo>
                      <a:pt x="109" y="42"/>
                      <a:pt x="107" y="34"/>
                      <a:pt x="107" y="34"/>
                    </a:cubicBezTo>
                    <a:cubicBezTo>
                      <a:pt x="107" y="34"/>
                      <a:pt x="108" y="27"/>
                      <a:pt x="106" y="26"/>
                    </a:cubicBezTo>
                    <a:cubicBezTo>
                      <a:pt x="104" y="26"/>
                      <a:pt x="107" y="22"/>
                      <a:pt x="110" y="22"/>
                    </a:cubicBezTo>
                    <a:cubicBezTo>
                      <a:pt x="114" y="22"/>
                      <a:pt x="120" y="26"/>
                      <a:pt x="122" y="24"/>
                    </a:cubicBezTo>
                    <a:cubicBezTo>
                      <a:pt x="124" y="23"/>
                      <a:pt x="129" y="22"/>
                      <a:pt x="130" y="21"/>
                    </a:cubicBezTo>
                    <a:cubicBezTo>
                      <a:pt x="131" y="21"/>
                      <a:pt x="132" y="18"/>
                      <a:pt x="133" y="16"/>
                    </a:cubicBezTo>
                    <a:cubicBezTo>
                      <a:pt x="132" y="15"/>
                      <a:pt x="129" y="14"/>
                      <a:pt x="127" y="1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8" name="Google Shape;918;p30"/>
              <p:cNvSpPr/>
              <p:nvPr/>
            </p:nvSpPr>
            <p:spPr>
              <a:xfrm>
                <a:off x="6663784" y="3980637"/>
                <a:ext cx="851959" cy="311172"/>
              </a:xfrm>
              <a:custGeom>
                <a:avLst/>
                <a:gdLst/>
                <a:ahLst/>
                <a:cxnLst/>
                <a:rect l="l" t="t" r="r" b="b"/>
                <a:pathLst>
                  <a:path w="370" h="135" extrusionOk="0">
                    <a:moveTo>
                      <a:pt x="27" y="57"/>
                    </a:moveTo>
                    <a:cubicBezTo>
                      <a:pt x="27" y="58"/>
                      <a:pt x="30" y="63"/>
                      <a:pt x="31" y="62"/>
                    </a:cubicBezTo>
                    <a:cubicBezTo>
                      <a:pt x="33" y="60"/>
                      <a:pt x="29" y="53"/>
                      <a:pt x="27" y="57"/>
                    </a:cubicBezTo>
                    <a:close/>
                    <a:moveTo>
                      <a:pt x="105" y="72"/>
                    </a:moveTo>
                    <a:cubicBezTo>
                      <a:pt x="105" y="70"/>
                      <a:pt x="99" y="71"/>
                      <a:pt x="101" y="74"/>
                    </a:cubicBezTo>
                    <a:cubicBezTo>
                      <a:pt x="103" y="77"/>
                      <a:pt x="105" y="74"/>
                      <a:pt x="105" y="72"/>
                    </a:cubicBezTo>
                    <a:close/>
                    <a:moveTo>
                      <a:pt x="16" y="37"/>
                    </a:moveTo>
                    <a:cubicBezTo>
                      <a:pt x="15" y="39"/>
                      <a:pt x="18" y="46"/>
                      <a:pt x="21" y="43"/>
                    </a:cubicBezTo>
                    <a:cubicBezTo>
                      <a:pt x="24" y="40"/>
                      <a:pt x="16" y="34"/>
                      <a:pt x="16" y="37"/>
                    </a:cubicBezTo>
                    <a:close/>
                    <a:moveTo>
                      <a:pt x="195" y="77"/>
                    </a:moveTo>
                    <a:cubicBezTo>
                      <a:pt x="199" y="78"/>
                      <a:pt x="198" y="83"/>
                      <a:pt x="198" y="86"/>
                    </a:cubicBezTo>
                    <a:cubicBezTo>
                      <a:pt x="197" y="89"/>
                      <a:pt x="196" y="96"/>
                      <a:pt x="199" y="95"/>
                    </a:cubicBezTo>
                    <a:cubicBezTo>
                      <a:pt x="202" y="94"/>
                      <a:pt x="205" y="89"/>
                      <a:pt x="203" y="87"/>
                    </a:cubicBezTo>
                    <a:cubicBezTo>
                      <a:pt x="201" y="86"/>
                      <a:pt x="201" y="75"/>
                      <a:pt x="202" y="73"/>
                    </a:cubicBezTo>
                    <a:cubicBezTo>
                      <a:pt x="203" y="70"/>
                      <a:pt x="209" y="72"/>
                      <a:pt x="207" y="76"/>
                    </a:cubicBezTo>
                    <a:cubicBezTo>
                      <a:pt x="205" y="80"/>
                      <a:pt x="211" y="80"/>
                      <a:pt x="211" y="84"/>
                    </a:cubicBezTo>
                    <a:cubicBezTo>
                      <a:pt x="211" y="89"/>
                      <a:pt x="215" y="86"/>
                      <a:pt x="218" y="85"/>
                    </a:cubicBezTo>
                    <a:cubicBezTo>
                      <a:pt x="222" y="84"/>
                      <a:pt x="222" y="82"/>
                      <a:pt x="219" y="79"/>
                    </a:cubicBezTo>
                    <a:cubicBezTo>
                      <a:pt x="216" y="76"/>
                      <a:pt x="221" y="72"/>
                      <a:pt x="217" y="70"/>
                    </a:cubicBezTo>
                    <a:cubicBezTo>
                      <a:pt x="214" y="67"/>
                      <a:pt x="211" y="64"/>
                      <a:pt x="215" y="63"/>
                    </a:cubicBezTo>
                    <a:cubicBezTo>
                      <a:pt x="218" y="62"/>
                      <a:pt x="228" y="56"/>
                      <a:pt x="227" y="54"/>
                    </a:cubicBezTo>
                    <a:cubicBezTo>
                      <a:pt x="226" y="52"/>
                      <a:pt x="212" y="55"/>
                      <a:pt x="210" y="59"/>
                    </a:cubicBezTo>
                    <a:cubicBezTo>
                      <a:pt x="209" y="63"/>
                      <a:pt x="199" y="58"/>
                      <a:pt x="200" y="51"/>
                    </a:cubicBezTo>
                    <a:cubicBezTo>
                      <a:pt x="202" y="44"/>
                      <a:pt x="221" y="42"/>
                      <a:pt x="227" y="45"/>
                    </a:cubicBezTo>
                    <a:cubicBezTo>
                      <a:pt x="233" y="48"/>
                      <a:pt x="239" y="41"/>
                      <a:pt x="241" y="37"/>
                    </a:cubicBezTo>
                    <a:cubicBezTo>
                      <a:pt x="243" y="33"/>
                      <a:pt x="236" y="37"/>
                      <a:pt x="232" y="40"/>
                    </a:cubicBezTo>
                    <a:cubicBezTo>
                      <a:pt x="228" y="43"/>
                      <a:pt x="218" y="40"/>
                      <a:pt x="212" y="38"/>
                    </a:cubicBezTo>
                    <a:cubicBezTo>
                      <a:pt x="207" y="36"/>
                      <a:pt x="207" y="41"/>
                      <a:pt x="202" y="42"/>
                    </a:cubicBezTo>
                    <a:cubicBezTo>
                      <a:pt x="198" y="43"/>
                      <a:pt x="199" y="53"/>
                      <a:pt x="197" y="54"/>
                    </a:cubicBezTo>
                    <a:cubicBezTo>
                      <a:pt x="195" y="55"/>
                      <a:pt x="195" y="62"/>
                      <a:pt x="190" y="69"/>
                    </a:cubicBezTo>
                    <a:cubicBezTo>
                      <a:pt x="186" y="76"/>
                      <a:pt x="192" y="77"/>
                      <a:pt x="195" y="77"/>
                    </a:cubicBezTo>
                    <a:close/>
                    <a:moveTo>
                      <a:pt x="87" y="84"/>
                    </a:moveTo>
                    <a:cubicBezTo>
                      <a:pt x="86" y="80"/>
                      <a:pt x="88" y="77"/>
                      <a:pt x="88" y="75"/>
                    </a:cubicBezTo>
                    <a:cubicBezTo>
                      <a:pt x="88" y="74"/>
                      <a:pt x="89" y="73"/>
                      <a:pt x="91" y="73"/>
                    </a:cubicBezTo>
                    <a:cubicBezTo>
                      <a:pt x="93" y="74"/>
                      <a:pt x="93" y="69"/>
                      <a:pt x="91" y="68"/>
                    </a:cubicBezTo>
                    <a:cubicBezTo>
                      <a:pt x="90" y="68"/>
                      <a:pt x="89" y="62"/>
                      <a:pt x="85" y="62"/>
                    </a:cubicBezTo>
                    <a:cubicBezTo>
                      <a:pt x="81" y="62"/>
                      <a:pt x="81" y="65"/>
                      <a:pt x="84" y="65"/>
                    </a:cubicBezTo>
                    <a:cubicBezTo>
                      <a:pt x="86" y="66"/>
                      <a:pt x="88" y="68"/>
                      <a:pt x="87" y="69"/>
                    </a:cubicBezTo>
                    <a:cubicBezTo>
                      <a:pt x="86" y="71"/>
                      <a:pt x="85" y="68"/>
                      <a:pt x="82" y="68"/>
                    </a:cubicBezTo>
                    <a:cubicBezTo>
                      <a:pt x="79" y="68"/>
                      <a:pt x="81" y="64"/>
                      <a:pt x="77" y="64"/>
                    </a:cubicBezTo>
                    <a:cubicBezTo>
                      <a:pt x="73" y="63"/>
                      <a:pt x="74" y="56"/>
                      <a:pt x="70" y="56"/>
                    </a:cubicBezTo>
                    <a:cubicBezTo>
                      <a:pt x="66" y="56"/>
                      <a:pt x="66" y="53"/>
                      <a:pt x="68" y="51"/>
                    </a:cubicBezTo>
                    <a:cubicBezTo>
                      <a:pt x="71" y="48"/>
                      <a:pt x="64" y="46"/>
                      <a:pt x="64" y="43"/>
                    </a:cubicBezTo>
                    <a:cubicBezTo>
                      <a:pt x="64" y="41"/>
                      <a:pt x="60" y="42"/>
                      <a:pt x="60" y="40"/>
                    </a:cubicBezTo>
                    <a:cubicBezTo>
                      <a:pt x="60" y="37"/>
                      <a:pt x="58" y="39"/>
                      <a:pt x="56" y="36"/>
                    </a:cubicBezTo>
                    <a:cubicBezTo>
                      <a:pt x="54" y="33"/>
                      <a:pt x="53" y="36"/>
                      <a:pt x="51" y="33"/>
                    </a:cubicBezTo>
                    <a:cubicBezTo>
                      <a:pt x="49" y="31"/>
                      <a:pt x="46" y="30"/>
                      <a:pt x="45" y="31"/>
                    </a:cubicBezTo>
                    <a:cubicBezTo>
                      <a:pt x="43" y="31"/>
                      <a:pt x="39" y="28"/>
                      <a:pt x="38" y="24"/>
                    </a:cubicBezTo>
                    <a:cubicBezTo>
                      <a:pt x="37" y="21"/>
                      <a:pt x="26" y="16"/>
                      <a:pt x="24" y="12"/>
                    </a:cubicBezTo>
                    <a:cubicBezTo>
                      <a:pt x="23" y="8"/>
                      <a:pt x="19" y="6"/>
                      <a:pt x="12" y="6"/>
                    </a:cubicBezTo>
                    <a:cubicBezTo>
                      <a:pt x="6" y="7"/>
                      <a:pt x="4" y="0"/>
                      <a:pt x="2" y="3"/>
                    </a:cubicBezTo>
                    <a:cubicBezTo>
                      <a:pt x="0" y="7"/>
                      <a:pt x="9" y="16"/>
                      <a:pt x="13" y="19"/>
                    </a:cubicBezTo>
                    <a:cubicBezTo>
                      <a:pt x="17" y="21"/>
                      <a:pt x="19" y="30"/>
                      <a:pt x="24" y="30"/>
                    </a:cubicBezTo>
                    <a:cubicBezTo>
                      <a:pt x="29" y="31"/>
                      <a:pt x="29" y="46"/>
                      <a:pt x="33" y="46"/>
                    </a:cubicBezTo>
                    <a:cubicBezTo>
                      <a:pt x="36" y="47"/>
                      <a:pt x="44" y="59"/>
                      <a:pt x="45" y="65"/>
                    </a:cubicBezTo>
                    <a:cubicBezTo>
                      <a:pt x="46" y="71"/>
                      <a:pt x="54" y="74"/>
                      <a:pt x="57" y="79"/>
                    </a:cubicBezTo>
                    <a:cubicBezTo>
                      <a:pt x="59" y="83"/>
                      <a:pt x="70" y="89"/>
                      <a:pt x="71" y="91"/>
                    </a:cubicBezTo>
                    <a:cubicBezTo>
                      <a:pt x="73" y="93"/>
                      <a:pt x="74" y="97"/>
                      <a:pt x="75" y="95"/>
                    </a:cubicBezTo>
                    <a:cubicBezTo>
                      <a:pt x="76" y="93"/>
                      <a:pt x="81" y="95"/>
                      <a:pt x="84" y="95"/>
                    </a:cubicBezTo>
                    <a:cubicBezTo>
                      <a:pt x="86" y="96"/>
                      <a:pt x="87" y="87"/>
                      <a:pt x="87" y="84"/>
                    </a:cubicBezTo>
                    <a:close/>
                    <a:moveTo>
                      <a:pt x="268" y="46"/>
                    </a:moveTo>
                    <a:cubicBezTo>
                      <a:pt x="274" y="46"/>
                      <a:pt x="271" y="43"/>
                      <a:pt x="271" y="40"/>
                    </a:cubicBezTo>
                    <a:cubicBezTo>
                      <a:pt x="271" y="36"/>
                      <a:pt x="266" y="39"/>
                      <a:pt x="266" y="37"/>
                    </a:cubicBezTo>
                    <a:cubicBezTo>
                      <a:pt x="266" y="36"/>
                      <a:pt x="265" y="29"/>
                      <a:pt x="261" y="34"/>
                    </a:cubicBezTo>
                    <a:cubicBezTo>
                      <a:pt x="257" y="40"/>
                      <a:pt x="262" y="53"/>
                      <a:pt x="265" y="52"/>
                    </a:cubicBezTo>
                    <a:cubicBezTo>
                      <a:pt x="268" y="51"/>
                      <a:pt x="263" y="45"/>
                      <a:pt x="268" y="46"/>
                    </a:cubicBezTo>
                    <a:close/>
                    <a:moveTo>
                      <a:pt x="249" y="75"/>
                    </a:moveTo>
                    <a:cubicBezTo>
                      <a:pt x="250" y="79"/>
                      <a:pt x="257" y="81"/>
                      <a:pt x="259" y="78"/>
                    </a:cubicBezTo>
                    <a:cubicBezTo>
                      <a:pt x="261" y="75"/>
                      <a:pt x="248" y="71"/>
                      <a:pt x="249" y="75"/>
                    </a:cubicBezTo>
                    <a:close/>
                    <a:moveTo>
                      <a:pt x="230" y="115"/>
                    </a:moveTo>
                    <a:cubicBezTo>
                      <a:pt x="224" y="114"/>
                      <a:pt x="219" y="119"/>
                      <a:pt x="213" y="117"/>
                    </a:cubicBezTo>
                    <a:cubicBezTo>
                      <a:pt x="207" y="114"/>
                      <a:pt x="197" y="117"/>
                      <a:pt x="198" y="119"/>
                    </a:cubicBezTo>
                    <a:cubicBezTo>
                      <a:pt x="199" y="121"/>
                      <a:pt x="205" y="121"/>
                      <a:pt x="211" y="121"/>
                    </a:cubicBezTo>
                    <a:cubicBezTo>
                      <a:pt x="217" y="122"/>
                      <a:pt x="223" y="118"/>
                      <a:pt x="227" y="118"/>
                    </a:cubicBezTo>
                    <a:cubicBezTo>
                      <a:pt x="232" y="118"/>
                      <a:pt x="236" y="116"/>
                      <a:pt x="230" y="115"/>
                    </a:cubicBezTo>
                    <a:close/>
                    <a:moveTo>
                      <a:pt x="281" y="72"/>
                    </a:moveTo>
                    <a:cubicBezTo>
                      <a:pt x="275" y="70"/>
                      <a:pt x="264" y="72"/>
                      <a:pt x="265" y="75"/>
                    </a:cubicBezTo>
                    <a:cubicBezTo>
                      <a:pt x="266" y="78"/>
                      <a:pt x="271" y="76"/>
                      <a:pt x="276" y="76"/>
                    </a:cubicBezTo>
                    <a:cubicBezTo>
                      <a:pt x="281" y="76"/>
                      <a:pt x="284" y="80"/>
                      <a:pt x="286" y="80"/>
                    </a:cubicBezTo>
                    <a:cubicBezTo>
                      <a:pt x="289" y="80"/>
                      <a:pt x="287" y="74"/>
                      <a:pt x="281" y="72"/>
                    </a:cubicBezTo>
                    <a:close/>
                    <a:moveTo>
                      <a:pt x="156" y="113"/>
                    </a:moveTo>
                    <a:cubicBezTo>
                      <a:pt x="155" y="110"/>
                      <a:pt x="146" y="113"/>
                      <a:pt x="142" y="111"/>
                    </a:cubicBezTo>
                    <a:cubicBezTo>
                      <a:pt x="137" y="109"/>
                      <a:pt x="147" y="107"/>
                      <a:pt x="150" y="105"/>
                    </a:cubicBezTo>
                    <a:cubicBezTo>
                      <a:pt x="153" y="103"/>
                      <a:pt x="148" y="103"/>
                      <a:pt x="140" y="105"/>
                    </a:cubicBezTo>
                    <a:cubicBezTo>
                      <a:pt x="133" y="107"/>
                      <a:pt x="124" y="100"/>
                      <a:pt x="124" y="103"/>
                    </a:cubicBezTo>
                    <a:cubicBezTo>
                      <a:pt x="123" y="106"/>
                      <a:pt x="110" y="102"/>
                      <a:pt x="106" y="99"/>
                    </a:cubicBezTo>
                    <a:cubicBezTo>
                      <a:pt x="103" y="97"/>
                      <a:pt x="90" y="94"/>
                      <a:pt x="88" y="98"/>
                    </a:cubicBezTo>
                    <a:cubicBezTo>
                      <a:pt x="85" y="103"/>
                      <a:pt x="83" y="99"/>
                      <a:pt x="84" y="103"/>
                    </a:cubicBezTo>
                    <a:cubicBezTo>
                      <a:pt x="85" y="106"/>
                      <a:pt x="88" y="104"/>
                      <a:pt x="90" y="104"/>
                    </a:cubicBezTo>
                    <a:cubicBezTo>
                      <a:pt x="92" y="104"/>
                      <a:pt x="91" y="108"/>
                      <a:pt x="94" y="109"/>
                    </a:cubicBezTo>
                    <a:cubicBezTo>
                      <a:pt x="97" y="109"/>
                      <a:pt x="107" y="112"/>
                      <a:pt x="108" y="110"/>
                    </a:cubicBezTo>
                    <a:cubicBezTo>
                      <a:pt x="109" y="108"/>
                      <a:pt x="119" y="110"/>
                      <a:pt x="124" y="114"/>
                    </a:cubicBezTo>
                    <a:cubicBezTo>
                      <a:pt x="128" y="118"/>
                      <a:pt x="139" y="118"/>
                      <a:pt x="144" y="117"/>
                    </a:cubicBezTo>
                    <a:cubicBezTo>
                      <a:pt x="148" y="116"/>
                      <a:pt x="153" y="120"/>
                      <a:pt x="154" y="118"/>
                    </a:cubicBezTo>
                    <a:cubicBezTo>
                      <a:pt x="156" y="115"/>
                      <a:pt x="159" y="121"/>
                      <a:pt x="164" y="118"/>
                    </a:cubicBezTo>
                    <a:cubicBezTo>
                      <a:pt x="168" y="114"/>
                      <a:pt x="156" y="116"/>
                      <a:pt x="156" y="113"/>
                    </a:cubicBezTo>
                    <a:close/>
                    <a:moveTo>
                      <a:pt x="343" y="61"/>
                    </a:moveTo>
                    <a:cubicBezTo>
                      <a:pt x="339" y="61"/>
                      <a:pt x="339" y="67"/>
                      <a:pt x="336" y="67"/>
                    </a:cubicBezTo>
                    <a:cubicBezTo>
                      <a:pt x="333" y="67"/>
                      <a:pt x="328" y="74"/>
                      <a:pt x="323" y="76"/>
                    </a:cubicBezTo>
                    <a:cubicBezTo>
                      <a:pt x="317" y="78"/>
                      <a:pt x="317" y="59"/>
                      <a:pt x="314" y="56"/>
                    </a:cubicBezTo>
                    <a:cubicBezTo>
                      <a:pt x="311" y="52"/>
                      <a:pt x="297" y="49"/>
                      <a:pt x="296" y="53"/>
                    </a:cubicBezTo>
                    <a:cubicBezTo>
                      <a:pt x="294" y="57"/>
                      <a:pt x="289" y="55"/>
                      <a:pt x="289" y="59"/>
                    </a:cubicBezTo>
                    <a:cubicBezTo>
                      <a:pt x="288" y="62"/>
                      <a:pt x="290" y="61"/>
                      <a:pt x="293" y="61"/>
                    </a:cubicBezTo>
                    <a:cubicBezTo>
                      <a:pt x="296" y="61"/>
                      <a:pt x="296" y="63"/>
                      <a:pt x="298" y="66"/>
                    </a:cubicBezTo>
                    <a:cubicBezTo>
                      <a:pt x="299" y="69"/>
                      <a:pt x="308" y="67"/>
                      <a:pt x="310" y="67"/>
                    </a:cubicBezTo>
                    <a:cubicBezTo>
                      <a:pt x="313" y="67"/>
                      <a:pt x="314" y="71"/>
                      <a:pt x="310" y="69"/>
                    </a:cubicBezTo>
                    <a:cubicBezTo>
                      <a:pt x="306" y="68"/>
                      <a:pt x="306" y="71"/>
                      <a:pt x="303" y="70"/>
                    </a:cubicBezTo>
                    <a:cubicBezTo>
                      <a:pt x="300" y="70"/>
                      <a:pt x="296" y="70"/>
                      <a:pt x="298" y="72"/>
                    </a:cubicBezTo>
                    <a:cubicBezTo>
                      <a:pt x="300" y="73"/>
                      <a:pt x="303" y="75"/>
                      <a:pt x="303" y="79"/>
                    </a:cubicBezTo>
                    <a:cubicBezTo>
                      <a:pt x="303" y="83"/>
                      <a:pt x="309" y="82"/>
                      <a:pt x="309" y="79"/>
                    </a:cubicBezTo>
                    <a:cubicBezTo>
                      <a:pt x="309" y="76"/>
                      <a:pt x="311" y="80"/>
                      <a:pt x="317" y="81"/>
                    </a:cubicBezTo>
                    <a:cubicBezTo>
                      <a:pt x="322" y="83"/>
                      <a:pt x="319" y="85"/>
                      <a:pt x="324" y="85"/>
                    </a:cubicBezTo>
                    <a:cubicBezTo>
                      <a:pt x="329" y="85"/>
                      <a:pt x="342" y="89"/>
                      <a:pt x="347" y="93"/>
                    </a:cubicBezTo>
                    <a:cubicBezTo>
                      <a:pt x="351" y="96"/>
                      <a:pt x="348" y="99"/>
                      <a:pt x="351" y="102"/>
                    </a:cubicBezTo>
                    <a:cubicBezTo>
                      <a:pt x="354" y="105"/>
                      <a:pt x="355" y="109"/>
                      <a:pt x="351" y="109"/>
                    </a:cubicBezTo>
                    <a:cubicBezTo>
                      <a:pt x="347" y="109"/>
                      <a:pt x="342" y="114"/>
                      <a:pt x="343" y="116"/>
                    </a:cubicBezTo>
                    <a:cubicBezTo>
                      <a:pt x="344" y="118"/>
                      <a:pt x="358" y="115"/>
                      <a:pt x="362" y="115"/>
                    </a:cubicBezTo>
                    <a:cubicBezTo>
                      <a:pt x="364" y="115"/>
                      <a:pt x="366" y="119"/>
                      <a:pt x="370" y="121"/>
                    </a:cubicBezTo>
                    <a:cubicBezTo>
                      <a:pt x="370" y="71"/>
                      <a:pt x="370" y="71"/>
                      <a:pt x="370" y="71"/>
                    </a:cubicBezTo>
                    <a:cubicBezTo>
                      <a:pt x="360" y="67"/>
                      <a:pt x="346" y="61"/>
                      <a:pt x="343" y="61"/>
                    </a:cubicBezTo>
                    <a:close/>
                    <a:moveTo>
                      <a:pt x="240" y="121"/>
                    </a:moveTo>
                    <a:cubicBezTo>
                      <a:pt x="239" y="122"/>
                      <a:pt x="238" y="122"/>
                      <a:pt x="237" y="122"/>
                    </a:cubicBezTo>
                    <a:cubicBezTo>
                      <a:pt x="237" y="123"/>
                      <a:pt x="237" y="124"/>
                      <a:pt x="236" y="125"/>
                    </a:cubicBezTo>
                    <a:cubicBezTo>
                      <a:pt x="235" y="125"/>
                      <a:pt x="234" y="124"/>
                      <a:pt x="233" y="123"/>
                    </a:cubicBezTo>
                    <a:cubicBezTo>
                      <a:pt x="229" y="125"/>
                      <a:pt x="226" y="131"/>
                      <a:pt x="230" y="132"/>
                    </a:cubicBezTo>
                    <a:cubicBezTo>
                      <a:pt x="233" y="134"/>
                      <a:pt x="237" y="130"/>
                      <a:pt x="240" y="127"/>
                    </a:cubicBezTo>
                    <a:cubicBezTo>
                      <a:pt x="240" y="126"/>
                      <a:pt x="240" y="126"/>
                      <a:pt x="241" y="125"/>
                    </a:cubicBezTo>
                    <a:cubicBezTo>
                      <a:pt x="241" y="125"/>
                      <a:pt x="241" y="125"/>
                      <a:pt x="242" y="124"/>
                    </a:cubicBezTo>
                    <a:cubicBezTo>
                      <a:pt x="242" y="124"/>
                      <a:pt x="242" y="124"/>
                      <a:pt x="242" y="124"/>
                    </a:cubicBezTo>
                    <a:cubicBezTo>
                      <a:pt x="242" y="123"/>
                      <a:pt x="241" y="122"/>
                      <a:pt x="240" y="121"/>
                    </a:cubicBezTo>
                    <a:close/>
                    <a:moveTo>
                      <a:pt x="174" y="60"/>
                    </a:moveTo>
                    <a:cubicBezTo>
                      <a:pt x="178" y="57"/>
                      <a:pt x="179" y="52"/>
                      <a:pt x="178" y="48"/>
                    </a:cubicBezTo>
                    <a:cubicBezTo>
                      <a:pt x="178" y="43"/>
                      <a:pt x="189" y="43"/>
                      <a:pt x="191" y="41"/>
                    </a:cubicBezTo>
                    <a:cubicBezTo>
                      <a:pt x="192" y="39"/>
                      <a:pt x="188" y="36"/>
                      <a:pt x="185" y="34"/>
                    </a:cubicBezTo>
                    <a:cubicBezTo>
                      <a:pt x="182" y="33"/>
                      <a:pt x="185" y="30"/>
                      <a:pt x="183" y="28"/>
                    </a:cubicBezTo>
                    <a:cubicBezTo>
                      <a:pt x="180" y="26"/>
                      <a:pt x="177" y="21"/>
                      <a:pt x="180" y="21"/>
                    </a:cubicBezTo>
                    <a:cubicBezTo>
                      <a:pt x="183" y="21"/>
                      <a:pt x="178" y="16"/>
                      <a:pt x="180" y="15"/>
                    </a:cubicBezTo>
                    <a:cubicBezTo>
                      <a:pt x="181" y="15"/>
                      <a:pt x="181" y="14"/>
                      <a:pt x="182" y="14"/>
                    </a:cubicBezTo>
                    <a:cubicBezTo>
                      <a:pt x="180" y="13"/>
                      <a:pt x="179" y="13"/>
                      <a:pt x="178" y="13"/>
                    </a:cubicBezTo>
                    <a:cubicBezTo>
                      <a:pt x="174" y="13"/>
                      <a:pt x="165" y="12"/>
                      <a:pt x="165" y="18"/>
                    </a:cubicBezTo>
                    <a:cubicBezTo>
                      <a:pt x="166" y="24"/>
                      <a:pt x="160" y="22"/>
                      <a:pt x="161" y="25"/>
                    </a:cubicBezTo>
                    <a:cubicBezTo>
                      <a:pt x="161" y="29"/>
                      <a:pt x="158" y="29"/>
                      <a:pt x="158" y="33"/>
                    </a:cubicBezTo>
                    <a:cubicBezTo>
                      <a:pt x="159" y="37"/>
                      <a:pt x="156" y="35"/>
                      <a:pt x="151" y="38"/>
                    </a:cubicBezTo>
                    <a:cubicBezTo>
                      <a:pt x="146" y="40"/>
                      <a:pt x="148" y="36"/>
                      <a:pt x="144" y="36"/>
                    </a:cubicBezTo>
                    <a:cubicBezTo>
                      <a:pt x="139" y="36"/>
                      <a:pt x="138" y="39"/>
                      <a:pt x="135" y="40"/>
                    </a:cubicBezTo>
                    <a:cubicBezTo>
                      <a:pt x="133" y="41"/>
                      <a:pt x="127" y="39"/>
                      <a:pt x="125" y="41"/>
                    </a:cubicBezTo>
                    <a:cubicBezTo>
                      <a:pt x="123" y="42"/>
                      <a:pt x="120" y="37"/>
                      <a:pt x="118" y="37"/>
                    </a:cubicBezTo>
                    <a:cubicBezTo>
                      <a:pt x="117" y="37"/>
                      <a:pt x="116" y="35"/>
                      <a:pt x="116" y="32"/>
                    </a:cubicBezTo>
                    <a:cubicBezTo>
                      <a:pt x="116" y="32"/>
                      <a:pt x="115" y="32"/>
                      <a:pt x="115" y="32"/>
                    </a:cubicBezTo>
                    <a:cubicBezTo>
                      <a:pt x="112" y="32"/>
                      <a:pt x="107" y="40"/>
                      <a:pt x="110" y="43"/>
                    </a:cubicBezTo>
                    <a:cubicBezTo>
                      <a:pt x="113" y="46"/>
                      <a:pt x="112" y="52"/>
                      <a:pt x="114" y="54"/>
                    </a:cubicBezTo>
                    <a:cubicBezTo>
                      <a:pt x="116" y="57"/>
                      <a:pt x="121" y="57"/>
                      <a:pt x="121" y="62"/>
                    </a:cubicBezTo>
                    <a:cubicBezTo>
                      <a:pt x="121" y="67"/>
                      <a:pt x="125" y="75"/>
                      <a:pt x="129" y="73"/>
                    </a:cubicBezTo>
                    <a:cubicBezTo>
                      <a:pt x="132" y="71"/>
                      <a:pt x="134" y="74"/>
                      <a:pt x="135" y="76"/>
                    </a:cubicBezTo>
                    <a:cubicBezTo>
                      <a:pt x="136" y="78"/>
                      <a:pt x="143" y="75"/>
                      <a:pt x="146" y="75"/>
                    </a:cubicBezTo>
                    <a:cubicBezTo>
                      <a:pt x="148" y="75"/>
                      <a:pt x="155" y="77"/>
                      <a:pt x="156" y="80"/>
                    </a:cubicBezTo>
                    <a:cubicBezTo>
                      <a:pt x="156" y="83"/>
                      <a:pt x="163" y="80"/>
                      <a:pt x="168" y="78"/>
                    </a:cubicBezTo>
                    <a:cubicBezTo>
                      <a:pt x="172" y="76"/>
                      <a:pt x="169" y="63"/>
                      <a:pt x="174" y="60"/>
                    </a:cubicBezTo>
                    <a:close/>
                    <a:moveTo>
                      <a:pt x="192" y="127"/>
                    </a:moveTo>
                    <a:cubicBezTo>
                      <a:pt x="193" y="129"/>
                      <a:pt x="197" y="129"/>
                      <a:pt x="199" y="130"/>
                    </a:cubicBezTo>
                    <a:cubicBezTo>
                      <a:pt x="200" y="132"/>
                      <a:pt x="206" y="135"/>
                      <a:pt x="206" y="131"/>
                    </a:cubicBezTo>
                    <a:cubicBezTo>
                      <a:pt x="206" y="127"/>
                      <a:pt x="190" y="124"/>
                      <a:pt x="192" y="127"/>
                    </a:cubicBezTo>
                    <a:close/>
                    <a:moveTo>
                      <a:pt x="180" y="115"/>
                    </a:moveTo>
                    <a:cubicBezTo>
                      <a:pt x="179" y="117"/>
                      <a:pt x="175" y="118"/>
                      <a:pt x="172" y="116"/>
                    </a:cubicBezTo>
                    <a:cubicBezTo>
                      <a:pt x="170" y="114"/>
                      <a:pt x="167" y="118"/>
                      <a:pt x="168" y="120"/>
                    </a:cubicBezTo>
                    <a:cubicBezTo>
                      <a:pt x="169" y="121"/>
                      <a:pt x="174" y="125"/>
                      <a:pt x="180" y="122"/>
                    </a:cubicBezTo>
                    <a:cubicBezTo>
                      <a:pt x="186" y="119"/>
                      <a:pt x="190" y="122"/>
                      <a:pt x="192" y="119"/>
                    </a:cubicBezTo>
                    <a:cubicBezTo>
                      <a:pt x="193" y="116"/>
                      <a:pt x="181" y="113"/>
                      <a:pt x="180" y="1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19" name="Google Shape;919;p30"/>
              <p:cNvSpPr/>
              <p:nvPr/>
            </p:nvSpPr>
            <p:spPr>
              <a:xfrm>
                <a:off x="7200806" y="4242875"/>
                <a:ext cx="61482" cy="26349"/>
              </a:xfrm>
              <a:custGeom>
                <a:avLst/>
                <a:gdLst/>
                <a:ahLst/>
                <a:cxnLst/>
                <a:rect l="l" t="t" r="r" b="b"/>
                <a:pathLst>
                  <a:path w="27" h="11" extrusionOk="0">
                    <a:moveTo>
                      <a:pt x="3" y="9"/>
                    </a:moveTo>
                    <a:cubicBezTo>
                      <a:pt x="2" y="9"/>
                      <a:pt x="1" y="9"/>
                      <a:pt x="0" y="9"/>
                    </a:cubicBezTo>
                    <a:cubicBezTo>
                      <a:pt x="1" y="10"/>
                      <a:pt x="2" y="11"/>
                      <a:pt x="3" y="11"/>
                    </a:cubicBezTo>
                    <a:cubicBezTo>
                      <a:pt x="4" y="10"/>
                      <a:pt x="4" y="9"/>
                      <a:pt x="4" y="8"/>
                    </a:cubicBezTo>
                    <a:cubicBezTo>
                      <a:pt x="4" y="8"/>
                      <a:pt x="4" y="9"/>
                      <a:pt x="3" y="9"/>
                    </a:cubicBezTo>
                    <a:cubicBezTo>
                      <a:pt x="3" y="9"/>
                      <a:pt x="3" y="9"/>
                      <a:pt x="3" y="9"/>
                    </a:cubicBezTo>
                    <a:close/>
                    <a:moveTo>
                      <a:pt x="14" y="2"/>
                    </a:moveTo>
                    <a:cubicBezTo>
                      <a:pt x="11" y="2"/>
                      <a:pt x="10" y="5"/>
                      <a:pt x="8" y="7"/>
                    </a:cubicBezTo>
                    <a:cubicBezTo>
                      <a:pt x="7" y="7"/>
                      <a:pt x="7" y="7"/>
                      <a:pt x="7" y="7"/>
                    </a:cubicBezTo>
                    <a:cubicBezTo>
                      <a:pt x="8" y="8"/>
                      <a:pt x="9" y="9"/>
                      <a:pt x="9" y="10"/>
                    </a:cubicBezTo>
                    <a:cubicBezTo>
                      <a:pt x="14" y="7"/>
                      <a:pt x="26" y="4"/>
                      <a:pt x="26" y="2"/>
                    </a:cubicBezTo>
                    <a:cubicBezTo>
                      <a:pt x="27" y="0"/>
                      <a:pt x="19" y="3"/>
                      <a:pt x="14"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0" name="Google Shape;920;p30"/>
              <p:cNvSpPr/>
              <p:nvPr/>
            </p:nvSpPr>
            <p:spPr>
              <a:xfrm>
                <a:off x="5045187" y="3136207"/>
                <a:ext cx="214558" cy="233379"/>
              </a:xfrm>
              <a:custGeom>
                <a:avLst/>
                <a:gdLst/>
                <a:ahLst/>
                <a:cxnLst/>
                <a:rect l="l" t="t" r="r" b="b"/>
                <a:pathLst>
                  <a:path w="93" h="101" extrusionOk="0">
                    <a:moveTo>
                      <a:pt x="65" y="87"/>
                    </a:moveTo>
                    <a:cubicBezTo>
                      <a:pt x="60" y="88"/>
                      <a:pt x="58" y="89"/>
                      <a:pt x="55" y="87"/>
                    </a:cubicBezTo>
                    <a:cubicBezTo>
                      <a:pt x="52" y="86"/>
                      <a:pt x="48" y="89"/>
                      <a:pt x="48" y="90"/>
                    </a:cubicBezTo>
                    <a:cubicBezTo>
                      <a:pt x="49" y="92"/>
                      <a:pt x="51" y="93"/>
                      <a:pt x="57" y="95"/>
                    </a:cubicBezTo>
                    <a:cubicBezTo>
                      <a:pt x="63" y="97"/>
                      <a:pt x="63" y="101"/>
                      <a:pt x="66" y="101"/>
                    </a:cubicBezTo>
                    <a:cubicBezTo>
                      <a:pt x="68" y="101"/>
                      <a:pt x="69" y="98"/>
                      <a:pt x="68" y="95"/>
                    </a:cubicBezTo>
                    <a:cubicBezTo>
                      <a:pt x="67" y="92"/>
                      <a:pt x="71" y="88"/>
                      <a:pt x="71" y="88"/>
                    </a:cubicBezTo>
                    <a:cubicBezTo>
                      <a:pt x="72" y="87"/>
                      <a:pt x="70" y="86"/>
                      <a:pt x="65" y="87"/>
                    </a:cubicBezTo>
                    <a:close/>
                    <a:moveTo>
                      <a:pt x="19" y="60"/>
                    </a:moveTo>
                    <a:cubicBezTo>
                      <a:pt x="16" y="63"/>
                      <a:pt x="14" y="60"/>
                      <a:pt x="13" y="62"/>
                    </a:cubicBezTo>
                    <a:cubicBezTo>
                      <a:pt x="12" y="64"/>
                      <a:pt x="17" y="67"/>
                      <a:pt x="16" y="72"/>
                    </a:cubicBezTo>
                    <a:cubicBezTo>
                      <a:pt x="15" y="77"/>
                      <a:pt x="17" y="83"/>
                      <a:pt x="19" y="80"/>
                    </a:cubicBezTo>
                    <a:cubicBezTo>
                      <a:pt x="22" y="77"/>
                      <a:pt x="23" y="78"/>
                      <a:pt x="25" y="76"/>
                    </a:cubicBezTo>
                    <a:cubicBezTo>
                      <a:pt x="26" y="74"/>
                      <a:pt x="25" y="67"/>
                      <a:pt x="26" y="63"/>
                    </a:cubicBezTo>
                    <a:cubicBezTo>
                      <a:pt x="27" y="60"/>
                      <a:pt x="21" y="58"/>
                      <a:pt x="19" y="60"/>
                    </a:cubicBezTo>
                    <a:close/>
                    <a:moveTo>
                      <a:pt x="77" y="56"/>
                    </a:moveTo>
                    <a:cubicBezTo>
                      <a:pt x="74" y="55"/>
                      <a:pt x="76" y="52"/>
                      <a:pt x="71" y="52"/>
                    </a:cubicBezTo>
                    <a:cubicBezTo>
                      <a:pt x="66" y="52"/>
                      <a:pt x="60" y="46"/>
                      <a:pt x="59" y="39"/>
                    </a:cubicBezTo>
                    <a:cubicBezTo>
                      <a:pt x="57" y="32"/>
                      <a:pt x="49" y="32"/>
                      <a:pt x="47" y="27"/>
                    </a:cubicBezTo>
                    <a:cubicBezTo>
                      <a:pt x="45" y="23"/>
                      <a:pt x="49" y="23"/>
                      <a:pt x="47" y="19"/>
                    </a:cubicBezTo>
                    <a:cubicBezTo>
                      <a:pt x="47" y="17"/>
                      <a:pt x="49" y="16"/>
                      <a:pt x="51" y="15"/>
                    </a:cubicBezTo>
                    <a:cubicBezTo>
                      <a:pt x="51" y="11"/>
                      <a:pt x="51" y="7"/>
                      <a:pt x="51" y="4"/>
                    </a:cubicBezTo>
                    <a:cubicBezTo>
                      <a:pt x="50" y="4"/>
                      <a:pt x="48" y="4"/>
                      <a:pt x="47" y="3"/>
                    </a:cubicBezTo>
                    <a:cubicBezTo>
                      <a:pt x="46" y="3"/>
                      <a:pt x="46" y="0"/>
                      <a:pt x="46" y="0"/>
                    </a:cubicBezTo>
                    <a:cubicBezTo>
                      <a:pt x="45" y="0"/>
                      <a:pt x="40" y="0"/>
                      <a:pt x="39" y="1"/>
                    </a:cubicBezTo>
                    <a:cubicBezTo>
                      <a:pt x="38" y="2"/>
                      <a:pt x="36" y="3"/>
                      <a:pt x="34" y="2"/>
                    </a:cubicBezTo>
                    <a:cubicBezTo>
                      <a:pt x="34" y="2"/>
                      <a:pt x="34" y="2"/>
                      <a:pt x="33" y="2"/>
                    </a:cubicBezTo>
                    <a:cubicBezTo>
                      <a:pt x="32" y="3"/>
                      <a:pt x="32" y="3"/>
                      <a:pt x="32" y="3"/>
                    </a:cubicBezTo>
                    <a:cubicBezTo>
                      <a:pt x="32" y="3"/>
                      <a:pt x="32" y="5"/>
                      <a:pt x="31" y="5"/>
                    </a:cubicBezTo>
                    <a:cubicBezTo>
                      <a:pt x="30" y="5"/>
                      <a:pt x="28" y="4"/>
                      <a:pt x="28" y="6"/>
                    </a:cubicBezTo>
                    <a:cubicBezTo>
                      <a:pt x="28" y="8"/>
                      <a:pt x="26" y="7"/>
                      <a:pt x="24" y="7"/>
                    </a:cubicBezTo>
                    <a:cubicBezTo>
                      <a:pt x="23" y="7"/>
                      <a:pt x="22" y="7"/>
                      <a:pt x="22" y="9"/>
                    </a:cubicBezTo>
                    <a:cubicBezTo>
                      <a:pt x="22" y="10"/>
                      <a:pt x="21" y="13"/>
                      <a:pt x="19" y="12"/>
                    </a:cubicBezTo>
                    <a:cubicBezTo>
                      <a:pt x="18" y="10"/>
                      <a:pt x="16" y="6"/>
                      <a:pt x="15" y="6"/>
                    </a:cubicBezTo>
                    <a:cubicBezTo>
                      <a:pt x="14" y="7"/>
                      <a:pt x="13" y="12"/>
                      <a:pt x="11" y="12"/>
                    </a:cubicBezTo>
                    <a:cubicBezTo>
                      <a:pt x="10" y="12"/>
                      <a:pt x="6" y="12"/>
                      <a:pt x="4" y="12"/>
                    </a:cubicBezTo>
                    <a:cubicBezTo>
                      <a:pt x="3" y="14"/>
                      <a:pt x="4" y="16"/>
                      <a:pt x="5" y="16"/>
                    </a:cubicBezTo>
                    <a:cubicBezTo>
                      <a:pt x="6" y="17"/>
                      <a:pt x="4" y="19"/>
                      <a:pt x="3" y="19"/>
                    </a:cubicBezTo>
                    <a:cubicBezTo>
                      <a:pt x="2" y="20"/>
                      <a:pt x="0" y="19"/>
                      <a:pt x="2" y="21"/>
                    </a:cubicBezTo>
                    <a:cubicBezTo>
                      <a:pt x="3" y="23"/>
                      <a:pt x="5" y="23"/>
                      <a:pt x="4" y="25"/>
                    </a:cubicBezTo>
                    <a:cubicBezTo>
                      <a:pt x="3" y="27"/>
                      <a:pt x="4" y="29"/>
                      <a:pt x="6" y="29"/>
                    </a:cubicBezTo>
                    <a:cubicBezTo>
                      <a:pt x="8" y="29"/>
                      <a:pt x="10" y="29"/>
                      <a:pt x="10" y="31"/>
                    </a:cubicBezTo>
                    <a:cubicBezTo>
                      <a:pt x="9" y="31"/>
                      <a:pt x="9" y="32"/>
                      <a:pt x="9" y="33"/>
                    </a:cubicBezTo>
                    <a:cubicBezTo>
                      <a:pt x="10" y="33"/>
                      <a:pt x="11" y="33"/>
                      <a:pt x="13" y="32"/>
                    </a:cubicBezTo>
                    <a:cubicBezTo>
                      <a:pt x="15" y="31"/>
                      <a:pt x="14" y="29"/>
                      <a:pt x="18" y="27"/>
                    </a:cubicBezTo>
                    <a:cubicBezTo>
                      <a:pt x="22" y="26"/>
                      <a:pt x="28" y="30"/>
                      <a:pt x="29" y="32"/>
                    </a:cubicBezTo>
                    <a:cubicBezTo>
                      <a:pt x="31" y="35"/>
                      <a:pt x="32" y="35"/>
                      <a:pt x="32" y="37"/>
                    </a:cubicBezTo>
                    <a:cubicBezTo>
                      <a:pt x="32" y="39"/>
                      <a:pt x="34" y="43"/>
                      <a:pt x="40" y="47"/>
                    </a:cubicBezTo>
                    <a:cubicBezTo>
                      <a:pt x="45" y="50"/>
                      <a:pt x="47" y="54"/>
                      <a:pt x="50" y="56"/>
                    </a:cubicBezTo>
                    <a:cubicBezTo>
                      <a:pt x="53" y="58"/>
                      <a:pt x="56" y="57"/>
                      <a:pt x="58" y="59"/>
                    </a:cubicBezTo>
                    <a:cubicBezTo>
                      <a:pt x="60" y="61"/>
                      <a:pt x="62" y="63"/>
                      <a:pt x="65" y="64"/>
                    </a:cubicBezTo>
                    <a:cubicBezTo>
                      <a:pt x="68" y="65"/>
                      <a:pt x="68" y="68"/>
                      <a:pt x="71" y="69"/>
                    </a:cubicBezTo>
                    <a:cubicBezTo>
                      <a:pt x="74" y="69"/>
                      <a:pt x="72" y="71"/>
                      <a:pt x="74" y="73"/>
                    </a:cubicBezTo>
                    <a:cubicBezTo>
                      <a:pt x="75" y="76"/>
                      <a:pt x="76" y="80"/>
                      <a:pt x="74" y="82"/>
                    </a:cubicBezTo>
                    <a:cubicBezTo>
                      <a:pt x="72" y="85"/>
                      <a:pt x="73" y="89"/>
                      <a:pt x="74" y="89"/>
                    </a:cubicBezTo>
                    <a:cubicBezTo>
                      <a:pt x="75" y="89"/>
                      <a:pt x="78" y="84"/>
                      <a:pt x="78" y="82"/>
                    </a:cubicBezTo>
                    <a:cubicBezTo>
                      <a:pt x="79" y="80"/>
                      <a:pt x="81" y="80"/>
                      <a:pt x="83" y="77"/>
                    </a:cubicBezTo>
                    <a:cubicBezTo>
                      <a:pt x="85" y="75"/>
                      <a:pt x="80" y="74"/>
                      <a:pt x="79" y="71"/>
                    </a:cubicBezTo>
                    <a:cubicBezTo>
                      <a:pt x="78" y="68"/>
                      <a:pt x="83" y="65"/>
                      <a:pt x="87" y="67"/>
                    </a:cubicBezTo>
                    <a:cubicBezTo>
                      <a:pt x="91" y="70"/>
                      <a:pt x="93" y="72"/>
                      <a:pt x="93" y="68"/>
                    </a:cubicBezTo>
                    <a:cubicBezTo>
                      <a:pt x="93" y="64"/>
                      <a:pt x="80" y="58"/>
                      <a:pt x="77" y="5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1" name="Google Shape;921;p30"/>
              <p:cNvSpPr/>
              <p:nvPr/>
            </p:nvSpPr>
            <p:spPr>
              <a:xfrm>
                <a:off x="5259745" y="3221528"/>
                <a:ext cx="22585" cy="30113"/>
              </a:xfrm>
              <a:custGeom>
                <a:avLst/>
                <a:gdLst/>
                <a:ahLst/>
                <a:cxnLst/>
                <a:rect l="l" t="t" r="r" b="b"/>
                <a:pathLst>
                  <a:path w="10" h="13" extrusionOk="0">
                    <a:moveTo>
                      <a:pt x="4" y="0"/>
                    </a:moveTo>
                    <a:cubicBezTo>
                      <a:pt x="2" y="2"/>
                      <a:pt x="0" y="5"/>
                      <a:pt x="0" y="6"/>
                    </a:cubicBezTo>
                    <a:cubicBezTo>
                      <a:pt x="1" y="6"/>
                      <a:pt x="0" y="7"/>
                      <a:pt x="0" y="8"/>
                    </a:cubicBezTo>
                    <a:cubicBezTo>
                      <a:pt x="2" y="10"/>
                      <a:pt x="4" y="12"/>
                      <a:pt x="6" y="13"/>
                    </a:cubicBezTo>
                    <a:cubicBezTo>
                      <a:pt x="6" y="13"/>
                      <a:pt x="6" y="13"/>
                      <a:pt x="6" y="13"/>
                    </a:cubicBezTo>
                    <a:cubicBezTo>
                      <a:pt x="7" y="10"/>
                      <a:pt x="9" y="7"/>
                      <a:pt x="10" y="7"/>
                    </a:cubicBezTo>
                    <a:cubicBezTo>
                      <a:pt x="8" y="5"/>
                      <a:pt x="5" y="2"/>
                      <a:pt x="4"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2" name="Google Shape;922;p30"/>
              <p:cNvSpPr/>
              <p:nvPr/>
            </p:nvSpPr>
            <p:spPr>
              <a:xfrm>
                <a:off x="5266019" y="3155028"/>
                <a:ext cx="76538" cy="92850"/>
              </a:xfrm>
              <a:custGeom>
                <a:avLst/>
                <a:gdLst/>
                <a:ahLst/>
                <a:cxnLst/>
                <a:rect l="l" t="t" r="r" b="b"/>
                <a:pathLst>
                  <a:path w="33" h="40" extrusionOk="0">
                    <a:moveTo>
                      <a:pt x="29" y="27"/>
                    </a:moveTo>
                    <a:cubicBezTo>
                      <a:pt x="27" y="25"/>
                      <a:pt x="27" y="23"/>
                      <a:pt x="29" y="21"/>
                    </a:cubicBezTo>
                    <a:cubicBezTo>
                      <a:pt x="30" y="20"/>
                      <a:pt x="29" y="19"/>
                      <a:pt x="29" y="17"/>
                    </a:cubicBezTo>
                    <a:cubicBezTo>
                      <a:pt x="29" y="15"/>
                      <a:pt x="21" y="15"/>
                      <a:pt x="20" y="14"/>
                    </a:cubicBezTo>
                    <a:cubicBezTo>
                      <a:pt x="19" y="14"/>
                      <a:pt x="21" y="9"/>
                      <a:pt x="19" y="9"/>
                    </a:cubicBezTo>
                    <a:cubicBezTo>
                      <a:pt x="17" y="9"/>
                      <a:pt x="16" y="8"/>
                      <a:pt x="16" y="7"/>
                    </a:cubicBezTo>
                    <a:cubicBezTo>
                      <a:pt x="16" y="5"/>
                      <a:pt x="13" y="3"/>
                      <a:pt x="13" y="2"/>
                    </a:cubicBezTo>
                    <a:cubicBezTo>
                      <a:pt x="13" y="2"/>
                      <a:pt x="14" y="2"/>
                      <a:pt x="14" y="2"/>
                    </a:cubicBezTo>
                    <a:cubicBezTo>
                      <a:pt x="13" y="1"/>
                      <a:pt x="12" y="1"/>
                      <a:pt x="11" y="1"/>
                    </a:cubicBezTo>
                    <a:cubicBezTo>
                      <a:pt x="10" y="1"/>
                      <a:pt x="8" y="0"/>
                      <a:pt x="8" y="0"/>
                    </a:cubicBezTo>
                    <a:cubicBezTo>
                      <a:pt x="8" y="0"/>
                      <a:pt x="3" y="2"/>
                      <a:pt x="0" y="3"/>
                    </a:cubicBezTo>
                    <a:cubicBezTo>
                      <a:pt x="0" y="5"/>
                      <a:pt x="0" y="7"/>
                      <a:pt x="2" y="8"/>
                    </a:cubicBezTo>
                    <a:cubicBezTo>
                      <a:pt x="4" y="9"/>
                      <a:pt x="3" y="11"/>
                      <a:pt x="4" y="13"/>
                    </a:cubicBezTo>
                    <a:cubicBezTo>
                      <a:pt x="5" y="16"/>
                      <a:pt x="5" y="26"/>
                      <a:pt x="4" y="26"/>
                    </a:cubicBezTo>
                    <a:cubicBezTo>
                      <a:pt x="3" y="26"/>
                      <a:pt x="2" y="27"/>
                      <a:pt x="1" y="29"/>
                    </a:cubicBezTo>
                    <a:cubicBezTo>
                      <a:pt x="2" y="31"/>
                      <a:pt x="5" y="34"/>
                      <a:pt x="7" y="36"/>
                    </a:cubicBezTo>
                    <a:cubicBezTo>
                      <a:pt x="7" y="36"/>
                      <a:pt x="7" y="36"/>
                      <a:pt x="7" y="36"/>
                    </a:cubicBezTo>
                    <a:cubicBezTo>
                      <a:pt x="9" y="36"/>
                      <a:pt x="15" y="40"/>
                      <a:pt x="15" y="40"/>
                    </a:cubicBezTo>
                    <a:cubicBezTo>
                      <a:pt x="15" y="40"/>
                      <a:pt x="23" y="39"/>
                      <a:pt x="28" y="38"/>
                    </a:cubicBezTo>
                    <a:cubicBezTo>
                      <a:pt x="28" y="37"/>
                      <a:pt x="29" y="36"/>
                      <a:pt x="29" y="35"/>
                    </a:cubicBezTo>
                    <a:cubicBezTo>
                      <a:pt x="28" y="34"/>
                      <a:pt x="30" y="32"/>
                      <a:pt x="31" y="32"/>
                    </a:cubicBezTo>
                    <a:cubicBezTo>
                      <a:pt x="33" y="32"/>
                      <a:pt x="31" y="29"/>
                      <a:pt x="29" y="2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sp>
        <p:nvSpPr>
          <p:cNvPr id="923" name="Google Shape;923;p30"/>
          <p:cNvSpPr txBox="1">
            <a:spLocks noGrp="1"/>
          </p:cNvSpPr>
          <p:nvPr>
            <p:ph type="body" idx="1"/>
          </p:nvPr>
        </p:nvSpPr>
        <p:spPr>
          <a:xfrm>
            <a:off x="6108111" y="2605399"/>
            <a:ext cx="470585" cy="568049"/>
          </a:xfrm>
          <a:prstGeom prst="rect">
            <a:avLst/>
          </a:prstGeom>
          <a:solidFill>
            <a:schemeClr val="accent1"/>
          </a:solidFill>
          <a:ln>
            <a:noFill/>
          </a:ln>
        </p:spPr>
        <p:txBody>
          <a:bodyPr spcFirstLastPara="1" wrap="square" lIns="640075" tIns="0" rIns="0" bIns="0" anchor="ctr" anchorCtr="0">
            <a:noAutofit/>
          </a:bodyPr>
          <a:lstStyle>
            <a:lvl1pPr marL="457200" lvl="0" indent="-228600" algn="l">
              <a:spcBef>
                <a:spcPts val="1000"/>
              </a:spcBef>
              <a:spcAft>
                <a:spcPts val="0"/>
              </a:spcAft>
              <a:buClr>
                <a:schemeClr val="dk1"/>
              </a:buClr>
              <a:buSzPts val="2400"/>
              <a:buNone/>
              <a:defRPr sz="2400" b="1"/>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24" name="Google Shape;924;p30"/>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Desktop Screenshot">
  <p:cSld name="Desktop Screenshot">
    <p:bg>
      <p:bgPr>
        <a:solidFill>
          <a:schemeClr val="lt1"/>
        </a:solidFill>
        <a:effectLst/>
      </p:bgPr>
    </p:bg>
    <p:spTree>
      <p:nvGrpSpPr>
        <p:cNvPr id="1" name="Shape 925"/>
        <p:cNvGrpSpPr/>
        <p:nvPr/>
      </p:nvGrpSpPr>
      <p:grpSpPr>
        <a:xfrm>
          <a:off x="0" y="0"/>
          <a:ext cx="0" cy="0"/>
          <a:chOff x="0" y="0"/>
          <a:chExt cx="0" cy="0"/>
        </a:xfrm>
      </p:grpSpPr>
      <p:pic>
        <p:nvPicPr>
          <p:cNvPr id="926" name="Google Shape;926;p31"/>
          <p:cNvPicPr preferRelativeResize="0"/>
          <p:nvPr/>
        </p:nvPicPr>
        <p:blipFill rotWithShape="1">
          <a:blip r:embed="rId2">
            <a:alphaModFix/>
          </a:blip>
          <a:srcRect/>
          <a:stretch/>
        </p:blipFill>
        <p:spPr>
          <a:xfrm>
            <a:off x="2526764" y="1040665"/>
            <a:ext cx="6579136" cy="5534114"/>
          </a:xfrm>
          <a:prstGeom prst="rect">
            <a:avLst/>
          </a:prstGeom>
          <a:noFill/>
          <a:ln>
            <a:noFill/>
          </a:ln>
        </p:spPr>
      </p:pic>
      <p:sp>
        <p:nvSpPr>
          <p:cNvPr id="927" name="Google Shape;927;p31"/>
          <p:cNvSpPr>
            <a:spLocks noGrp="1"/>
          </p:cNvSpPr>
          <p:nvPr>
            <p:ph type="pic" idx="2"/>
          </p:nvPr>
        </p:nvSpPr>
        <p:spPr>
          <a:xfrm>
            <a:off x="2795588" y="1400175"/>
            <a:ext cx="6029325" cy="3386137"/>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Laptop Screenshot">
  <p:cSld name="Laptop Screenshot">
    <p:spTree>
      <p:nvGrpSpPr>
        <p:cNvPr id="1" name="Shape 928"/>
        <p:cNvGrpSpPr/>
        <p:nvPr/>
      </p:nvGrpSpPr>
      <p:grpSpPr>
        <a:xfrm>
          <a:off x="0" y="0"/>
          <a:ext cx="0" cy="0"/>
          <a:chOff x="0" y="0"/>
          <a:chExt cx="0" cy="0"/>
        </a:xfrm>
      </p:grpSpPr>
      <p:sp>
        <p:nvSpPr>
          <p:cNvPr id="929" name="Google Shape;929;p32"/>
          <p:cNvSpPr/>
          <p:nvPr/>
        </p:nvSpPr>
        <p:spPr>
          <a:xfrm>
            <a:off x="2778011" y="1296369"/>
            <a:ext cx="6805516" cy="4411454"/>
          </a:xfrm>
          <a:prstGeom prst="rect">
            <a:avLst/>
          </a:prstGeom>
          <a:solidFill>
            <a:schemeClr val="dk2"/>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b="0" i="0">
              <a:solidFill>
                <a:schemeClr val="lt1"/>
              </a:solidFill>
              <a:latin typeface="Arial"/>
              <a:ea typeface="Arial"/>
              <a:cs typeface="Arial"/>
              <a:sym typeface="Arial"/>
            </a:endParaRPr>
          </a:p>
        </p:txBody>
      </p:sp>
      <p:pic>
        <p:nvPicPr>
          <p:cNvPr id="930" name="Google Shape;930;p32"/>
          <p:cNvPicPr preferRelativeResize="0"/>
          <p:nvPr/>
        </p:nvPicPr>
        <p:blipFill rotWithShape="1">
          <a:blip r:embed="rId2">
            <a:alphaModFix/>
          </a:blip>
          <a:srcRect/>
          <a:stretch/>
        </p:blipFill>
        <p:spPr>
          <a:xfrm>
            <a:off x="1445418" y="862802"/>
            <a:ext cx="9297988" cy="5609576"/>
          </a:xfrm>
          <a:prstGeom prst="rect">
            <a:avLst/>
          </a:prstGeom>
          <a:noFill/>
          <a:ln>
            <a:noFill/>
          </a:ln>
        </p:spPr>
      </p:pic>
      <p:sp>
        <p:nvSpPr>
          <p:cNvPr id="931" name="Google Shape;931;p32"/>
          <p:cNvSpPr>
            <a:spLocks noGrp="1"/>
          </p:cNvSpPr>
          <p:nvPr>
            <p:ph type="pic" idx="2"/>
          </p:nvPr>
        </p:nvSpPr>
        <p:spPr>
          <a:xfrm>
            <a:off x="2814043" y="1523758"/>
            <a:ext cx="6568082" cy="4092359"/>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Full Image">
  <p:cSld name="Full Image">
    <p:bg>
      <p:bgPr>
        <a:solidFill>
          <a:schemeClr val="lt2"/>
        </a:solidFill>
        <a:effectLst/>
      </p:bgPr>
    </p:bg>
    <p:spTree>
      <p:nvGrpSpPr>
        <p:cNvPr id="1" name="Shape 932"/>
        <p:cNvGrpSpPr/>
        <p:nvPr/>
      </p:nvGrpSpPr>
      <p:grpSpPr>
        <a:xfrm>
          <a:off x="0" y="0"/>
          <a:ext cx="0" cy="0"/>
          <a:chOff x="0" y="0"/>
          <a:chExt cx="0" cy="0"/>
        </a:xfrm>
      </p:grpSpPr>
      <p:sp>
        <p:nvSpPr>
          <p:cNvPr id="933" name="Google Shape;933;p33"/>
          <p:cNvSpPr>
            <a:spLocks noGrp="1"/>
          </p:cNvSpPr>
          <p:nvPr>
            <p:ph type="pic" idx="2"/>
          </p:nvPr>
        </p:nvSpPr>
        <p:spPr>
          <a:xfrm>
            <a:off x="-1" y="0"/>
            <a:ext cx="12188825" cy="6858000"/>
          </a:xfrm>
          <a:prstGeom prst="rect">
            <a:avLst/>
          </a:prstGeom>
          <a:solidFill>
            <a:schemeClr val="lt2"/>
          </a:solid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Full Image">
  <p:cSld name="Full Image">
    <p:bg>
      <p:bgPr>
        <a:solidFill>
          <a:schemeClr val="lt2"/>
        </a:solidFill>
        <a:effectLst/>
      </p:bgPr>
    </p:bg>
    <p:spTree>
      <p:nvGrpSpPr>
        <p:cNvPr id="1" name="Shape 945"/>
        <p:cNvGrpSpPr/>
        <p:nvPr/>
      </p:nvGrpSpPr>
      <p:grpSpPr>
        <a:xfrm>
          <a:off x="0" y="0"/>
          <a:ext cx="0" cy="0"/>
          <a:chOff x="0" y="0"/>
          <a:chExt cx="0" cy="0"/>
        </a:xfrm>
      </p:grpSpPr>
      <p:sp>
        <p:nvSpPr>
          <p:cNvPr id="946" name="Google Shape;946;p13"/>
          <p:cNvSpPr>
            <a:spLocks noGrp="1"/>
          </p:cNvSpPr>
          <p:nvPr>
            <p:ph type="pic" idx="2"/>
          </p:nvPr>
        </p:nvSpPr>
        <p:spPr>
          <a:xfrm>
            <a:off x="-1" y="0"/>
            <a:ext cx="12188825" cy="6858000"/>
          </a:xfrm>
          <a:prstGeom prst="rect">
            <a:avLst/>
          </a:prstGeom>
          <a:solidFill>
            <a:schemeClr val="lt2"/>
          </a:solid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estimonial">
  <p:cSld name="Testimonial">
    <p:spTree>
      <p:nvGrpSpPr>
        <p:cNvPr id="1" name="Shape 947"/>
        <p:cNvGrpSpPr/>
        <p:nvPr/>
      </p:nvGrpSpPr>
      <p:grpSpPr>
        <a:xfrm>
          <a:off x="0" y="0"/>
          <a:ext cx="0" cy="0"/>
          <a:chOff x="0" y="0"/>
          <a:chExt cx="0" cy="0"/>
        </a:xfrm>
      </p:grpSpPr>
      <p:sp>
        <p:nvSpPr>
          <p:cNvPr id="948" name="Google Shape;948;p34"/>
          <p:cNvSpPr txBox="1">
            <a:spLocks noGrp="1"/>
          </p:cNvSpPr>
          <p:nvPr>
            <p:ph type="body" idx="1"/>
          </p:nvPr>
        </p:nvSpPr>
        <p:spPr>
          <a:xfrm>
            <a:off x="1466850" y="1574800"/>
            <a:ext cx="10342563" cy="3932238"/>
          </a:xfrm>
          <a:prstGeom prst="rect">
            <a:avLst/>
          </a:prstGeom>
          <a:noFill/>
          <a:ln>
            <a:noFill/>
          </a:ln>
        </p:spPr>
        <p:txBody>
          <a:bodyPr spcFirstLastPara="1" wrap="square" lIns="0" tIns="0" rIns="0" bIns="0" anchor="ctr" anchorCtr="0">
            <a:noAutofit/>
          </a:bodyPr>
          <a:lstStyle>
            <a:lvl1pPr marL="457200" lvl="0" indent="-228600" algn="l">
              <a:spcBef>
                <a:spcPts val="1000"/>
              </a:spcBef>
              <a:spcAft>
                <a:spcPts val="0"/>
              </a:spcAft>
              <a:buClr>
                <a:schemeClr val="dk1"/>
              </a:buClr>
              <a:buSzPts val="3200"/>
              <a:buNone/>
              <a:defRPr sz="3200"/>
            </a:lvl1pPr>
            <a:lvl2pPr marL="914400" lvl="1" indent="-228600" algn="r">
              <a:spcBef>
                <a:spcPts val="1200"/>
              </a:spcBef>
              <a:spcAft>
                <a:spcPts val="0"/>
              </a:spcAft>
              <a:buSzPts val="1800"/>
              <a:buNone/>
              <a:defRPr sz="1800"/>
            </a:lvl2pPr>
            <a:lvl3pPr marL="1371600" lvl="2" indent="-228600" algn="r">
              <a:spcBef>
                <a:spcPts val="300"/>
              </a:spcBef>
              <a:spcAft>
                <a:spcPts val="0"/>
              </a:spcAft>
              <a:buSzPts val="1600"/>
              <a:buNone/>
              <a:defRPr sz="1600"/>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 Quote Testimonial">
  <p:cSld name="2 Quote Testimonial">
    <p:bg>
      <p:bgPr>
        <a:solidFill>
          <a:schemeClr val="lt1"/>
        </a:solidFill>
        <a:effectLst/>
      </p:bgPr>
    </p:bg>
    <p:spTree>
      <p:nvGrpSpPr>
        <p:cNvPr id="1" name="Shape 949"/>
        <p:cNvGrpSpPr/>
        <p:nvPr/>
      </p:nvGrpSpPr>
      <p:grpSpPr>
        <a:xfrm>
          <a:off x="0" y="0"/>
          <a:ext cx="0" cy="0"/>
          <a:chOff x="0" y="0"/>
          <a:chExt cx="0" cy="0"/>
        </a:xfrm>
      </p:grpSpPr>
      <p:sp>
        <p:nvSpPr>
          <p:cNvPr id="950" name="Google Shape;950;p35"/>
          <p:cNvSpPr txBox="1">
            <a:spLocks noGrp="1"/>
          </p:cNvSpPr>
          <p:nvPr>
            <p:ph type="body" idx="1"/>
          </p:nvPr>
        </p:nvSpPr>
        <p:spPr>
          <a:xfrm>
            <a:off x="1162050" y="1574800"/>
            <a:ext cx="4879746" cy="3932238"/>
          </a:xfrm>
          <a:prstGeom prst="rect">
            <a:avLst/>
          </a:prstGeom>
          <a:noFill/>
          <a:ln>
            <a:noFill/>
          </a:ln>
        </p:spPr>
        <p:txBody>
          <a:bodyPr spcFirstLastPara="1" wrap="square" lIns="0" tIns="0" rIns="0" bIns="0" anchor="ctr" anchorCtr="0">
            <a:noAutofit/>
          </a:bodyPr>
          <a:lstStyle>
            <a:lvl1pPr marL="457200" lvl="0" indent="-228600" algn="l">
              <a:spcBef>
                <a:spcPts val="1000"/>
              </a:spcBef>
              <a:spcAft>
                <a:spcPts val="0"/>
              </a:spcAft>
              <a:buClr>
                <a:schemeClr val="dk1"/>
              </a:buClr>
              <a:buSzPts val="3200"/>
              <a:buNone/>
              <a:defRPr sz="3200"/>
            </a:lvl1pPr>
            <a:lvl2pPr marL="914400" lvl="1" indent="-228600" algn="r">
              <a:spcBef>
                <a:spcPts val="1200"/>
              </a:spcBef>
              <a:spcAft>
                <a:spcPts val="0"/>
              </a:spcAft>
              <a:buSzPts val="1800"/>
              <a:buNone/>
              <a:defRPr sz="1800"/>
            </a:lvl2pPr>
            <a:lvl3pPr marL="1371600" lvl="2" indent="-228600" algn="r">
              <a:spcBef>
                <a:spcPts val="300"/>
              </a:spcBef>
              <a:spcAft>
                <a:spcPts val="0"/>
              </a:spcAft>
              <a:buSzPts val="1600"/>
              <a:buNone/>
              <a:defRPr sz="1600"/>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51" name="Google Shape;951;p35"/>
          <p:cNvSpPr txBox="1">
            <a:spLocks noGrp="1"/>
          </p:cNvSpPr>
          <p:nvPr>
            <p:ph type="body" idx="2"/>
          </p:nvPr>
        </p:nvSpPr>
        <p:spPr>
          <a:xfrm>
            <a:off x="6929668" y="1574800"/>
            <a:ext cx="4879746" cy="3932238"/>
          </a:xfrm>
          <a:prstGeom prst="rect">
            <a:avLst/>
          </a:prstGeom>
          <a:noFill/>
          <a:ln>
            <a:noFill/>
          </a:ln>
        </p:spPr>
        <p:txBody>
          <a:bodyPr spcFirstLastPara="1" wrap="square" lIns="0" tIns="0" rIns="0" bIns="0" anchor="ctr" anchorCtr="0">
            <a:noAutofit/>
          </a:bodyPr>
          <a:lstStyle>
            <a:lvl1pPr marL="457200" lvl="0" indent="-228600" algn="l">
              <a:spcBef>
                <a:spcPts val="1000"/>
              </a:spcBef>
              <a:spcAft>
                <a:spcPts val="0"/>
              </a:spcAft>
              <a:buClr>
                <a:schemeClr val="dk1"/>
              </a:buClr>
              <a:buSzPts val="3200"/>
              <a:buNone/>
              <a:defRPr sz="3200"/>
            </a:lvl1pPr>
            <a:lvl2pPr marL="914400" lvl="1" indent="-228600" algn="r">
              <a:spcBef>
                <a:spcPts val="1200"/>
              </a:spcBef>
              <a:spcAft>
                <a:spcPts val="0"/>
              </a:spcAft>
              <a:buSzPts val="1800"/>
              <a:buNone/>
              <a:defRPr sz="1800"/>
            </a:lvl2pPr>
            <a:lvl3pPr marL="1371600" lvl="2" indent="-228600" algn="r">
              <a:spcBef>
                <a:spcPts val="300"/>
              </a:spcBef>
              <a:spcAft>
                <a:spcPts val="0"/>
              </a:spcAft>
              <a:buSzPts val="1600"/>
              <a:buNone/>
              <a:defRPr sz="1600"/>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952" name="Google Shape;952;p35"/>
          <p:cNvCxnSpPr/>
          <p:nvPr/>
        </p:nvCxnSpPr>
        <p:spPr>
          <a:xfrm>
            <a:off x="6485732" y="1574800"/>
            <a:ext cx="0" cy="3932238"/>
          </a:xfrm>
          <a:prstGeom prst="straightConnector1">
            <a:avLst/>
          </a:prstGeom>
          <a:noFill/>
          <a:ln w="9525" cap="flat" cmpd="sng">
            <a:solidFill>
              <a:schemeClr val="lt2"/>
            </a:solidFill>
            <a:prstDash val="solid"/>
            <a:round/>
            <a:headEnd type="none" w="sm" len="sm"/>
            <a:tailEnd type="none" w="sm" len="sm"/>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3 Statement">
  <p:cSld name="3 Statement">
    <p:spTree>
      <p:nvGrpSpPr>
        <p:cNvPr id="1" name="Shape 953"/>
        <p:cNvGrpSpPr/>
        <p:nvPr/>
      </p:nvGrpSpPr>
      <p:grpSpPr>
        <a:xfrm>
          <a:off x="0" y="0"/>
          <a:ext cx="0" cy="0"/>
          <a:chOff x="0" y="0"/>
          <a:chExt cx="0" cy="0"/>
        </a:xfrm>
      </p:grpSpPr>
      <p:sp>
        <p:nvSpPr>
          <p:cNvPr id="954" name="Google Shape;954;p36"/>
          <p:cNvSpPr txBox="1">
            <a:spLocks noGrp="1"/>
          </p:cNvSpPr>
          <p:nvPr>
            <p:ph type="body" idx="1"/>
          </p:nvPr>
        </p:nvSpPr>
        <p:spPr>
          <a:xfrm>
            <a:off x="1162050" y="2441753"/>
            <a:ext cx="3433467" cy="2201057"/>
          </a:xfrm>
          <a:prstGeom prst="rect">
            <a:avLst/>
          </a:prstGeom>
          <a:solidFill>
            <a:schemeClr val="accent1"/>
          </a:solidFill>
          <a:ln>
            <a:noFill/>
          </a:ln>
        </p:spPr>
        <p:txBody>
          <a:bodyPr spcFirstLastPara="1" wrap="square" lIns="182875" tIns="365750" rIns="182875" bIns="182875" anchor="ctr" anchorCtr="0">
            <a:noAutofit/>
          </a:bodyPr>
          <a:lstStyle>
            <a:lvl1pPr marL="457200" lvl="0" indent="-228600" algn="ctr">
              <a:lnSpc>
                <a:spcPct val="100000"/>
              </a:lnSpc>
              <a:spcBef>
                <a:spcPts val="0"/>
              </a:spcBef>
              <a:spcAft>
                <a:spcPts val="0"/>
              </a:spcAft>
              <a:buClr>
                <a:schemeClr val="lt1"/>
              </a:buClr>
              <a:buSzPts val="2800"/>
              <a:buNone/>
              <a:defRPr sz="2800" b="1">
                <a:solidFill>
                  <a:schemeClr val="lt1"/>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55" name="Google Shape;955;p36"/>
          <p:cNvSpPr txBox="1">
            <a:spLocks noGrp="1"/>
          </p:cNvSpPr>
          <p:nvPr>
            <p:ph type="body" idx="2"/>
          </p:nvPr>
        </p:nvSpPr>
        <p:spPr>
          <a:xfrm>
            <a:off x="4769936" y="2441753"/>
            <a:ext cx="3431590" cy="2201057"/>
          </a:xfrm>
          <a:prstGeom prst="rect">
            <a:avLst/>
          </a:prstGeom>
          <a:solidFill>
            <a:schemeClr val="accent2"/>
          </a:solidFill>
          <a:ln>
            <a:noFill/>
          </a:ln>
        </p:spPr>
        <p:txBody>
          <a:bodyPr spcFirstLastPara="1" wrap="square" lIns="182875" tIns="365750" rIns="182875" bIns="182875" anchor="ctr" anchorCtr="0">
            <a:noAutofit/>
          </a:bodyPr>
          <a:lstStyle>
            <a:lvl1pPr marL="457200" lvl="0" indent="-228600" algn="ctr">
              <a:lnSpc>
                <a:spcPct val="100000"/>
              </a:lnSpc>
              <a:spcBef>
                <a:spcPts val="0"/>
              </a:spcBef>
              <a:spcAft>
                <a:spcPts val="0"/>
              </a:spcAft>
              <a:buClr>
                <a:schemeClr val="lt1"/>
              </a:buClr>
              <a:buSzPts val="2800"/>
              <a:buNone/>
              <a:defRPr sz="2800" b="1">
                <a:solidFill>
                  <a:schemeClr val="lt1"/>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56" name="Google Shape;956;p36"/>
          <p:cNvSpPr txBox="1">
            <a:spLocks noGrp="1"/>
          </p:cNvSpPr>
          <p:nvPr>
            <p:ph type="body" idx="3"/>
          </p:nvPr>
        </p:nvSpPr>
        <p:spPr>
          <a:xfrm>
            <a:off x="8375945" y="2441753"/>
            <a:ext cx="3433469" cy="2201057"/>
          </a:xfrm>
          <a:prstGeom prst="rect">
            <a:avLst/>
          </a:prstGeom>
          <a:solidFill>
            <a:schemeClr val="accent3"/>
          </a:solidFill>
          <a:ln>
            <a:noFill/>
          </a:ln>
        </p:spPr>
        <p:txBody>
          <a:bodyPr spcFirstLastPara="1" wrap="square" lIns="182875" tIns="365750" rIns="182875" bIns="182875" anchor="ctr" anchorCtr="0">
            <a:noAutofit/>
          </a:bodyPr>
          <a:lstStyle>
            <a:lvl1pPr marL="457200" lvl="0" indent="-228600" algn="ctr">
              <a:lnSpc>
                <a:spcPct val="100000"/>
              </a:lnSpc>
              <a:spcBef>
                <a:spcPts val="0"/>
              </a:spcBef>
              <a:spcAft>
                <a:spcPts val="0"/>
              </a:spcAft>
              <a:buClr>
                <a:schemeClr val="lt1"/>
              </a:buClr>
              <a:buSzPts val="2800"/>
              <a:buNone/>
              <a:defRPr sz="2800" b="1">
                <a:solidFill>
                  <a:schemeClr val="lt1"/>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57" name="Google Shape;957;p36"/>
          <p:cNvSpPr txBox="1">
            <a:spLocks noGrp="1"/>
          </p:cNvSpPr>
          <p:nvPr>
            <p:ph type="title"/>
          </p:nvPr>
        </p:nvSpPr>
        <p:spPr>
          <a:xfrm>
            <a:off x="1162049"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4 Statement">
  <p:cSld name="4 Statement">
    <p:spTree>
      <p:nvGrpSpPr>
        <p:cNvPr id="1" name="Shape 958"/>
        <p:cNvGrpSpPr/>
        <p:nvPr/>
      </p:nvGrpSpPr>
      <p:grpSpPr>
        <a:xfrm>
          <a:off x="0" y="0"/>
          <a:ext cx="0" cy="0"/>
          <a:chOff x="0" y="0"/>
          <a:chExt cx="0" cy="0"/>
        </a:xfrm>
      </p:grpSpPr>
      <p:sp>
        <p:nvSpPr>
          <p:cNvPr id="959" name="Google Shape;959;p37"/>
          <p:cNvSpPr txBox="1">
            <a:spLocks noGrp="1"/>
          </p:cNvSpPr>
          <p:nvPr>
            <p:ph type="body" idx="1"/>
          </p:nvPr>
        </p:nvSpPr>
        <p:spPr>
          <a:xfrm>
            <a:off x="1162049" y="2425127"/>
            <a:ext cx="2561042" cy="2322912"/>
          </a:xfrm>
          <a:prstGeom prst="rect">
            <a:avLst/>
          </a:prstGeom>
          <a:solidFill>
            <a:schemeClr val="lt2"/>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dk2"/>
              </a:buClr>
              <a:buSzPts val="2400"/>
              <a:buNone/>
              <a:defRPr sz="2400" b="1">
                <a:solidFill>
                  <a:schemeClr val="dk2"/>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60" name="Google Shape;960;p37"/>
          <p:cNvSpPr txBox="1">
            <a:spLocks noGrp="1"/>
          </p:cNvSpPr>
          <p:nvPr>
            <p:ph type="body" idx="2"/>
          </p:nvPr>
        </p:nvSpPr>
        <p:spPr>
          <a:xfrm>
            <a:off x="3857956" y="2425126"/>
            <a:ext cx="2559642" cy="2322913"/>
          </a:xfrm>
          <a:prstGeom prst="rect">
            <a:avLst/>
          </a:prstGeom>
          <a:solidFill>
            <a:schemeClr val="lt2"/>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dk2"/>
              </a:buClr>
              <a:buSzPts val="2400"/>
              <a:buNone/>
              <a:defRPr sz="2400" b="1">
                <a:solidFill>
                  <a:schemeClr val="dk2"/>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61" name="Google Shape;961;p37"/>
          <p:cNvSpPr txBox="1">
            <a:spLocks noGrp="1"/>
          </p:cNvSpPr>
          <p:nvPr>
            <p:ph type="body" idx="3"/>
          </p:nvPr>
        </p:nvSpPr>
        <p:spPr>
          <a:xfrm>
            <a:off x="6552463" y="2425127"/>
            <a:ext cx="2561043" cy="2322912"/>
          </a:xfrm>
          <a:prstGeom prst="rect">
            <a:avLst/>
          </a:prstGeom>
          <a:solidFill>
            <a:schemeClr val="lt2"/>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dk2"/>
              </a:buClr>
              <a:buSzPts val="2400"/>
              <a:buNone/>
              <a:defRPr sz="2400" b="1">
                <a:solidFill>
                  <a:schemeClr val="dk2"/>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62" name="Google Shape;962;p37"/>
          <p:cNvSpPr txBox="1">
            <a:spLocks noGrp="1"/>
          </p:cNvSpPr>
          <p:nvPr>
            <p:ph type="body" idx="4"/>
          </p:nvPr>
        </p:nvSpPr>
        <p:spPr>
          <a:xfrm>
            <a:off x="9248371" y="2425127"/>
            <a:ext cx="2561043" cy="2322912"/>
          </a:xfrm>
          <a:prstGeom prst="rect">
            <a:avLst/>
          </a:prstGeom>
          <a:solidFill>
            <a:schemeClr val="lt2"/>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dk2"/>
              </a:buClr>
              <a:buSzPts val="2400"/>
              <a:buNone/>
              <a:defRPr sz="2400" b="1">
                <a:solidFill>
                  <a:schemeClr val="dk2"/>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63" name="Google Shape;963;p37"/>
          <p:cNvSpPr txBox="1">
            <a:spLocks noGrp="1"/>
          </p:cNvSpPr>
          <p:nvPr>
            <p:ph type="title"/>
          </p:nvPr>
        </p:nvSpPr>
        <p:spPr>
          <a:xfrm>
            <a:off x="1162049"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Venn Diagram">
  <p:cSld name="Venn Diagram">
    <p:spTree>
      <p:nvGrpSpPr>
        <p:cNvPr id="1" name="Shape 964"/>
        <p:cNvGrpSpPr/>
        <p:nvPr/>
      </p:nvGrpSpPr>
      <p:grpSpPr>
        <a:xfrm>
          <a:off x="0" y="0"/>
          <a:ext cx="0" cy="0"/>
          <a:chOff x="0" y="0"/>
          <a:chExt cx="0" cy="0"/>
        </a:xfrm>
      </p:grpSpPr>
      <p:sp>
        <p:nvSpPr>
          <p:cNvPr id="965" name="Google Shape;965;p38"/>
          <p:cNvSpPr>
            <a:spLocks noGrp="1"/>
          </p:cNvSpPr>
          <p:nvPr>
            <p:ph type="body" idx="1"/>
          </p:nvPr>
        </p:nvSpPr>
        <p:spPr>
          <a:xfrm>
            <a:off x="7773128" y="1852327"/>
            <a:ext cx="3753483" cy="3753483"/>
          </a:xfrm>
          <a:prstGeom prst="ellipse">
            <a:avLst/>
          </a:prstGeom>
          <a:solidFill>
            <a:schemeClr val="accent3">
              <a:alpha val="74901"/>
            </a:schemeClr>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lt1"/>
              </a:buClr>
              <a:buSzPts val="2400"/>
              <a:buNone/>
              <a:defRPr sz="2400" b="1">
                <a:solidFill>
                  <a:schemeClr val="lt1"/>
                </a:solidFil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66" name="Google Shape;966;p38"/>
          <p:cNvSpPr>
            <a:spLocks noGrp="1"/>
          </p:cNvSpPr>
          <p:nvPr>
            <p:ph type="body" idx="2"/>
          </p:nvPr>
        </p:nvSpPr>
        <p:spPr>
          <a:xfrm>
            <a:off x="4710396" y="1852327"/>
            <a:ext cx="3753483" cy="3753483"/>
          </a:xfrm>
          <a:prstGeom prst="ellipse">
            <a:avLst/>
          </a:prstGeom>
          <a:solidFill>
            <a:schemeClr val="accent2">
              <a:alpha val="74901"/>
            </a:schemeClr>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lt1"/>
              </a:buClr>
              <a:buSzPts val="2400"/>
              <a:buNone/>
              <a:defRPr sz="2400" b="1">
                <a:solidFill>
                  <a:schemeClr val="lt1"/>
                </a:solidFil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67" name="Google Shape;967;p38"/>
          <p:cNvSpPr>
            <a:spLocks noGrp="1"/>
          </p:cNvSpPr>
          <p:nvPr>
            <p:ph type="body" idx="3"/>
          </p:nvPr>
        </p:nvSpPr>
        <p:spPr>
          <a:xfrm>
            <a:off x="1647664" y="1852327"/>
            <a:ext cx="3753483" cy="3753483"/>
          </a:xfrm>
          <a:prstGeom prst="ellipse">
            <a:avLst/>
          </a:prstGeom>
          <a:solidFill>
            <a:schemeClr val="accent1">
              <a:alpha val="74901"/>
            </a:schemeClr>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lt1"/>
              </a:buClr>
              <a:buSzPts val="2400"/>
              <a:buNone/>
              <a:defRPr sz="2400" b="1">
                <a:solidFill>
                  <a:schemeClr val="lt1"/>
                </a:solidFil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68" name="Google Shape;968;p38"/>
          <p:cNvSpPr txBox="1">
            <a:spLocks noGrp="1"/>
          </p:cNvSpPr>
          <p:nvPr>
            <p:ph type="title"/>
          </p:nvPr>
        </p:nvSpPr>
        <p:spPr>
          <a:xfrm>
            <a:off x="1162049"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pos="4367">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 Column Content">
  <p:cSld name="2 Column Content">
    <p:spTree>
      <p:nvGrpSpPr>
        <p:cNvPr id="1" name="Shape 44"/>
        <p:cNvGrpSpPr/>
        <p:nvPr/>
      </p:nvGrpSpPr>
      <p:grpSpPr>
        <a:xfrm>
          <a:off x="0" y="0"/>
          <a:ext cx="0" cy="0"/>
          <a:chOff x="0" y="0"/>
          <a:chExt cx="0" cy="0"/>
        </a:xfrm>
      </p:grpSpPr>
      <p:sp>
        <p:nvSpPr>
          <p:cNvPr id="45" name="Google Shape;45;p11"/>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11"/>
          <p:cNvSpPr txBox="1">
            <a:spLocks noGrp="1"/>
          </p:cNvSpPr>
          <p:nvPr>
            <p:ph type="body" idx="1"/>
          </p:nvPr>
        </p:nvSpPr>
        <p:spPr>
          <a:xfrm>
            <a:off x="381653" y="1171575"/>
            <a:ext cx="5497831"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7" name="Google Shape;47;p11"/>
          <p:cNvSpPr txBox="1">
            <a:spLocks noGrp="1"/>
          </p:cNvSpPr>
          <p:nvPr>
            <p:ph type="body" idx="2"/>
          </p:nvPr>
        </p:nvSpPr>
        <p:spPr>
          <a:xfrm>
            <a:off x="6312553" y="1171575"/>
            <a:ext cx="5497831"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8" name="Google Shape;48;p11"/>
          <p:cNvSpPr txBox="1">
            <a:spLocks noGrp="1"/>
          </p:cNvSpPr>
          <p:nvPr>
            <p:ph type="body" idx="3"/>
          </p:nvPr>
        </p:nvSpPr>
        <p:spPr>
          <a:xfrm>
            <a:off x="381001" y="1781174"/>
            <a:ext cx="5498484"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9" name="Google Shape;49;p11"/>
          <p:cNvSpPr txBox="1">
            <a:spLocks noGrp="1"/>
          </p:cNvSpPr>
          <p:nvPr>
            <p:ph type="body" idx="4"/>
          </p:nvPr>
        </p:nvSpPr>
        <p:spPr>
          <a:xfrm>
            <a:off x="6311901" y="1781174"/>
            <a:ext cx="5498484"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6 Photos">
  <p:cSld name="6 Photos">
    <p:spTree>
      <p:nvGrpSpPr>
        <p:cNvPr id="1" name="Shape 969"/>
        <p:cNvGrpSpPr/>
        <p:nvPr/>
      </p:nvGrpSpPr>
      <p:grpSpPr>
        <a:xfrm>
          <a:off x="0" y="0"/>
          <a:ext cx="0" cy="0"/>
          <a:chOff x="0" y="0"/>
          <a:chExt cx="0" cy="0"/>
        </a:xfrm>
      </p:grpSpPr>
      <p:sp>
        <p:nvSpPr>
          <p:cNvPr id="970" name="Google Shape;970;p39"/>
          <p:cNvSpPr>
            <a:spLocks noGrp="1"/>
          </p:cNvSpPr>
          <p:nvPr>
            <p:ph type="pic" idx="2"/>
          </p:nvPr>
        </p:nvSpPr>
        <p:spPr>
          <a:xfrm>
            <a:off x="1162049" y="1168400"/>
            <a:ext cx="3362938" cy="2365224"/>
          </a:xfrm>
          <a:prstGeom prst="rect">
            <a:avLst/>
          </a:prstGeom>
          <a:noFill/>
          <a:ln>
            <a:noFill/>
          </a:ln>
        </p:spPr>
      </p:sp>
      <p:sp>
        <p:nvSpPr>
          <p:cNvPr id="971" name="Google Shape;971;p39"/>
          <p:cNvSpPr>
            <a:spLocks noGrp="1"/>
          </p:cNvSpPr>
          <p:nvPr>
            <p:ph type="pic" idx="3"/>
          </p:nvPr>
        </p:nvSpPr>
        <p:spPr>
          <a:xfrm>
            <a:off x="4802675" y="1168400"/>
            <a:ext cx="3362938" cy="2365224"/>
          </a:xfrm>
          <a:prstGeom prst="rect">
            <a:avLst/>
          </a:prstGeom>
          <a:noFill/>
          <a:ln>
            <a:noFill/>
          </a:ln>
        </p:spPr>
      </p:sp>
      <p:sp>
        <p:nvSpPr>
          <p:cNvPr id="972" name="Google Shape;972;p39"/>
          <p:cNvSpPr>
            <a:spLocks noGrp="1"/>
          </p:cNvSpPr>
          <p:nvPr>
            <p:ph type="pic" idx="4"/>
          </p:nvPr>
        </p:nvSpPr>
        <p:spPr>
          <a:xfrm>
            <a:off x="8443300" y="1168400"/>
            <a:ext cx="3362938" cy="2365224"/>
          </a:xfrm>
          <a:prstGeom prst="rect">
            <a:avLst/>
          </a:prstGeom>
          <a:noFill/>
          <a:ln>
            <a:noFill/>
          </a:ln>
        </p:spPr>
      </p:sp>
      <p:sp>
        <p:nvSpPr>
          <p:cNvPr id="973" name="Google Shape;973;p39"/>
          <p:cNvSpPr>
            <a:spLocks noGrp="1"/>
          </p:cNvSpPr>
          <p:nvPr>
            <p:ph type="pic" idx="5"/>
          </p:nvPr>
        </p:nvSpPr>
        <p:spPr>
          <a:xfrm>
            <a:off x="1162049" y="3806977"/>
            <a:ext cx="3362938" cy="2365224"/>
          </a:xfrm>
          <a:prstGeom prst="rect">
            <a:avLst/>
          </a:prstGeom>
          <a:noFill/>
          <a:ln>
            <a:noFill/>
          </a:ln>
        </p:spPr>
      </p:sp>
      <p:sp>
        <p:nvSpPr>
          <p:cNvPr id="974" name="Google Shape;974;p39"/>
          <p:cNvSpPr>
            <a:spLocks noGrp="1"/>
          </p:cNvSpPr>
          <p:nvPr>
            <p:ph type="pic" idx="6"/>
          </p:nvPr>
        </p:nvSpPr>
        <p:spPr>
          <a:xfrm>
            <a:off x="4802675" y="3806977"/>
            <a:ext cx="3330200" cy="2365224"/>
          </a:xfrm>
          <a:prstGeom prst="rect">
            <a:avLst/>
          </a:prstGeom>
          <a:noFill/>
          <a:ln>
            <a:noFill/>
          </a:ln>
        </p:spPr>
      </p:sp>
      <p:sp>
        <p:nvSpPr>
          <p:cNvPr id="975" name="Google Shape;975;p39"/>
          <p:cNvSpPr>
            <a:spLocks noGrp="1"/>
          </p:cNvSpPr>
          <p:nvPr>
            <p:ph type="pic" idx="7"/>
          </p:nvPr>
        </p:nvSpPr>
        <p:spPr>
          <a:xfrm>
            <a:off x="8443300" y="3806977"/>
            <a:ext cx="3362938" cy="2365224"/>
          </a:xfrm>
          <a:prstGeom prst="rect">
            <a:avLst/>
          </a:prstGeom>
          <a:noFill/>
          <a:ln>
            <a:noFill/>
          </a:ln>
        </p:spPr>
      </p:sp>
      <p:sp>
        <p:nvSpPr>
          <p:cNvPr id="976" name="Google Shape;976;p39"/>
          <p:cNvSpPr txBox="1">
            <a:spLocks noGrp="1"/>
          </p:cNvSpPr>
          <p:nvPr>
            <p:ph type="title"/>
          </p:nvPr>
        </p:nvSpPr>
        <p:spPr>
          <a:xfrm>
            <a:off x="1162049"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977"/>
        <p:cNvGrpSpPr/>
        <p:nvPr/>
      </p:nvGrpSpPr>
      <p:grpSpPr>
        <a:xfrm>
          <a:off x="0" y="0"/>
          <a:ext cx="0" cy="0"/>
          <a:chOff x="0" y="0"/>
          <a:chExt cx="0" cy="0"/>
        </a:xfrm>
      </p:grpSpPr>
      <p:sp>
        <p:nvSpPr>
          <p:cNvPr id="978" name="Google Shape;978;p40"/>
          <p:cNvSpPr txBox="1">
            <a:spLocks noGrp="1"/>
          </p:cNvSpPr>
          <p:nvPr>
            <p:ph type="title"/>
          </p:nvPr>
        </p:nvSpPr>
        <p:spPr>
          <a:xfrm>
            <a:off x="1162049"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US Map">
  <p:cSld name="US Map">
    <p:bg>
      <p:bgPr>
        <a:solidFill>
          <a:schemeClr val="lt1"/>
        </a:solidFill>
        <a:effectLst/>
      </p:bgPr>
    </p:bg>
    <p:spTree>
      <p:nvGrpSpPr>
        <p:cNvPr id="1" name="Shape 979"/>
        <p:cNvGrpSpPr/>
        <p:nvPr/>
      </p:nvGrpSpPr>
      <p:grpSpPr>
        <a:xfrm>
          <a:off x="0" y="0"/>
          <a:ext cx="0" cy="0"/>
          <a:chOff x="0" y="0"/>
          <a:chExt cx="0" cy="0"/>
        </a:xfrm>
      </p:grpSpPr>
      <p:grpSp>
        <p:nvGrpSpPr>
          <p:cNvPr id="980" name="Google Shape;980;p41"/>
          <p:cNvGrpSpPr/>
          <p:nvPr/>
        </p:nvGrpSpPr>
        <p:grpSpPr>
          <a:xfrm>
            <a:off x="2379715" y="1231900"/>
            <a:ext cx="7785153" cy="5092700"/>
            <a:chOff x="1757363" y="1860550"/>
            <a:chExt cx="6414459" cy="3873500"/>
          </a:xfrm>
        </p:grpSpPr>
        <p:sp>
          <p:nvSpPr>
            <p:cNvPr id="981" name="Google Shape;981;p41"/>
            <p:cNvSpPr/>
            <p:nvPr/>
          </p:nvSpPr>
          <p:spPr>
            <a:xfrm>
              <a:off x="7697186" y="1860550"/>
              <a:ext cx="474636" cy="717550"/>
            </a:xfrm>
            <a:custGeom>
              <a:avLst/>
              <a:gdLst/>
              <a:ahLst/>
              <a:cxnLst/>
              <a:rect l="l" t="t" r="r" b="b"/>
              <a:pathLst>
                <a:path w="230" h="377" extrusionOk="0">
                  <a:moveTo>
                    <a:pt x="54" y="12"/>
                  </a:moveTo>
                  <a:lnTo>
                    <a:pt x="20" y="81"/>
                  </a:lnTo>
                  <a:lnTo>
                    <a:pt x="36" y="107"/>
                  </a:lnTo>
                  <a:lnTo>
                    <a:pt x="20" y="139"/>
                  </a:lnTo>
                  <a:lnTo>
                    <a:pt x="30" y="149"/>
                  </a:lnTo>
                  <a:lnTo>
                    <a:pt x="23" y="171"/>
                  </a:lnTo>
                  <a:lnTo>
                    <a:pt x="23" y="206"/>
                  </a:lnTo>
                  <a:lnTo>
                    <a:pt x="0" y="219"/>
                  </a:lnTo>
                  <a:lnTo>
                    <a:pt x="9" y="229"/>
                  </a:lnTo>
                  <a:lnTo>
                    <a:pt x="57" y="361"/>
                  </a:lnTo>
                  <a:lnTo>
                    <a:pt x="95" y="377"/>
                  </a:lnTo>
                  <a:lnTo>
                    <a:pt x="93" y="350"/>
                  </a:lnTo>
                  <a:lnTo>
                    <a:pt x="112" y="329"/>
                  </a:lnTo>
                  <a:lnTo>
                    <a:pt x="105" y="307"/>
                  </a:lnTo>
                  <a:lnTo>
                    <a:pt x="152" y="280"/>
                  </a:lnTo>
                  <a:lnTo>
                    <a:pt x="154" y="243"/>
                  </a:lnTo>
                  <a:lnTo>
                    <a:pt x="182" y="241"/>
                  </a:lnTo>
                  <a:lnTo>
                    <a:pt x="204" y="213"/>
                  </a:lnTo>
                  <a:lnTo>
                    <a:pt x="230" y="194"/>
                  </a:lnTo>
                  <a:lnTo>
                    <a:pt x="230" y="171"/>
                  </a:lnTo>
                  <a:lnTo>
                    <a:pt x="194" y="163"/>
                  </a:lnTo>
                  <a:lnTo>
                    <a:pt x="187" y="138"/>
                  </a:lnTo>
                  <a:lnTo>
                    <a:pt x="151" y="134"/>
                  </a:lnTo>
                  <a:lnTo>
                    <a:pt x="122" y="22"/>
                  </a:lnTo>
                  <a:lnTo>
                    <a:pt x="108" y="0"/>
                  </a:lnTo>
                  <a:lnTo>
                    <a:pt x="72" y="9"/>
                  </a:lnTo>
                  <a:lnTo>
                    <a:pt x="66" y="20"/>
                  </a:lnTo>
                  <a:lnTo>
                    <a:pt x="54" y="1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2" name="Google Shape;982;p41"/>
            <p:cNvSpPr/>
            <p:nvPr/>
          </p:nvSpPr>
          <p:spPr>
            <a:xfrm>
              <a:off x="5268691" y="4062413"/>
              <a:ext cx="607053" cy="561975"/>
            </a:xfrm>
            <a:custGeom>
              <a:avLst/>
              <a:gdLst/>
              <a:ahLst/>
              <a:cxnLst/>
              <a:rect l="l" t="t" r="r" b="b"/>
              <a:pathLst>
                <a:path w="294" h="295" extrusionOk="0">
                  <a:moveTo>
                    <a:pt x="0" y="27"/>
                  </a:moveTo>
                  <a:lnTo>
                    <a:pt x="116" y="12"/>
                  </a:lnTo>
                  <a:lnTo>
                    <a:pt x="259" y="0"/>
                  </a:lnTo>
                  <a:lnTo>
                    <a:pt x="252" y="39"/>
                  </a:lnTo>
                  <a:lnTo>
                    <a:pt x="283" y="30"/>
                  </a:lnTo>
                  <a:lnTo>
                    <a:pt x="294" y="56"/>
                  </a:lnTo>
                  <a:lnTo>
                    <a:pt x="262" y="80"/>
                  </a:lnTo>
                  <a:lnTo>
                    <a:pt x="269" y="121"/>
                  </a:lnTo>
                  <a:lnTo>
                    <a:pt x="235" y="189"/>
                  </a:lnTo>
                  <a:lnTo>
                    <a:pt x="210" y="231"/>
                  </a:lnTo>
                  <a:lnTo>
                    <a:pt x="224" y="285"/>
                  </a:lnTo>
                  <a:lnTo>
                    <a:pt x="43" y="295"/>
                  </a:lnTo>
                  <a:lnTo>
                    <a:pt x="42" y="262"/>
                  </a:lnTo>
                  <a:lnTo>
                    <a:pt x="6" y="255"/>
                  </a:lnTo>
                  <a:lnTo>
                    <a:pt x="6" y="80"/>
                  </a:lnTo>
                  <a:lnTo>
                    <a:pt x="0" y="27"/>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3" name="Google Shape;983;p41"/>
            <p:cNvSpPr/>
            <p:nvPr/>
          </p:nvSpPr>
          <p:spPr>
            <a:xfrm>
              <a:off x="5354963" y="4603750"/>
              <a:ext cx="741189" cy="588963"/>
            </a:xfrm>
            <a:custGeom>
              <a:avLst/>
              <a:gdLst/>
              <a:ahLst/>
              <a:cxnLst/>
              <a:rect l="l" t="t" r="r" b="b"/>
              <a:pathLst>
                <a:path w="359" h="309" extrusionOk="0">
                  <a:moveTo>
                    <a:pt x="0" y="7"/>
                  </a:moveTo>
                  <a:lnTo>
                    <a:pt x="179" y="0"/>
                  </a:lnTo>
                  <a:lnTo>
                    <a:pt x="211" y="64"/>
                  </a:lnTo>
                  <a:lnTo>
                    <a:pt x="184" y="139"/>
                  </a:lnTo>
                  <a:lnTo>
                    <a:pt x="175" y="173"/>
                  </a:lnTo>
                  <a:lnTo>
                    <a:pt x="295" y="159"/>
                  </a:lnTo>
                  <a:lnTo>
                    <a:pt x="303" y="208"/>
                  </a:lnTo>
                  <a:lnTo>
                    <a:pt x="267" y="204"/>
                  </a:lnTo>
                  <a:lnTo>
                    <a:pt x="250" y="225"/>
                  </a:lnTo>
                  <a:lnTo>
                    <a:pt x="269" y="239"/>
                  </a:lnTo>
                  <a:lnTo>
                    <a:pt x="302" y="222"/>
                  </a:lnTo>
                  <a:lnTo>
                    <a:pt x="303" y="246"/>
                  </a:lnTo>
                  <a:lnTo>
                    <a:pt x="322" y="226"/>
                  </a:lnTo>
                  <a:lnTo>
                    <a:pt x="336" y="226"/>
                  </a:lnTo>
                  <a:lnTo>
                    <a:pt x="320" y="267"/>
                  </a:lnTo>
                  <a:lnTo>
                    <a:pt x="350" y="274"/>
                  </a:lnTo>
                  <a:lnTo>
                    <a:pt x="359" y="297"/>
                  </a:lnTo>
                  <a:lnTo>
                    <a:pt x="345" y="304"/>
                  </a:lnTo>
                  <a:lnTo>
                    <a:pt x="327" y="289"/>
                  </a:lnTo>
                  <a:lnTo>
                    <a:pt x="292" y="279"/>
                  </a:lnTo>
                  <a:lnTo>
                    <a:pt x="299" y="306"/>
                  </a:lnTo>
                  <a:lnTo>
                    <a:pt x="282" y="309"/>
                  </a:lnTo>
                  <a:lnTo>
                    <a:pt x="268" y="285"/>
                  </a:lnTo>
                  <a:lnTo>
                    <a:pt x="259" y="300"/>
                  </a:lnTo>
                  <a:lnTo>
                    <a:pt x="206" y="300"/>
                  </a:lnTo>
                  <a:lnTo>
                    <a:pt x="206" y="285"/>
                  </a:lnTo>
                  <a:lnTo>
                    <a:pt x="187" y="267"/>
                  </a:lnTo>
                  <a:lnTo>
                    <a:pt x="147" y="265"/>
                  </a:lnTo>
                  <a:lnTo>
                    <a:pt x="180" y="285"/>
                  </a:lnTo>
                  <a:lnTo>
                    <a:pt x="134" y="295"/>
                  </a:lnTo>
                  <a:lnTo>
                    <a:pt x="62" y="281"/>
                  </a:lnTo>
                  <a:lnTo>
                    <a:pt x="35" y="285"/>
                  </a:lnTo>
                  <a:lnTo>
                    <a:pt x="45" y="181"/>
                  </a:lnTo>
                  <a:lnTo>
                    <a:pt x="1" y="99"/>
                  </a:lnTo>
                  <a:lnTo>
                    <a:pt x="0" y="7"/>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4" name="Google Shape;984;p41"/>
            <p:cNvSpPr/>
            <p:nvPr/>
          </p:nvSpPr>
          <p:spPr>
            <a:xfrm>
              <a:off x="4850151" y="2117725"/>
              <a:ext cx="825453" cy="923925"/>
            </a:xfrm>
            <a:custGeom>
              <a:avLst/>
              <a:gdLst/>
              <a:ahLst/>
              <a:cxnLst/>
              <a:rect l="l" t="t" r="r" b="b"/>
              <a:pathLst>
                <a:path w="400" h="485" extrusionOk="0">
                  <a:moveTo>
                    <a:pt x="0" y="38"/>
                  </a:moveTo>
                  <a:lnTo>
                    <a:pt x="105" y="38"/>
                  </a:lnTo>
                  <a:lnTo>
                    <a:pt x="104" y="0"/>
                  </a:lnTo>
                  <a:lnTo>
                    <a:pt x="126" y="11"/>
                  </a:lnTo>
                  <a:lnTo>
                    <a:pt x="131" y="40"/>
                  </a:lnTo>
                  <a:lnTo>
                    <a:pt x="181" y="72"/>
                  </a:lnTo>
                  <a:lnTo>
                    <a:pt x="196" y="58"/>
                  </a:lnTo>
                  <a:lnTo>
                    <a:pt x="226" y="58"/>
                  </a:lnTo>
                  <a:lnTo>
                    <a:pt x="249" y="86"/>
                  </a:lnTo>
                  <a:lnTo>
                    <a:pt x="264" y="76"/>
                  </a:lnTo>
                  <a:lnTo>
                    <a:pt x="308" y="87"/>
                  </a:lnTo>
                  <a:lnTo>
                    <a:pt x="323" y="66"/>
                  </a:lnTo>
                  <a:lnTo>
                    <a:pt x="351" y="83"/>
                  </a:lnTo>
                  <a:lnTo>
                    <a:pt x="400" y="80"/>
                  </a:lnTo>
                  <a:lnTo>
                    <a:pt x="320" y="140"/>
                  </a:lnTo>
                  <a:lnTo>
                    <a:pt x="281" y="193"/>
                  </a:lnTo>
                  <a:lnTo>
                    <a:pt x="288" y="269"/>
                  </a:lnTo>
                  <a:lnTo>
                    <a:pt x="261" y="301"/>
                  </a:lnTo>
                  <a:lnTo>
                    <a:pt x="272" y="324"/>
                  </a:lnTo>
                  <a:lnTo>
                    <a:pt x="272" y="380"/>
                  </a:lnTo>
                  <a:lnTo>
                    <a:pt x="299" y="380"/>
                  </a:lnTo>
                  <a:lnTo>
                    <a:pt x="340" y="421"/>
                  </a:lnTo>
                  <a:lnTo>
                    <a:pt x="356" y="471"/>
                  </a:lnTo>
                  <a:lnTo>
                    <a:pt x="73" y="485"/>
                  </a:lnTo>
                  <a:lnTo>
                    <a:pt x="74" y="351"/>
                  </a:lnTo>
                  <a:lnTo>
                    <a:pt x="49" y="321"/>
                  </a:lnTo>
                  <a:lnTo>
                    <a:pt x="58" y="286"/>
                  </a:lnTo>
                  <a:lnTo>
                    <a:pt x="66" y="266"/>
                  </a:lnTo>
                  <a:lnTo>
                    <a:pt x="49" y="173"/>
                  </a:lnTo>
                  <a:lnTo>
                    <a:pt x="25" y="112"/>
                  </a:lnTo>
                  <a:lnTo>
                    <a:pt x="0" y="38"/>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5" name="Google Shape;985;p41"/>
            <p:cNvSpPr/>
            <p:nvPr/>
          </p:nvSpPr>
          <p:spPr>
            <a:xfrm>
              <a:off x="5380937" y="2435225"/>
              <a:ext cx="627688" cy="728663"/>
            </a:xfrm>
            <a:custGeom>
              <a:avLst/>
              <a:gdLst/>
              <a:ahLst/>
              <a:cxnLst/>
              <a:rect l="l" t="t" r="r" b="b"/>
              <a:pathLst>
                <a:path w="304" h="382" extrusionOk="0">
                  <a:moveTo>
                    <a:pt x="22" y="26"/>
                  </a:moveTo>
                  <a:lnTo>
                    <a:pt x="45" y="23"/>
                  </a:lnTo>
                  <a:lnTo>
                    <a:pt x="65" y="23"/>
                  </a:lnTo>
                  <a:lnTo>
                    <a:pt x="79" y="0"/>
                  </a:lnTo>
                  <a:lnTo>
                    <a:pt x="88" y="28"/>
                  </a:lnTo>
                  <a:lnTo>
                    <a:pt x="121" y="28"/>
                  </a:lnTo>
                  <a:lnTo>
                    <a:pt x="139" y="54"/>
                  </a:lnTo>
                  <a:lnTo>
                    <a:pt x="173" y="47"/>
                  </a:lnTo>
                  <a:lnTo>
                    <a:pt x="196" y="64"/>
                  </a:lnTo>
                  <a:lnTo>
                    <a:pt x="238" y="75"/>
                  </a:lnTo>
                  <a:lnTo>
                    <a:pt x="246" y="95"/>
                  </a:lnTo>
                  <a:lnTo>
                    <a:pt x="268" y="97"/>
                  </a:lnTo>
                  <a:lnTo>
                    <a:pt x="261" y="117"/>
                  </a:lnTo>
                  <a:lnTo>
                    <a:pt x="269" y="139"/>
                  </a:lnTo>
                  <a:lnTo>
                    <a:pt x="255" y="167"/>
                  </a:lnTo>
                  <a:lnTo>
                    <a:pt x="265" y="173"/>
                  </a:lnTo>
                  <a:lnTo>
                    <a:pt x="289" y="142"/>
                  </a:lnTo>
                  <a:lnTo>
                    <a:pt x="288" y="132"/>
                  </a:lnTo>
                  <a:lnTo>
                    <a:pt x="297" y="127"/>
                  </a:lnTo>
                  <a:lnTo>
                    <a:pt x="304" y="142"/>
                  </a:lnTo>
                  <a:lnTo>
                    <a:pt x="285" y="164"/>
                  </a:lnTo>
                  <a:lnTo>
                    <a:pt x="278" y="212"/>
                  </a:lnTo>
                  <a:lnTo>
                    <a:pt x="278" y="293"/>
                  </a:lnTo>
                  <a:lnTo>
                    <a:pt x="289" y="307"/>
                  </a:lnTo>
                  <a:lnTo>
                    <a:pt x="284" y="358"/>
                  </a:lnTo>
                  <a:lnTo>
                    <a:pt x="140" y="382"/>
                  </a:lnTo>
                  <a:lnTo>
                    <a:pt x="104" y="359"/>
                  </a:lnTo>
                  <a:lnTo>
                    <a:pt x="111" y="328"/>
                  </a:lnTo>
                  <a:lnTo>
                    <a:pt x="94" y="295"/>
                  </a:lnTo>
                  <a:lnTo>
                    <a:pt x="79" y="254"/>
                  </a:lnTo>
                  <a:lnTo>
                    <a:pt x="38" y="213"/>
                  </a:lnTo>
                  <a:lnTo>
                    <a:pt x="13" y="213"/>
                  </a:lnTo>
                  <a:lnTo>
                    <a:pt x="13" y="157"/>
                  </a:lnTo>
                  <a:lnTo>
                    <a:pt x="0" y="135"/>
                  </a:lnTo>
                  <a:lnTo>
                    <a:pt x="28" y="102"/>
                  </a:lnTo>
                  <a:lnTo>
                    <a:pt x="22" y="2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6" name="Google Shape;986;p41"/>
            <p:cNvSpPr/>
            <p:nvPr/>
          </p:nvSpPr>
          <p:spPr>
            <a:xfrm>
              <a:off x="5627771" y="2331821"/>
              <a:ext cx="677559" cy="288925"/>
            </a:xfrm>
            <a:custGeom>
              <a:avLst/>
              <a:gdLst/>
              <a:ahLst/>
              <a:cxnLst/>
              <a:rect l="l" t="t" r="r" b="b"/>
              <a:pathLst>
                <a:path w="327" h="152" extrusionOk="0">
                  <a:moveTo>
                    <a:pt x="0" y="84"/>
                  </a:moveTo>
                  <a:lnTo>
                    <a:pt x="73" y="0"/>
                  </a:lnTo>
                  <a:lnTo>
                    <a:pt x="60" y="34"/>
                  </a:lnTo>
                  <a:lnTo>
                    <a:pt x="70" y="45"/>
                  </a:lnTo>
                  <a:lnTo>
                    <a:pt x="93" y="31"/>
                  </a:lnTo>
                  <a:lnTo>
                    <a:pt x="143" y="52"/>
                  </a:lnTo>
                  <a:lnTo>
                    <a:pt x="165" y="34"/>
                  </a:lnTo>
                  <a:lnTo>
                    <a:pt x="233" y="25"/>
                  </a:lnTo>
                  <a:lnTo>
                    <a:pt x="246" y="46"/>
                  </a:lnTo>
                  <a:lnTo>
                    <a:pt x="272" y="41"/>
                  </a:lnTo>
                  <a:lnTo>
                    <a:pt x="324" y="64"/>
                  </a:lnTo>
                  <a:lnTo>
                    <a:pt x="327" y="80"/>
                  </a:lnTo>
                  <a:lnTo>
                    <a:pt x="271" y="94"/>
                  </a:lnTo>
                  <a:lnTo>
                    <a:pt x="255" y="84"/>
                  </a:lnTo>
                  <a:lnTo>
                    <a:pt x="227" y="87"/>
                  </a:lnTo>
                  <a:lnTo>
                    <a:pt x="194" y="108"/>
                  </a:lnTo>
                  <a:lnTo>
                    <a:pt x="178" y="109"/>
                  </a:lnTo>
                  <a:lnTo>
                    <a:pt x="166" y="94"/>
                  </a:lnTo>
                  <a:lnTo>
                    <a:pt x="148" y="151"/>
                  </a:lnTo>
                  <a:lnTo>
                    <a:pt x="127" y="152"/>
                  </a:lnTo>
                  <a:lnTo>
                    <a:pt x="118" y="129"/>
                  </a:lnTo>
                  <a:lnTo>
                    <a:pt x="74" y="119"/>
                  </a:lnTo>
                  <a:lnTo>
                    <a:pt x="54" y="102"/>
                  </a:lnTo>
                  <a:lnTo>
                    <a:pt x="18" y="108"/>
                  </a:lnTo>
                  <a:lnTo>
                    <a:pt x="0" y="84"/>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7" name="Google Shape;987;p41"/>
            <p:cNvSpPr/>
            <p:nvPr/>
          </p:nvSpPr>
          <p:spPr>
            <a:xfrm>
              <a:off x="6096152" y="2536825"/>
              <a:ext cx="481514" cy="649288"/>
            </a:xfrm>
            <a:custGeom>
              <a:avLst/>
              <a:gdLst/>
              <a:ahLst/>
              <a:cxnLst/>
              <a:rect l="l" t="t" r="r" b="b"/>
              <a:pathLst>
                <a:path w="234" h="341" extrusionOk="0">
                  <a:moveTo>
                    <a:pt x="59" y="14"/>
                  </a:moveTo>
                  <a:lnTo>
                    <a:pt x="67" y="35"/>
                  </a:lnTo>
                  <a:lnTo>
                    <a:pt x="51" y="48"/>
                  </a:lnTo>
                  <a:lnTo>
                    <a:pt x="50" y="102"/>
                  </a:lnTo>
                  <a:lnTo>
                    <a:pt x="41" y="67"/>
                  </a:lnTo>
                  <a:lnTo>
                    <a:pt x="7" y="101"/>
                  </a:lnTo>
                  <a:lnTo>
                    <a:pt x="0" y="199"/>
                  </a:lnTo>
                  <a:lnTo>
                    <a:pt x="21" y="247"/>
                  </a:lnTo>
                  <a:lnTo>
                    <a:pt x="24" y="272"/>
                  </a:lnTo>
                  <a:lnTo>
                    <a:pt x="25" y="292"/>
                  </a:lnTo>
                  <a:lnTo>
                    <a:pt x="24" y="309"/>
                  </a:lnTo>
                  <a:lnTo>
                    <a:pt x="19" y="341"/>
                  </a:lnTo>
                  <a:lnTo>
                    <a:pt x="111" y="335"/>
                  </a:lnTo>
                  <a:lnTo>
                    <a:pt x="233" y="323"/>
                  </a:lnTo>
                  <a:lnTo>
                    <a:pt x="211" y="316"/>
                  </a:lnTo>
                  <a:lnTo>
                    <a:pt x="199" y="299"/>
                  </a:lnTo>
                  <a:lnTo>
                    <a:pt x="217" y="283"/>
                  </a:lnTo>
                  <a:lnTo>
                    <a:pt x="217" y="265"/>
                  </a:lnTo>
                  <a:lnTo>
                    <a:pt x="208" y="248"/>
                  </a:lnTo>
                  <a:lnTo>
                    <a:pt x="217" y="236"/>
                  </a:lnTo>
                  <a:lnTo>
                    <a:pt x="234" y="238"/>
                  </a:lnTo>
                  <a:lnTo>
                    <a:pt x="230" y="191"/>
                  </a:lnTo>
                  <a:lnTo>
                    <a:pt x="226" y="162"/>
                  </a:lnTo>
                  <a:lnTo>
                    <a:pt x="216" y="145"/>
                  </a:lnTo>
                  <a:lnTo>
                    <a:pt x="206" y="134"/>
                  </a:lnTo>
                  <a:lnTo>
                    <a:pt x="191" y="131"/>
                  </a:lnTo>
                  <a:lnTo>
                    <a:pt x="177" y="131"/>
                  </a:lnTo>
                  <a:lnTo>
                    <a:pt x="161" y="153"/>
                  </a:lnTo>
                  <a:lnTo>
                    <a:pt x="152" y="160"/>
                  </a:lnTo>
                  <a:lnTo>
                    <a:pt x="145" y="162"/>
                  </a:lnTo>
                  <a:lnTo>
                    <a:pt x="137" y="159"/>
                  </a:lnTo>
                  <a:lnTo>
                    <a:pt x="135" y="148"/>
                  </a:lnTo>
                  <a:lnTo>
                    <a:pt x="137" y="141"/>
                  </a:lnTo>
                  <a:lnTo>
                    <a:pt x="144" y="134"/>
                  </a:lnTo>
                  <a:lnTo>
                    <a:pt x="151" y="131"/>
                  </a:lnTo>
                  <a:lnTo>
                    <a:pt x="157" y="129"/>
                  </a:lnTo>
                  <a:lnTo>
                    <a:pt x="157" y="117"/>
                  </a:lnTo>
                  <a:lnTo>
                    <a:pt x="175" y="102"/>
                  </a:lnTo>
                  <a:lnTo>
                    <a:pt x="157" y="58"/>
                  </a:lnTo>
                  <a:lnTo>
                    <a:pt x="157" y="37"/>
                  </a:lnTo>
                  <a:lnTo>
                    <a:pt x="128" y="28"/>
                  </a:lnTo>
                  <a:lnTo>
                    <a:pt x="85" y="0"/>
                  </a:lnTo>
                  <a:lnTo>
                    <a:pt x="59" y="14"/>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8" name="Google Shape;988;p41"/>
            <p:cNvSpPr/>
            <p:nvPr/>
          </p:nvSpPr>
          <p:spPr>
            <a:xfrm>
              <a:off x="6710082" y="4090988"/>
              <a:ext cx="619090" cy="485775"/>
            </a:xfrm>
            <a:custGeom>
              <a:avLst/>
              <a:gdLst/>
              <a:ahLst/>
              <a:cxnLst/>
              <a:rect l="l" t="t" r="r" b="b"/>
              <a:pathLst>
                <a:path w="300" h="255" extrusionOk="0">
                  <a:moveTo>
                    <a:pt x="11" y="46"/>
                  </a:moveTo>
                  <a:lnTo>
                    <a:pt x="35" y="21"/>
                  </a:lnTo>
                  <a:lnTo>
                    <a:pt x="125" y="0"/>
                  </a:lnTo>
                  <a:lnTo>
                    <a:pt x="152" y="14"/>
                  </a:lnTo>
                  <a:lnTo>
                    <a:pt x="210" y="4"/>
                  </a:lnTo>
                  <a:lnTo>
                    <a:pt x="257" y="40"/>
                  </a:lnTo>
                  <a:lnTo>
                    <a:pt x="300" y="68"/>
                  </a:lnTo>
                  <a:lnTo>
                    <a:pt x="276" y="145"/>
                  </a:lnTo>
                  <a:lnTo>
                    <a:pt x="240" y="183"/>
                  </a:lnTo>
                  <a:lnTo>
                    <a:pt x="200" y="195"/>
                  </a:lnTo>
                  <a:lnTo>
                    <a:pt x="208" y="226"/>
                  </a:lnTo>
                  <a:lnTo>
                    <a:pt x="184" y="255"/>
                  </a:lnTo>
                  <a:lnTo>
                    <a:pt x="138" y="183"/>
                  </a:lnTo>
                  <a:lnTo>
                    <a:pt x="20" y="68"/>
                  </a:lnTo>
                  <a:lnTo>
                    <a:pt x="0" y="68"/>
                  </a:lnTo>
                  <a:lnTo>
                    <a:pt x="11" y="4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89" name="Google Shape;989;p41"/>
            <p:cNvSpPr/>
            <p:nvPr/>
          </p:nvSpPr>
          <p:spPr>
            <a:xfrm>
              <a:off x="6630976" y="3375025"/>
              <a:ext cx="932074" cy="576263"/>
            </a:xfrm>
            <a:custGeom>
              <a:avLst/>
              <a:gdLst/>
              <a:ahLst/>
              <a:cxnLst/>
              <a:rect l="l" t="t" r="r" b="b"/>
              <a:pathLst>
                <a:path w="452" h="302" extrusionOk="0">
                  <a:moveTo>
                    <a:pt x="74" y="211"/>
                  </a:moveTo>
                  <a:lnTo>
                    <a:pt x="61" y="242"/>
                  </a:lnTo>
                  <a:lnTo>
                    <a:pt x="42" y="250"/>
                  </a:lnTo>
                  <a:lnTo>
                    <a:pt x="41" y="270"/>
                  </a:lnTo>
                  <a:lnTo>
                    <a:pt x="2" y="286"/>
                  </a:lnTo>
                  <a:lnTo>
                    <a:pt x="0" y="302"/>
                  </a:lnTo>
                  <a:lnTo>
                    <a:pt x="107" y="282"/>
                  </a:lnTo>
                  <a:lnTo>
                    <a:pt x="302" y="238"/>
                  </a:lnTo>
                  <a:lnTo>
                    <a:pt x="452" y="200"/>
                  </a:lnTo>
                  <a:lnTo>
                    <a:pt x="452" y="169"/>
                  </a:lnTo>
                  <a:lnTo>
                    <a:pt x="435" y="160"/>
                  </a:lnTo>
                  <a:lnTo>
                    <a:pt x="422" y="175"/>
                  </a:lnTo>
                  <a:lnTo>
                    <a:pt x="414" y="134"/>
                  </a:lnTo>
                  <a:lnTo>
                    <a:pt x="422" y="97"/>
                  </a:lnTo>
                  <a:lnTo>
                    <a:pt x="366" y="70"/>
                  </a:lnTo>
                  <a:lnTo>
                    <a:pt x="328" y="77"/>
                  </a:lnTo>
                  <a:lnTo>
                    <a:pt x="327" y="21"/>
                  </a:lnTo>
                  <a:lnTo>
                    <a:pt x="288" y="0"/>
                  </a:lnTo>
                  <a:lnTo>
                    <a:pt x="258" y="13"/>
                  </a:lnTo>
                  <a:lnTo>
                    <a:pt x="238" y="66"/>
                  </a:lnTo>
                  <a:lnTo>
                    <a:pt x="203" y="87"/>
                  </a:lnTo>
                  <a:lnTo>
                    <a:pt x="189" y="170"/>
                  </a:lnTo>
                  <a:lnTo>
                    <a:pt x="132" y="211"/>
                  </a:lnTo>
                  <a:lnTo>
                    <a:pt x="86" y="228"/>
                  </a:lnTo>
                  <a:lnTo>
                    <a:pt x="74" y="21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0" name="Google Shape;990;p41"/>
            <p:cNvSpPr/>
            <p:nvPr/>
          </p:nvSpPr>
          <p:spPr>
            <a:xfrm>
              <a:off x="6813264" y="2908300"/>
              <a:ext cx="715393" cy="466725"/>
            </a:xfrm>
            <a:custGeom>
              <a:avLst/>
              <a:gdLst/>
              <a:ahLst/>
              <a:cxnLst/>
              <a:rect l="l" t="t" r="r" b="b"/>
              <a:pathLst>
                <a:path w="347" h="245" extrusionOk="0">
                  <a:moveTo>
                    <a:pt x="32" y="36"/>
                  </a:moveTo>
                  <a:lnTo>
                    <a:pt x="0" y="68"/>
                  </a:lnTo>
                  <a:lnTo>
                    <a:pt x="18" y="187"/>
                  </a:lnTo>
                  <a:lnTo>
                    <a:pt x="32" y="245"/>
                  </a:lnTo>
                  <a:lnTo>
                    <a:pt x="91" y="240"/>
                  </a:lnTo>
                  <a:lnTo>
                    <a:pt x="310" y="195"/>
                  </a:lnTo>
                  <a:lnTo>
                    <a:pt x="325" y="188"/>
                  </a:lnTo>
                  <a:lnTo>
                    <a:pt x="347" y="133"/>
                  </a:lnTo>
                  <a:lnTo>
                    <a:pt x="314" y="103"/>
                  </a:lnTo>
                  <a:lnTo>
                    <a:pt x="332" y="32"/>
                  </a:lnTo>
                  <a:lnTo>
                    <a:pt x="307" y="25"/>
                  </a:lnTo>
                  <a:lnTo>
                    <a:pt x="307" y="7"/>
                  </a:lnTo>
                  <a:lnTo>
                    <a:pt x="296" y="0"/>
                  </a:lnTo>
                  <a:lnTo>
                    <a:pt x="42" y="51"/>
                  </a:lnTo>
                  <a:lnTo>
                    <a:pt x="32" y="3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1" name="Google Shape;991;p41"/>
            <p:cNvSpPr/>
            <p:nvPr/>
          </p:nvSpPr>
          <p:spPr>
            <a:xfrm>
              <a:off x="6990393" y="3279775"/>
              <a:ext cx="608772" cy="249238"/>
            </a:xfrm>
            <a:custGeom>
              <a:avLst/>
              <a:gdLst/>
              <a:ahLst/>
              <a:cxnLst/>
              <a:rect l="l" t="t" r="r" b="b"/>
              <a:pathLst>
                <a:path w="295" h="131" extrusionOk="0">
                  <a:moveTo>
                    <a:pt x="0" y="45"/>
                  </a:moveTo>
                  <a:lnTo>
                    <a:pt x="220" y="0"/>
                  </a:lnTo>
                  <a:lnTo>
                    <a:pt x="256" y="90"/>
                  </a:lnTo>
                  <a:lnTo>
                    <a:pt x="294" y="80"/>
                  </a:lnTo>
                  <a:lnTo>
                    <a:pt x="295" y="125"/>
                  </a:lnTo>
                  <a:lnTo>
                    <a:pt x="264" y="131"/>
                  </a:lnTo>
                  <a:lnTo>
                    <a:pt x="237" y="102"/>
                  </a:lnTo>
                  <a:lnTo>
                    <a:pt x="220" y="66"/>
                  </a:lnTo>
                  <a:lnTo>
                    <a:pt x="216" y="17"/>
                  </a:lnTo>
                  <a:lnTo>
                    <a:pt x="203" y="42"/>
                  </a:lnTo>
                  <a:lnTo>
                    <a:pt x="219" y="116"/>
                  </a:lnTo>
                  <a:lnTo>
                    <a:pt x="154" y="126"/>
                  </a:lnTo>
                  <a:lnTo>
                    <a:pt x="152" y="72"/>
                  </a:lnTo>
                  <a:lnTo>
                    <a:pt x="112" y="49"/>
                  </a:lnTo>
                  <a:lnTo>
                    <a:pt x="79" y="43"/>
                  </a:lnTo>
                  <a:lnTo>
                    <a:pt x="8" y="80"/>
                  </a:lnTo>
                  <a:lnTo>
                    <a:pt x="0" y="45"/>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2" name="Google Shape;992;p41"/>
            <p:cNvSpPr/>
            <p:nvPr/>
          </p:nvSpPr>
          <p:spPr>
            <a:xfrm>
              <a:off x="2912997" y="2052638"/>
              <a:ext cx="1251937" cy="776287"/>
            </a:xfrm>
            <a:custGeom>
              <a:avLst/>
              <a:gdLst/>
              <a:ahLst/>
              <a:cxnLst/>
              <a:rect l="l" t="t" r="r" b="b"/>
              <a:pathLst>
                <a:path w="607" h="407" extrusionOk="0">
                  <a:moveTo>
                    <a:pt x="10" y="0"/>
                  </a:moveTo>
                  <a:lnTo>
                    <a:pt x="129" y="17"/>
                  </a:lnTo>
                  <a:lnTo>
                    <a:pt x="202" y="27"/>
                  </a:lnTo>
                  <a:lnTo>
                    <a:pt x="297" y="38"/>
                  </a:lnTo>
                  <a:lnTo>
                    <a:pt x="384" y="47"/>
                  </a:lnTo>
                  <a:lnTo>
                    <a:pt x="536" y="59"/>
                  </a:lnTo>
                  <a:lnTo>
                    <a:pt x="607" y="65"/>
                  </a:lnTo>
                  <a:lnTo>
                    <a:pt x="605" y="396"/>
                  </a:lnTo>
                  <a:lnTo>
                    <a:pt x="233" y="362"/>
                  </a:lnTo>
                  <a:lnTo>
                    <a:pt x="226" y="407"/>
                  </a:lnTo>
                  <a:lnTo>
                    <a:pt x="211" y="386"/>
                  </a:lnTo>
                  <a:lnTo>
                    <a:pt x="178" y="389"/>
                  </a:lnTo>
                  <a:lnTo>
                    <a:pt x="128" y="398"/>
                  </a:lnTo>
                  <a:lnTo>
                    <a:pt x="120" y="340"/>
                  </a:lnTo>
                  <a:lnTo>
                    <a:pt x="62" y="294"/>
                  </a:lnTo>
                  <a:lnTo>
                    <a:pt x="70" y="251"/>
                  </a:lnTo>
                  <a:lnTo>
                    <a:pt x="76" y="215"/>
                  </a:lnTo>
                  <a:lnTo>
                    <a:pt x="0" y="101"/>
                  </a:lnTo>
                  <a:lnTo>
                    <a:pt x="1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3" name="Google Shape;993;p41"/>
            <p:cNvSpPr/>
            <p:nvPr/>
          </p:nvSpPr>
          <p:spPr>
            <a:xfrm>
              <a:off x="5102169" y="3459163"/>
              <a:ext cx="832332" cy="679450"/>
            </a:xfrm>
            <a:custGeom>
              <a:avLst/>
              <a:gdLst/>
              <a:ahLst/>
              <a:cxnLst/>
              <a:rect l="l" t="t" r="r" b="b"/>
              <a:pathLst>
                <a:path w="403" h="357" extrusionOk="0">
                  <a:moveTo>
                    <a:pt x="0" y="12"/>
                  </a:moveTo>
                  <a:lnTo>
                    <a:pt x="176" y="0"/>
                  </a:lnTo>
                  <a:lnTo>
                    <a:pt x="214" y="0"/>
                  </a:lnTo>
                  <a:lnTo>
                    <a:pt x="242" y="11"/>
                  </a:lnTo>
                  <a:lnTo>
                    <a:pt x="227" y="42"/>
                  </a:lnTo>
                  <a:lnTo>
                    <a:pt x="278" y="92"/>
                  </a:lnTo>
                  <a:lnTo>
                    <a:pt x="295" y="135"/>
                  </a:lnTo>
                  <a:lnTo>
                    <a:pt x="325" y="124"/>
                  </a:lnTo>
                  <a:lnTo>
                    <a:pt x="324" y="184"/>
                  </a:lnTo>
                  <a:lnTo>
                    <a:pt x="355" y="202"/>
                  </a:lnTo>
                  <a:lnTo>
                    <a:pt x="369" y="254"/>
                  </a:lnTo>
                  <a:lnTo>
                    <a:pt x="391" y="259"/>
                  </a:lnTo>
                  <a:lnTo>
                    <a:pt x="403" y="281"/>
                  </a:lnTo>
                  <a:lnTo>
                    <a:pt x="376" y="312"/>
                  </a:lnTo>
                  <a:lnTo>
                    <a:pt x="367" y="347"/>
                  </a:lnTo>
                  <a:lnTo>
                    <a:pt x="328" y="357"/>
                  </a:lnTo>
                  <a:lnTo>
                    <a:pt x="338" y="318"/>
                  </a:lnTo>
                  <a:lnTo>
                    <a:pt x="187" y="332"/>
                  </a:lnTo>
                  <a:lnTo>
                    <a:pt x="79" y="346"/>
                  </a:lnTo>
                  <a:lnTo>
                    <a:pt x="72" y="309"/>
                  </a:lnTo>
                  <a:lnTo>
                    <a:pt x="65" y="194"/>
                  </a:lnTo>
                  <a:lnTo>
                    <a:pt x="64" y="132"/>
                  </a:lnTo>
                  <a:lnTo>
                    <a:pt x="28" y="104"/>
                  </a:lnTo>
                  <a:lnTo>
                    <a:pt x="41" y="78"/>
                  </a:lnTo>
                  <a:lnTo>
                    <a:pt x="23" y="64"/>
                  </a:lnTo>
                  <a:lnTo>
                    <a:pt x="0" y="1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4" name="Google Shape;994;p41"/>
            <p:cNvSpPr/>
            <p:nvPr/>
          </p:nvSpPr>
          <p:spPr>
            <a:xfrm>
              <a:off x="6013606" y="3173413"/>
              <a:ext cx="405848" cy="663575"/>
            </a:xfrm>
            <a:custGeom>
              <a:avLst/>
              <a:gdLst/>
              <a:ahLst/>
              <a:cxnLst/>
              <a:rect l="l" t="t" r="r" b="b"/>
              <a:pathLst>
                <a:path w="197" h="348" extrusionOk="0">
                  <a:moveTo>
                    <a:pt x="0" y="25"/>
                  </a:moveTo>
                  <a:lnTo>
                    <a:pt x="23" y="38"/>
                  </a:lnTo>
                  <a:lnTo>
                    <a:pt x="45" y="35"/>
                  </a:lnTo>
                  <a:lnTo>
                    <a:pt x="53" y="28"/>
                  </a:lnTo>
                  <a:lnTo>
                    <a:pt x="58" y="7"/>
                  </a:lnTo>
                  <a:lnTo>
                    <a:pt x="153" y="0"/>
                  </a:lnTo>
                  <a:lnTo>
                    <a:pt x="197" y="246"/>
                  </a:lnTo>
                  <a:lnTo>
                    <a:pt x="194" y="243"/>
                  </a:lnTo>
                  <a:lnTo>
                    <a:pt x="161" y="257"/>
                  </a:lnTo>
                  <a:lnTo>
                    <a:pt x="138" y="323"/>
                  </a:lnTo>
                  <a:lnTo>
                    <a:pt x="104" y="314"/>
                  </a:lnTo>
                  <a:lnTo>
                    <a:pt x="65" y="339"/>
                  </a:lnTo>
                  <a:lnTo>
                    <a:pt x="13" y="348"/>
                  </a:lnTo>
                  <a:lnTo>
                    <a:pt x="36" y="283"/>
                  </a:lnTo>
                  <a:lnTo>
                    <a:pt x="26" y="247"/>
                  </a:lnTo>
                  <a:lnTo>
                    <a:pt x="0" y="25"/>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5" name="Google Shape;995;p41"/>
            <p:cNvSpPr/>
            <p:nvPr/>
          </p:nvSpPr>
          <p:spPr>
            <a:xfrm>
              <a:off x="6328310" y="3038475"/>
              <a:ext cx="522787" cy="598488"/>
            </a:xfrm>
            <a:custGeom>
              <a:avLst/>
              <a:gdLst/>
              <a:ahLst/>
              <a:cxnLst/>
              <a:rect l="l" t="t" r="r" b="b"/>
              <a:pathLst>
                <a:path w="253" h="314" extrusionOk="0">
                  <a:moveTo>
                    <a:pt x="0" y="71"/>
                  </a:moveTo>
                  <a:lnTo>
                    <a:pt x="114" y="59"/>
                  </a:lnTo>
                  <a:lnTo>
                    <a:pt x="138" y="64"/>
                  </a:lnTo>
                  <a:lnTo>
                    <a:pt x="192" y="37"/>
                  </a:lnTo>
                  <a:lnTo>
                    <a:pt x="204" y="12"/>
                  </a:lnTo>
                  <a:lnTo>
                    <a:pt x="236" y="0"/>
                  </a:lnTo>
                  <a:lnTo>
                    <a:pt x="253" y="119"/>
                  </a:lnTo>
                  <a:lnTo>
                    <a:pt x="240" y="132"/>
                  </a:lnTo>
                  <a:lnTo>
                    <a:pt x="243" y="214"/>
                  </a:lnTo>
                  <a:lnTo>
                    <a:pt x="218" y="221"/>
                  </a:lnTo>
                  <a:lnTo>
                    <a:pt x="204" y="267"/>
                  </a:lnTo>
                  <a:lnTo>
                    <a:pt x="184" y="261"/>
                  </a:lnTo>
                  <a:lnTo>
                    <a:pt x="178" y="314"/>
                  </a:lnTo>
                  <a:lnTo>
                    <a:pt x="149" y="292"/>
                  </a:lnTo>
                  <a:lnTo>
                    <a:pt x="93" y="306"/>
                  </a:lnTo>
                  <a:lnTo>
                    <a:pt x="69" y="286"/>
                  </a:lnTo>
                  <a:lnTo>
                    <a:pt x="38" y="285"/>
                  </a:lnTo>
                  <a:lnTo>
                    <a:pt x="21" y="197"/>
                  </a:lnTo>
                  <a:lnTo>
                    <a:pt x="0" y="7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6" name="Google Shape;996;p41"/>
            <p:cNvSpPr/>
            <p:nvPr/>
          </p:nvSpPr>
          <p:spPr>
            <a:xfrm>
              <a:off x="5865713" y="3579813"/>
              <a:ext cx="918317" cy="506412"/>
            </a:xfrm>
            <a:custGeom>
              <a:avLst/>
              <a:gdLst/>
              <a:ahLst/>
              <a:cxnLst/>
              <a:rect l="l" t="t" r="r" b="b"/>
              <a:pathLst>
                <a:path w="445" h="266" extrusionOk="0">
                  <a:moveTo>
                    <a:pt x="0" y="266"/>
                  </a:moveTo>
                  <a:lnTo>
                    <a:pt x="108" y="249"/>
                  </a:lnTo>
                  <a:lnTo>
                    <a:pt x="108" y="237"/>
                  </a:lnTo>
                  <a:lnTo>
                    <a:pt x="370" y="199"/>
                  </a:lnTo>
                  <a:lnTo>
                    <a:pt x="374" y="179"/>
                  </a:lnTo>
                  <a:lnTo>
                    <a:pt x="412" y="163"/>
                  </a:lnTo>
                  <a:lnTo>
                    <a:pt x="417" y="142"/>
                  </a:lnTo>
                  <a:lnTo>
                    <a:pt x="433" y="135"/>
                  </a:lnTo>
                  <a:lnTo>
                    <a:pt x="445" y="103"/>
                  </a:lnTo>
                  <a:lnTo>
                    <a:pt x="409" y="72"/>
                  </a:lnTo>
                  <a:lnTo>
                    <a:pt x="403" y="29"/>
                  </a:lnTo>
                  <a:lnTo>
                    <a:pt x="374" y="8"/>
                  </a:lnTo>
                  <a:lnTo>
                    <a:pt x="316" y="20"/>
                  </a:lnTo>
                  <a:lnTo>
                    <a:pt x="289" y="1"/>
                  </a:lnTo>
                  <a:lnTo>
                    <a:pt x="263" y="0"/>
                  </a:lnTo>
                  <a:lnTo>
                    <a:pt x="268" y="29"/>
                  </a:lnTo>
                  <a:lnTo>
                    <a:pt x="232" y="44"/>
                  </a:lnTo>
                  <a:lnTo>
                    <a:pt x="208" y="110"/>
                  </a:lnTo>
                  <a:lnTo>
                    <a:pt x="175" y="100"/>
                  </a:lnTo>
                  <a:lnTo>
                    <a:pt x="136" y="124"/>
                  </a:lnTo>
                  <a:lnTo>
                    <a:pt x="85" y="134"/>
                  </a:lnTo>
                  <a:lnTo>
                    <a:pt x="85" y="171"/>
                  </a:lnTo>
                  <a:lnTo>
                    <a:pt x="60" y="170"/>
                  </a:lnTo>
                  <a:lnTo>
                    <a:pt x="61" y="203"/>
                  </a:lnTo>
                  <a:lnTo>
                    <a:pt x="35" y="190"/>
                  </a:lnTo>
                  <a:lnTo>
                    <a:pt x="20" y="196"/>
                  </a:lnTo>
                  <a:lnTo>
                    <a:pt x="33" y="218"/>
                  </a:lnTo>
                  <a:lnTo>
                    <a:pt x="5" y="248"/>
                  </a:lnTo>
                  <a:lnTo>
                    <a:pt x="0" y="26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7" name="Google Shape;997;p41"/>
            <p:cNvSpPr/>
            <p:nvPr/>
          </p:nvSpPr>
          <p:spPr>
            <a:xfrm>
              <a:off x="5802084" y="3905250"/>
              <a:ext cx="1059332" cy="384175"/>
            </a:xfrm>
            <a:custGeom>
              <a:avLst/>
              <a:gdLst/>
              <a:ahLst/>
              <a:cxnLst/>
              <a:rect l="l" t="t" r="r" b="b"/>
              <a:pathLst>
                <a:path w="513" h="202" extrusionOk="0">
                  <a:moveTo>
                    <a:pt x="31" y="92"/>
                  </a:moveTo>
                  <a:lnTo>
                    <a:pt x="31" y="96"/>
                  </a:lnTo>
                  <a:lnTo>
                    <a:pt x="22" y="115"/>
                  </a:lnTo>
                  <a:lnTo>
                    <a:pt x="32" y="140"/>
                  </a:lnTo>
                  <a:lnTo>
                    <a:pt x="0" y="163"/>
                  </a:lnTo>
                  <a:lnTo>
                    <a:pt x="7" y="202"/>
                  </a:lnTo>
                  <a:lnTo>
                    <a:pt x="142" y="190"/>
                  </a:lnTo>
                  <a:lnTo>
                    <a:pt x="301" y="170"/>
                  </a:lnTo>
                  <a:lnTo>
                    <a:pt x="381" y="154"/>
                  </a:lnTo>
                  <a:lnTo>
                    <a:pt x="398" y="103"/>
                  </a:lnTo>
                  <a:lnTo>
                    <a:pt x="426" y="100"/>
                  </a:lnTo>
                  <a:lnTo>
                    <a:pt x="513" y="0"/>
                  </a:lnTo>
                  <a:lnTo>
                    <a:pt x="400" y="25"/>
                  </a:lnTo>
                  <a:lnTo>
                    <a:pt x="135" y="66"/>
                  </a:lnTo>
                  <a:lnTo>
                    <a:pt x="137" y="78"/>
                  </a:lnTo>
                  <a:lnTo>
                    <a:pt x="31" y="9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8" name="Google Shape;998;p41"/>
            <p:cNvSpPr/>
            <p:nvPr/>
          </p:nvSpPr>
          <p:spPr>
            <a:xfrm>
              <a:off x="6269840" y="4787900"/>
              <a:ext cx="1159074" cy="777875"/>
            </a:xfrm>
            <a:custGeom>
              <a:avLst/>
              <a:gdLst/>
              <a:ahLst/>
              <a:cxnLst/>
              <a:rect l="l" t="t" r="r" b="b"/>
              <a:pathLst>
                <a:path w="561" h="409" extrusionOk="0">
                  <a:moveTo>
                    <a:pt x="0" y="39"/>
                  </a:moveTo>
                  <a:lnTo>
                    <a:pt x="154" y="23"/>
                  </a:lnTo>
                  <a:lnTo>
                    <a:pt x="170" y="50"/>
                  </a:lnTo>
                  <a:lnTo>
                    <a:pt x="336" y="23"/>
                  </a:lnTo>
                  <a:lnTo>
                    <a:pt x="364" y="45"/>
                  </a:lnTo>
                  <a:lnTo>
                    <a:pt x="364" y="3"/>
                  </a:lnTo>
                  <a:lnTo>
                    <a:pt x="362" y="0"/>
                  </a:lnTo>
                  <a:lnTo>
                    <a:pt x="395" y="2"/>
                  </a:lnTo>
                  <a:lnTo>
                    <a:pt x="430" y="65"/>
                  </a:lnTo>
                  <a:lnTo>
                    <a:pt x="485" y="151"/>
                  </a:lnTo>
                  <a:lnTo>
                    <a:pt x="513" y="225"/>
                  </a:lnTo>
                  <a:lnTo>
                    <a:pt x="554" y="277"/>
                  </a:lnTo>
                  <a:lnTo>
                    <a:pt x="561" y="352"/>
                  </a:lnTo>
                  <a:lnTo>
                    <a:pt x="548" y="397"/>
                  </a:lnTo>
                  <a:lnTo>
                    <a:pt x="489" y="409"/>
                  </a:lnTo>
                  <a:lnTo>
                    <a:pt x="479" y="390"/>
                  </a:lnTo>
                  <a:lnTo>
                    <a:pt x="437" y="363"/>
                  </a:lnTo>
                  <a:lnTo>
                    <a:pt x="424" y="335"/>
                  </a:lnTo>
                  <a:lnTo>
                    <a:pt x="413" y="324"/>
                  </a:lnTo>
                  <a:lnTo>
                    <a:pt x="407" y="298"/>
                  </a:lnTo>
                  <a:lnTo>
                    <a:pt x="397" y="305"/>
                  </a:lnTo>
                  <a:lnTo>
                    <a:pt x="364" y="271"/>
                  </a:lnTo>
                  <a:lnTo>
                    <a:pt x="372" y="239"/>
                  </a:lnTo>
                  <a:lnTo>
                    <a:pt x="364" y="222"/>
                  </a:lnTo>
                  <a:lnTo>
                    <a:pt x="354" y="228"/>
                  </a:lnTo>
                  <a:lnTo>
                    <a:pt x="355" y="246"/>
                  </a:lnTo>
                  <a:lnTo>
                    <a:pt x="344" y="222"/>
                  </a:lnTo>
                  <a:lnTo>
                    <a:pt x="345" y="164"/>
                  </a:lnTo>
                  <a:lnTo>
                    <a:pt x="325" y="130"/>
                  </a:lnTo>
                  <a:lnTo>
                    <a:pt x="272" y="102"/>
                  </a:lnTo>
                  <a:lnTo>
                    <a:pt x="246" y="70"/>
                  </a:lnTo>
                  <a:lnTo>
                    <a:pt x="216" y="67"/>
                  </a:lnTo>
                  <a:lnTo>
                    <a:pt x="204" y="87"/>
                  </a:lnTo>
                  <a:lnTo>
                    <a:pt x="161" y="101"/>
                  </a:lnTo>
                  <a:lnTo>
                    <a:pt x="135" y="87"/>
                  </a:lnTo>
                  <a:lnTo>
                    <a:pt x="122" y="65"/>
                  </a:lnTo>
                  <a:lnTo>
                    <a:pt x="40" y="84"/>
                  </a:lnTo>
                  <a:lnTo>
                    <a:pt x="23" y="69"/>
                  </a:lnTo>
                  <a:lnTo>
                    <a:pt x="4" y="85"/>
                  </a:lnTo>
                  <a:lnTo>
                    <a:pt x="0" y="39"/>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99" name="Google Shape;999;p41"/>
            <p:cNvSpPr/>
            <p:nvPr/>
          </p:nvSpPr>
          <p:spPr>
            <a:xfrm>
              <a:off x="6696324" y="3260725"/>
              <a:ext cx="529666" cy="549275"/>
            </a:xfrm>
            <a:custGeom>
              <a:avLst/>
              <a:gdLst/>
              <a:ahLst/>
              <a:cxnLst/>
              <a:rect l="l" t="t" r="r" b="b"/>
              <a:pathLst>
                <a:path w="256" h="288" extrusionOk="0">
                  <a:moveTo>
                    <a:pt x="26" y="150"/>
                  </a:moveTo>
                  <a:lnTo>
                    <a:pt x="6" y="144"/>
                  </a:lnTo>
                  <a:lnTo>
                    <a:pt x="0" y="190"/>
                  </a:lnTo>
                  <a:lnTo>
                    <a:pt x="6" y="239"/>
                  </a:lnTo>
                  <a:lnTo>
                    <a:pt x="43" y="271"/>
                  </a:lnTo>
                  <a:lnTo>
                    <a:pt x="52" y="288"/>
                  </a:lnTo>
                  <a:lnTo>
                    <a:pt x="99" y="271"/>
                  </a:lnTo>
                  <a:lnTo>
                    <a:pt x="155" y="233"/>
                  </a:lnTo>
                  <a:lnTo>
                    <a:pt x="171" y="148"/>
                  </a:lnTo>
                  <a:lnTo>
                    <a:pt x="207" y="126"/>
                  </a:lnTo>
                  <a:lnTo>
                    <a:pt x="227" y="74"/>
                  </a:lnTo>
                  <a:lnTo>
                    <a:pt x="256" y="60"/>
                  </a:lnTo>
                  <a:lnTo>
                    <a:pt x="218" y="53"/>
                  </a:lnTo>
                  <a:lnTo>
                    <a:pt x="154" y="90"/>
                  </a:lnTo>
                  <a:lnTo>
                    <a:pt x="144" y="54"/>
                  </a:lnTo>
                  <a:lnTo>
                    <a:pt x="88" y="57"/>
                  </a:lnTo>
                  <a:lnTo>
                    <a:pt x="75" y="0"/>
                  </a:lnTo>
                  <a:lnTo>
                    <a:pt x="61" y="15"/>
                  </a:lnTo>
                  <a:lnTo>
                    <a:pt x="65" y="97"/>
                  </a:lnTo>
                  <a:lnTo>
                    <a:pt x="40" y="104"/>
                  </a:lnTo>
                  <a:lnTo>
                    <a:pt x="26" y="15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0" name="Google Shape;1000;p41"/>
            <p:cNvSpPr/>
            <p:nvPr/>
          </p:nvSpPr>
          <p:spPr>
            <a:xfrm>
              <a:off x="7492543" y="2346325"/>
              <a:ext cx="208082" cy="384175"/>
            </a:xfrm>
            <a:custGeom>
              <a:avLst/>
              <a:gdLst/>
              <a:ahLst/>
              <a:cxnLst/>
              <a:rect l="l" t="t" r="r" b="b"/>
              <a:pathLst>
                <a:path w="101" h="202" extrusionOk="0">
                  <a:moveTo>
                    <a:pt x="0" y="21"/>
                  </a:moveTo>
                  <a:lnTo>
                    <a:pt x="74" y="0"/>
                  </a:lnTo>
                  <a:lnTo>
                    <a:pt x="101" y="55"/>
                  </a:lnTo>
                  <a:lnTo>
                    <a:pt x="87" y="70"/>
                  </a:lnTo>
                  <a:lnTo>
                    <a:pt x="93" y="192"/>
                  </a:lnTo>
                  <a:lnTo>
                    <a:pt x="50" y="202"/>
                  </a:lnTo>
                  <a:lnTo>
                    <a:pt x="29" y="152"/>
                  </a:lnTo>
                  <a:lnTo>
                    <a:pt x="28" y="92"/>
                  </a:lnTo>
                  <a:lnTo>
                    <a:pt x="9" y="74"/>
                  </a:lnTo>
                  <a:lnTo>
                    <a:pt x="0" y="21"/>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1" name="Google Shape;1001;p41"/>
            <p:cNvSpPr/>
            <p:nvPr/>
          </p:nvSpPr>
          <p:spPr>
            <a:xfrm>
              <a:off x="7592286" y="2647950"/>
              <a:ext cx="445400" cy="201613"/>
            </a:xfrm>
            <a:custGeom>
              <a:avLst/>
              <a:gdLst/>
              <a:ahLst/>
              <a:cxnLst/>
              <a:rect l="l" t="t" r="r" b="b"/>
              <a:pathLst>
                <a:path w="216" h="106" extrusionOk="0">
                  <a:moveTo>
                    <a:pt x="0" y="42"/>
                  </a:moveTo>
                  <a:lnTo>
                    <a:pt x="110" y="13"/>
                  </a:lnTo>
                  <a:lnTo>
                    <a:pt x="123" y="14"/>
                  </a:lnTo>
                  <a:lnTo>
                    <a:pt x="137" y="0"/>
                  </a:lnTo>
                  <a:lnTo>
                    <a:pt x="148" y="7"/>
                  </a:lnTo>
                  <a:lnTo>
                    <a:pt x="134" y="37"/>
                  </a:lnTo>
                  <a:lnTo>
                    <a:pt x="157" y="35"/>
                  </a:lnTo>
                  <a:lnTo>
                    <a:pt x="170" y="59"/>
                  </a:lnTo>
                  <a:lnTo>
                    <a:pt x="186" y="61"/>
                  </a:lnTo>
                  <a:lnTo>
                    <a:pt x="197" y="57"/>
                  </a:lnTo>
                  <a:lnTo>
                    <a:pt x="197" y="44"/>
                  </a:lnTo>
                  <a:lnTo>
                    <a:pt x="178" y="28"/>
                  </a:lnTo>
                  <a:lnTo>
                    <a:pt x="192" y="27"/>
                  </a:lnTo>
                  <a:lnTo>
                    <a:pt x="216" y="62"/>
                  </a:lnTo>
                  <a:lnTo>
                    <a:pt x="193" y="83"/>
                  </a:lnTo>
                  <a:lnTo>
                    <a:pt x="167" y="73"/>
                  </a:lnTo>
                  <a:lnTo>
                    <a:pt x="151" y="98"/>
                  </a:lnTo>
                  <a:lnTo>
                    <a:pt x="118" y="73"/>
                  </a:lnTo>
                  <a:lnTo>
                    <a:pt x="9" y="106"/>
                  </a:lnTo>
                  <a:lnTo>
                    <a:pt x="0" y="4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2" name="Google Shape;1002;p41"/>
            <p:cNvSpPr/>
            <p:nvPr/>
          </p:nvSpPr>
          <p:spPr>
            <a:xfrm>
              <a:off x="7643876" y="2271713"/>
              <a:ext cx="245916" cy="434975"/>
            </a:xfrm>
            <a:custGeom>
              <a:avLst/>
              <a:gdLst/>
              <a:ahLst/>
              <a:cxnLst/>
              <a:rect l="l" t="t" r="r" b="b"/>
              <a:pathLst>
                <a:path w="119" h="228" extrusionOk="0">
                  <a:moveTo>
                    <a:pt x="25" y="0"/>
                  </a:moveTo>
                  <a:lnTo>
                    <a:pt x="0" y="40"/>
                  </a:lnTo>
                  <a:lnTo>
                    <a:pt x="27" y="93"/>
                  </a:lnTo>
                  <a:lnTo>
                    <a:pt x="11" y="107"/>
                  </a:lnTo>
                  <a:lnTo>
                    <a:pt x="17" y="228"/>
                  </a:lnTo>
                  <a:lnTo>
                    <a:pt x="84" y="211"/>
                  </a:lnTo>
                  <a:lnTo>
                    <a:pt x="102" y="211"/>
                  </a:lnTo>
                  <a:lnTo>
                    <a:pt x="112" y="198"/>
                  </a:lnTo>
                  <a:lnTo>
                    <a:pt x="112" y="176"/>
                  </a:lnTo>
                  <a:lnTo>
                    <a:pt x="119" y="161"/>
                  </a:lnTo>
                  <a:lnTo>
                    <a:pt x="82" y="144"/>
                  </a:lnTo>
                  <a:lnTo>
                    <a:pt x="34" y="11"/>
                  </a:lnTo>
                  <a:lnTo>
                    <a:pt x="2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003" name="Google Shape;1003;p41"/>
            <p:cNvGrpSpPr/>
            <p:nvPr/>
          </p:nvGrpSpPr>
          <p:grpSpPr>
            <a:xfrm>
              <a:off x="2199628" y="2176832"/>
              <a:ext cx="5701793" cy="2675059"/>
              <a:chOff x="1657" y="1277"/>
              <a:chExt cx="2764" cy="1404"/>
            </a:xfrm>
          </p:grpSpPr>
          <p:sp>
            <p:nvSpPr>
              <p:cNvPr id="1004" name="Google Shape;1004;p41"/>
              <p:cNvSpPr/>
              <p:nvPr/>
            </p:nvSpPr>
            <p:spPr>
              <a:xfrm>
                <a:off x="1657" y="1722"/>
                <a:ext cx="388" cy="629"/>
              </a:xfrm>
              <a:custGeom>
                <a:avLst/>
                <a:gdLst/>
                <a:ahLst/>
                <a:cxnLst/>
                <a:rect l="l" t="t" r="r" b="b"/>
                <a:pathLst>
                  <a:path w="388" h="629" extrusionOk="0">
                    <a:moveTo>
                      <a:pt x="50" y="0"/>
                    </a:moveTo>
                    <a:lnTo>
                      <a:pt x="0" y="250"/>
                    </a:lnTo>
                    <a:lnTo>
                      <a:pt x="264" y="629"/>
                    </a:lnTo>
                    <a:lnTo>
                      <a:pt x="281" y="613"/>
                    </a:lnTo>
                    <a:lnTo>
                      <a:pt x="279" y="538"/>
                    </a:lnTo>
                    <a:lnTo>
                      <a:pt x="312" y="544"/>
                    </a:lnTo>
                    <a:lnTo>
                      <a:pt x="346" y="313"/>
                    </a:lnTo>
                    <a:lnTo>
                      <a:pt x="369" y="157"/>
                    </a:lnTo>
                    <a:lnTo>
                      <a:pt x="376" y="110"/>
                    </a:lnTo>
                    <a:lnTo>
                      <a:pt x="388" y="67"/>
                    </a:lnTo>
                    <a:lnTo>
                      <a:pt x="214" y="38"/>
                    </a:lnTo>
                    <a:lnTo>
                      <a:pt x="5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5" name="Google Shape;1005;p41"/>
              <p:cNvSpPr/>
              <p:nvPr/>
            </p:nvSpPr>
            <p:spPr>
              <a:xfrm>
                <a:off x="1978" y="1791"/>
                <a:ext cx="324" cy="449"/>
              </a:xfrm>
              <a:custGeom>
                <a:avLst/>
                <a:gdLst/>
                <a:ahLst/>
                <a:cxnLst/>
                <a:rect l="l" t="t" r="r" b="b"/>
                <a:pathLst>
                  <a:path w="324" h="449" extrusionOk="0">
                    <a:moveTo>
                      <a:pt x="60" y="0"/>
                    </a:moveTo>
                    <a:lnTo>
                      <a:pt x="219" y="23"/>
                    </a:lnTo>
                    <a:lnTo>
                      <a:pt x="208" y="109"/>
                    </a:lnTo>
                    <a:lnTo>
                      <a:pt x="324" y="121"/>
                    </a:lnTo>
                    <a:lnTo>
                      <a:pt x="292" y="449"/>
                    </a:lnTo>
                    <a:lnTo>
                      <a:pt x="0" y="415"/>
                    </a:lnTo>
                    <a:lnTo>
                      <a:pt x="30" y="205"/>
                    </a:lnTo>
                    <a:lnTo>
                      <a:pt x="6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6" name="Google Shape;1006;p41"/>
              <p:cNvSpPr/>
              <p:nvPr/>
            </p:nvSpPr>
            <p:spPr>
              <a:xfrm>
                <a:off x="2183" y="1571"/>
                <a:ext cx="415" cy="365"/>
              </a:xfrm>
              <a:custGeom>
                <a:avLst/>
                <a:gdLst/>
                <a:ahLst/>
                <a:cxnLst/>
                <a:rect l="l" t="t" r="r" b="b"/>
                <a:pathLst>
                  <a:path w="415" h="365" extrusionOk="0">
                    <a:moveTo>
                      <a:pt x="40" y="0"/>
                    </a:moveTo>
                    <a:lnTo>
                      <a:pt x="25" y="136"/>
                    </a:lnTo>
                    <a:lnTo>
                      <a:pt x="0" y="331"/>
                    </a:lnTo>
                    <a:lnTo>
                      <a:pt x="120" y="342"/>
                    </a:lnTo>
                    <a:lnTo>
                      <a:pt x="401" y="365"/>
                    </a:lnTo>
                    <a:lnTo>
                      <a:pt x="415" y="37"/>
                    </a:lnTo>
                    <a:lnTo>
                      <a:pt x="4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7" name="Google Shape;1007;p41"/>
              <p:cNvSpPr/>
              <p:nvPr/>
            </p:nvSpPr>
            <p:spPr>
              <a:xfrm>
                <a:off x="2267" y="1912"/>
                <a:ext cx="433" cy="347"/>
              </a:xfrm>
              <a:custGeom>
                <a:avLst/>
                <a:gdLst/>
                <a:ahLst/>
                <a:cxnLst/>
                <a:rect l="l" t="t" r="r" b="b"/>
                <a:pathLst>
                  <a:path w="433" h="347" extrusionOk="0">
                    <a:moveTo>
                      <a:pt x="36" y="0"/>
                    </a:moveTo>
                    <a:lnTo>
                      <a:pt x="14" y="208"/>
                    </a:lnTo>
                    <a:lnTo>
                      <a:pt x="0" y="328"/>
                    </a:lnTo>
                    <a:lnTo>
                      <a:pt x="216" y="339"/>
                    </a:lnTo>
                    <a:lnTo>
                      <a:pt x="423" y="347"/>
                    </a:lnTo>
                    <a:lnTo>
                      <a:pt x="430" y="184"/>
                    </a:lnTo>
                    <a:lnTo>
                      <a:pt x="433" y="26"/>
                    </a:lnTo>
                    <a:lnTo>
                      <a:pt x="315" y="23"/>
                    </a:lnTo>
                    <a:lnTo>
                      <a:pt x="3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8" name="Google Shape;1008;p41"/>
              <p:cNvSpPr/>
              <p:nvPr/>
            </p:nvSpPr>
            <p:spPr>
              <a:xfrm>
                <a:off x="1877" y="2203"/>
                <a:ext cx="393" cy="469"/>
              </a:xfrm>
              <a:custGeom>
                <a:avLst/>
                <a:gdLst/>
                <a:ahLst/>
                <a:cxnLst/>
                <a:rect l="l" t="t" r="r" b="b"/>
                <a:pathLst>
                  <a:path w="393" h="469" extrusionOk="0">
                    <a:moveTo>
                      <a:pt x="100" y="0"/>
                    </a:moveTo>
                    <a:lnTo>
                      <a:pt x="92" y="61"/>
                    </a:lnTo>
                    <a:lnTo>
                      <a:pt x="58" y="54"/>
                    </a:lnTo>
                    <a:lnTo>
                      <a:pt x="61" y="133"/>
                    </a:lnTo>
                    <a:lnTo>
                      <a:pt x="44" y="148"/>
                    </a:lnTo>
                    <a:lnTo>
                      <a:pt x="68" y="197"/>
                    </a:lnTo>
                    <a:lnTo>
                      <a:pt x="44" y="218"/>
                    </a:lnTo>
                    <a:lnTo>
                      <a:pt x="31" y="253"/>
                    </a:lnTo>
                    <a:lnTo>
                      <a:pt x="12" y="287"/>
                    </a:lnTo>
                    <a:lnTo>
                      <a:pt x="26" y="307"/>
                    </a:lnTo>
                    <a:lnTo>
                      <a:pt x="3" y="315"/>
                    </a:lnTo>
                    <a:lnTo>
                      <a:pt x="0" y="347"/>
                    </a:lnTo>
                    <a:lnTo>
                      <a:pt x="221" y="467"/>
                    </a:lnTo>
                    <a:lnTo>
                      <a:pt x="346" y="469"/>
                    </a:lnTo>
                    <a:lnTo>
                      <a:pt x="393" y="37"/>
                    </a:lnTo>
                    <a:lnTo>
                      <a:pt x="10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09" name="Google Shape;1009;p41"/>
              <p:cNvSpPr/>
              <p:nvPr/>
            </p:nvSpPr>
            <p:spPr>
              <a:xfrm>
                <a:off x="2220" y="2236"/>
                <a:ext cx="417" cy="445"/>
              </a:xfrm>
              <a:custGeom>
                <a:avLst/>
                <a:gdLst/>
                <a:ahLst/>
                <a:cxnLst/>
                <a:rect l="l" t="t" r="r" b="b"/>
                <a:pathLst>
                  <a:path w="417" h="445" extrusionOk="0">
                    <a:moveTo>
                      <a:pt x="50" y="0"/>
                    </a:moveTo>
                    <a:lnTo>
                      <a:pt x="417" y="18"/>
                    </a:lnTo>
                    <a:lnTo>
                      <a:pt x="399" y="411"/>
                    </a:lnTo>
                    <a:lnTo>
                      <a:pt x="280" y="403"/>
                    </a:lnTo>
                    <a:lnTo>
                      <a:pt x="168" y="400"/>
                    </a:lnTo>
                    <a:lnTo>
                      <a:pt x="168" y="415"/>
                    </a:lnTo>
                    <a:lnTo>
                      <a:pt x="75" y="415"/>
                    </a:lnTo>
                    <a:lnTo>
                      <a:pt x="70" y="445"/>
                    </a:lnTo>
                    <a:lnTo>
                      <a:pt x="0" y="435"/>
                    </a:lnTo>
                    <a:lnTo>
                      <a:pt x="39" y="102"/>
                    </a:lnTo>
                    <a:lnTo>
                      <a:pt x="5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0" name="Google Shape;1010;p41"/>
              <p:cNvSpPr/>
              <p:nvPr/>
            </p:nvSpPr>
            <p:spPr>
              <a:xfrm>
                <a:off x="2599" y="1277"/>
                <a:ext cx="407" cy="256"/>
              </a:xfrm>
              <a:custGeom>
                <a:avLst/>
                <a:gdLst/>
                <a:ahLst/>
                <a:cxnLst/>
                <a:rect l="l" t="t" r="r" b="b"/>
                <a:pathLst>
                  <a:path w="407" h="256" extrusionOk="0">
                    <a:moveTo>
                      <a:pt x="1" y="0"/>
                    </a:moveTo>
                    <a:lnTo>
                      <a:pt x="342" y="8"/>
                    </a:lnTo>
                    <a:lnTo>
                      <a:pt x="367" y="83"/>
                    </a:lnTo>
                    <a:lnTo>
                      <a:pt x="391" y="141"/>
                    </a:lnTo>
                    <a:lnTo>
                      <a:pt x="407" y="235"/>
                    </a:lnTo>
                    <a:lnTo>
                      <a:pt x="397" y="256"/>
                    </a:lnTo>
                    <a:lnTo>
                      <a:pt x="272" y="253"/>
                    </a:lnTo>
                    <a:lnTo>
                      <a:pt x="0" y="248"/>
                    </a:lnTo>
                    <a:lnTo>
                      <a:pt x="1"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1" name="Google Shape;1011;p41"/>
              <p:cNvSpPr/>
              <p:nvPr/>
            </p:nvSpPr>
            <p:spPr>
              <a:xfrm>
                <a:off x="2588" y="1524"/>
                <a:ext cx="428" cy="300"/>
              </a:xfrm>
              <a:custGeom>
                <a:avLst/>
                <a:gdLst/>
                <a:ahLst/>
                <a:cxnLst/>
                <a:rect l="l" t="t" r="r" b="b"/>
                <a:pathLst>
                  <a:path w="428" h="300" extrusionOk="0">
                    <a:moveTo>
                      <a:pt x="8" y="0"/>
                    </a:moveTo>
                    <a:lnTo>
                      <a:pt x="7" y="116"/>
                    </a:lnTo>
                    <a:lnTo>
                      <a:pt x="0" y="252"/>
                    </a:lnTo>
                    <a:lnTo>
                      <a:pt x="311" y="257"/>
                    </a:lnTo>
                    <a:lnTo>
                      <a:pt x="344" y="276"/>
                    </a:lnTo>
                    <a:lnTo>
                      <a:pt x="367" y="250"/>
                    </a:lnTo>
                    <a:lnTo>
                      <a:pt x="428" y="300"/>
                    </a:lnTo>
                    <a:lnTo>
                      <a:pt x="419" y="248"/>
                    </a:lnTo>
                    <a:lnTo>
                      <a:pt x="425" y="208"/>
                    </a:lnTo>
                    <a:lnTo>
                      <a:pt x="428" y="71"/>
                    </a:lnTo>
                    <a:lnTo>
                      <a:pt x="401" y="42"/>
                    </a:lnTo>
                    <a:lnTo>
                      <a:pt x="412" y="4"/>
                    </a:lnTo>
                    <a:lnTo>
                      <a:pt x="208" y="3"/>
                    </a:lnTo>
                    <a:lnTo>
                      <a:pt x="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2" name="Google Shape;1012;p41"/>
              <p:cNvSpPr/>
              <p:nvPr/>
            </p:nvSpPr>
            <p:spPr>
              <a:xfrm>
                <a:off x="2582" y="1773"/>
                <a:ext cx="510" cy="247"/>
              </a:xfrm>
              <a:custGeom>
                <a:avLst/>
                <a:gdLst/>
                <a:ahLst/>
                <a:cxnLst/>
                <a:rect l="l" t="t" r="r" b="b"/>
                <a:pathLst>
                  <a:path w="510" h="247" extrusionOk="0">
                    <a:moveTo>
                      <a:pt x="5" y="0"/>
                    </a:moveTo>
                    <a:lnTo>
                      <a:pt x="0" y="163"/>
                    </a:lnTo>
                    <a:lnTo>
                      <a:pt x="115" y="167"/>
                    </a:lnTo>
                    <a:lnTo>
                      <a:pt x="114" y="247"/>
                    </a:lnTo>
                    <a:lnTo>
                      <a:pt x="269" y="245"/>
                    </a:lnTo>
                    <a:lnTo>
                      <a:pt x="408" y="242"/>
                    </a:lnTo>
                    <a:lnTo>
                      <a:pt x="510" y="245"/>
                    </a:lnTo>
                    <a:lnTo>
                      <a:pt x="478" y="175"/>
                    </a:lnTo>
                    <a:lnTo>
                      <a:pt x="456" y="110"/>
                    </a:lnTo>
                    <a:lnTo>
                      <a:pt x="432" y="43"/>
                    </a:lnTo>
                    <a:lnTo>
                      <a:pt x="374" y="1"/>
                    </a:lnTo>
                    <a:lnTo>
                      <a:pt x="348" y="26"/>
                    </a:lnTo>
                    <a:lnTo>
                      <a:pt x="316" y="8"/>
                    </a:lnTo>
                    <a:lnTo>
                      <a:pt x="177" y="3"/>
                    </a:lnTo>
                    <a:lnTo>
                      <a:pt x="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3" name="Google Shape;1013;p41"/>
              <p:cNvSpPr/>
              <p:nvPr/>
            </p:nvSpPr>
            <p:spPr>
              <a:xfrm>
                <a:off x="2690" y="2014"/>
                <a:ext cx="449" cy="246"/>
              </a:xfrm>
              <a:custGeom>
                <a:avLst/>
                <a:gdLst/>
                <a:ahLst/>
                <a:cxnLst/>
                <a:rect l="l" t="t" r="r" b="b"/>
                <a:pathLst>
                  <a:path w="449" h="246" extrusionOk="0">
                    <a:moveTo>
                      <a:pt x="5" y="2"/>
                    </a:moveTo>
                    <a:lnTo>
                      <a:pt x="3" y="143"/>
                    </a:lnTo>
                    <a:lnTo>
                      <a:pt x="0" y="243"/>
                    </a:lnTo>
                    <a:lnTo>
                      <a:pt x="449" y="246"/>
                    </a:lnTo>
                    <a:lnTo>
                      <a:pt x="440" y="118"/>
                    </a:lnTo>
                    <a:lnTo>
                      <a:pt x="440" y="69"/>
                    </a:lnTo>
                    <a:lnTo>
                      <a:pt x="404" y="40"/>
                    </a:lnTo>
                    <a:lnTo>
                      <a:pt x="415" y="14"/>
                    </a:lnTo>
                    <a:lnTo>
                      <a:pt x="399" y="0"/>
                    </a:lnTo>
                    <a:lnTo>
                      <a:pt x="196" y="2"/>
                    </a:lnTo>
                    <a:lnTo>
                      <a:pt x="5" y="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4" name="Google Shape;1014;p41"/>
              <p:cNvSpPr/>
              <p:nvPr/>
            </p:nvSpPr>
            <p:spPr>
              <a:xfrm>
                <a:off x="2630" y="2254"/>
                <a:ext cx="523" cy="270"/>
              </a:xfrm>
              <a:custGeom>
                <a:avLst/>
                <a:gdLst/>
                <a:ahLst/>
                <a:cxnLst/>
                <a:rect l="l" t="t" r="r" b="b"/>
                <a:pathLst>
                  <a:path w="523" h="270" extrusionOk="0">
                    <a:moveTo>
                      <a:pt x="3" y="0"/>
                    </a:moveTo>
                    <a:lnTo>
                      <a:pt x="0" y="48"/>
                    </a:lnTo>
                    <a:lnTo>
                      <a:pt x="186" y="55"/>
                    </a:lnTo>
                    <a:lnTo>
                      <a:pt x="187" y="209"/>
                    </a:lnTo>
                    <a:lnTo>
                      <a:pt x="282" y="251"/>
                    </a:lnTo>
                    <a:lnTo>
                      <a:pt x="308" y="236"/>
                    </a:lnTo>
                    <a:lnTo>
                      <a:pt x="369" y="270"/>
                    </a:lnTo>
                    <a:lnTo>
                      <a:pt x="408" y="269"/>
                    </a:lnTo>
                    <a:lnTo>
                      <a:pt x="480" y="236"/>
                    </a:lnTo>
                    <a:lnTo>
                      <a:pt x="523" y="268"/>
                    </a:lnTo>
                    <a:lnTo>
                      <a:pt x="523" y="101"/>
                    </a:lnTo>
                    <a:lnTo>
                      <a:pt x="510" y="3"/>
                    </a:lnTo>
                    <a:lnTo>
                      <a:pt x="3"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5" name="Google Shape;1015;p41"/>
              <p:cNvSpPr/>
              <p:nvPr/>
            </p:nvSpPr>
            <p:spPr>
              <a:xfrm>
                <a:off x="3006" y="1715"/>
                <a:ext cx="354" cy="247"/>
              </a:xfrm>
              <a:custGeom>
                <a:avLst/>
                <a:gdLst/>
                <a:ahLst/>
                <a:cxnLst/>
                <a:rect l="l" t="t" r="r" b="b"/>
                <a:pathLst>
                  <a:path w="354" h="247" extrusionOk="0">
                    <a:moveTo>
                      <a:pt x="6" y="13"/>
                    </a:moveTo>
                    <a:lnTo>
                      <a:pt x="0" y="57"/>
                    </a:lnTo>
                    <a:lnTo>
                      <a:pt x="8" y="103"/>
                    </a:lnTo>
                    <a:lnTo>
                      <a:pt x="41" y="197"/>
                    </a:lnTo>
                    <a:lnTo>
                      <a:pt x="59" y="247"/>
                    </a:lnTo>
                    <a:lnTo>
                      <a:pt x="267" y="235"/>
                    </a:lnTo>
                    <a:lnTo>
                      <a:pt x="301" y="247"/>
                    </a:lnTo>
                    <a:lnTo>
                      <a:pt x="322" y="199"/>
                    </a:lnTo>
                    <a:lnTo>
                      <a:pt x="314" y="165"/>
                    </a:lnTo>
                    <a:lnTo>
                      <a:pt x="349" y="158"/>
                    </a:lnTo>
                    <a:lnTo>
                      <a:pt x="354" y="104"/>
                    </a:lnTo>
                    <a:lnTo>
                      <a:pt x="333" y="80"/>
                    </a:lnTo>
                    <a:lnTo>
                      <a:pt x="297" y="57"/>
                    </a:lnTo>
                    <a:lnTo>
                      <a:pt x="304" y="24"/>
                    </a:lnTo>
                    <a:lnTo>
                      <a:pt x="289" y="0"/>
                    </a:lnTo>
                    <a:lnTo>
                      <a:pt x="211" y="4"/>
                    </a:lnTo>
                    <a:lnTo>
                      <a:pt x="133" y="7"/>
                    </a:lnTo>
                    <a:lnTo>
                      <a:pt x="6" y="1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6" name="Google Shape;1016;p41"/>
              <p:cNvSpPr/>
              <p:nvPr/>
            </p:nvSpPr>
            <p:spPr>
              <a:xfrm>
                <a:off x="3290" y="1768"/>
                <a:ext cx="253" cy="451"/>
              </a:xfrm>
              <a:custGeom>
                <a:avLst/>
                <a:gdLst/>
                <a:ahLst/>
                <a:cxnLst/>
                <a:rect l="l" t="t" r="r" b="b"/>
                <a:pathLst>
                  <a:path w="253" h="451" extrusionOk="0">
                    <a:moveTo>
                      <a:pt x="47" y="26"/>
                    </a:moveTo>
                    <a:lnTo>
                      <a:pt x="192" y="0"/>
                    </a:lnTo>
                    <a:lnTo>
                      <a:pt x="215" y="56"/>
                    </a:lnTo>
                    <a:lnTo>
                      <a:pt x="245" y="286"/>
                    </a:lnTo>
                    <a:lnTo>
                      <a:pt x="253" y="317"/>
                    </a:lnTo>
                    <a:lnTo>
                      <a:pt x="230" y="378"/>
                    </a:lnTo>
                    <a:lnTo>
                      <a:pt x="230" y="420"/>
                    </a:lnTo>
                    <a:lnTo>
                      <a:pt x="204" y="415"/>
                    </a:lnTo>
                    <a:lnTo>
                      <a:pt x="205" y="451"/>
                    </a:lnTo>
                    <a:lnTo>
                      <a:pt x="178" y="436"/>
                    </a:lnTo>
                    <a:lnTo>
                      <a:pt x="164" y="441"/>
                    </a:lnTo>
                    <a:lnTo>
                      <a:pt x="143" y="438"/>
                    </a:lnTo>
                    <a:lnTo>
                      <a:pt x="128" y="384"/>
                    </a:lnTo>
                    <a:lnTo>
                      <a:pt x="98" y="367"/>
                    </a:lnTo>
                    <a:lnTo>
                      <a:pt x="98" y="309"/>
                    </a:lnTo>
                    <a:lnTo>
                      <a:pt x="69" y="317"/>
                    </a:lnTo>
                    <a:lnTo>
                      <a:pt x="52" y="274"/>
                    </a:lnTo>
                    <a:lnTo>
                      <a:pt x="0" y="225"/>
                    </a:lnTo>
                    <a:lnTo>
                      <a:pt x="38" y="147"/>
                    </a:lnTo>
                    <a:lnTo>
                      <a:pt x="27" y="111"/>
                    </a:lnTo>
                    <a:lnTo>
                      <a:pt x="65" y="104"/>
                    </a:lnTo>
                    <a:lnTo>
                      <a:pt x="69" y="53"/>
                    </a:lnTo>
                    <a:lnTo>
                      <a:pt x="47" y="2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7" name="Google Shape;1017;p41"/>
              <p:cNvSpPr/>
              <p:nvPr/>
            </p:nvSpPr>
            <p:spPr>
              <a:xfrm>
                <a:off x="4206" y="1689"/>
                <a:ext cx="92" cy="196"/>
              </a:xfrm>
              <a:custGeom>
                <a:avLst/>
                <a:gdLst/>
                <a:ahLst/>
                <a:cxnLst/>
                <a:rect l="l" t="t" r="r" b="b"/>
                <a:pathLst>
                  <a:path w="92" h="196" extrusionOk="0">
                    <a:moveTo>
                      <a:pt x="17" y="2"/>
                    </a:moveTo>
                    <a:lnTo>
                      <a:pt x="39" y="0"/>
                    </a:lnTo>
                    <a:lnTo>
                      <a:pt x="82" y="30"/>
                    </a:lnTo>
                    <a:lnTo>
                      <a:pt x="76" y="53"/>
                    </a:lnTo>
                    <a:lnTo>
                      <a:pt x="91" y="69"/>
                    </a:lnTo>
                    <a:lnTo>
                      <a:pt x="92" y="160"/>
                    </a:lnTo>
                    <a:lnTo>
                      <a:pt x="77" y="196"/>
                    </a:lnTo>
                    <a:lnTo>
                      <a:pt x="59" y="183"/>
                    </a:lnTo>
                    <a:lnTo>
                      <a:pt x="41" y="182"/>
                    </a:lnTo>
                    <a:lnTo>
                      <a:pt x="9" y="163"/>
                    </a:lnTo>
                    <a:lnTo>
                      <a:pt x="33" y="105"/>
                    </a:lnTo>
                    <a:lnTo>
                      <a:pt x="0" y="75"/>
                    </a:lnTo>
                    <a:lnTo>
                      <a:pt x="17" y="2"/>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8" name="Google Shape;1018;p41"/>
              <p:cNvSpPr/>
              <p:nvPr/>
            </p:nvSpPr>
            <p:spPr>
              <a:xfrm>
                <a:off x="4277" y="1604"/>
                <a:ext cx="113" cy="93"/>
              </a:xfrm>
              <a:custGeom>
                <a:avLst/>
                <a:gdLst/>
                <a:ahLst/>
                <a:cxnLst/>
                <a:rect l="l" t="t" r="r" b="b"/>
                <a:pathLst>
                  <a:path w="113" h="93" extrusionOk="0">
                    <a:moveTo>
                      <a:pt x="0" y="23"/>
                    </a:moveTo>
                    <a:lnTo>
                      <a:pt x="87" y="0"/>
                    </a:lnTo>
                    <a:lnTo>
                      <a:pt x="113" y="42"/>
                    </a:lnTo>
                    <a:lnTo>
                      <a:pt x="98" y="61"/>
                    </a:lnTo>
                    <a:lnTo>
                      <a:pt x="70" y="54"/>
                    </a:lnTo>
                    <a:lnTo>
                      <a:pt x="28" y="93"/>
                    </a:lnTo>
                    <a:lnTo>
                      <a:pt x="5" y="73"/>
                    </a:lnTo>
                    <a:lnTo>
                      <a:pt x="0" y="2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19" name="Google Shape;1019;p41"/>
              <p:cNvSpPr/>
              <p:nvPr/>
            </p:nvSpPr>
            <p:spPr>
              <a:xfrm>
                <a:off x="4364" y="1595"/>
                <a:ext cx="57" cy="51"/>
              </a:xfrm>
              <a:custGeom>
                <a:avLst/>
                <a:gdLst/>
                <a:ahLst/>
                <a:cxnLst/>
                <a:rect l="l" t="t" r="r" b="b"/>
                <a:pathLst>
                  <a:path w="57" h="51" extrusionOk="0">
                    <a:moveTo>
                      <a:pt x="0" y="9"/>
                    </a:moveTo>
                    <a:lnTo>
                      <a:pt x="24" y="0"/>
                    </a:lnTo>
                    <a:lnTo>
                      <a:pt x="57" y="26"/>
                    </a:lnTo>
                    <a:lnTo>
                      <a:pt x="50" y="33"/>
                    </a:lnTo>
                    <a:lnTo>
                      <a:pt x="34" y="33"/>
                    </a:lnTo>
                    <a:lnTo>
                      <a:pt x="26" y="51"/>
                    </a:lnTo>
                    <a:lnTo>
                      <a:pt x="0" y="9"/>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020" name="Google Shape;1020;p41"/>
            <p:cNvSpPr/>
            <p:nvPr/>
          </p:nvSpPr>
          <p:spPr>
            <a:xfrm>
              <a:off x="2030795" y="1914525"/>
              <a:ext cx="801377" cy="584200"/>
            </a:xfrm>
            <a:custGeom>
              <a:avLst/>
              <a:gdLst/>
              <a:ahLst/>
              <a:cxnLst/>
              <a:rect l="l" t="t" r="r" b="b"/>
              <a:pathLst>
                <a:path w="389" h="307" extrusionOk="0">
                  <a:moveTo>
                    <a:pt x="98" y="0"/>
                  </a:moveTo>
                  <a:lnTo>
                    <a:pt x="178" y="24"/>
                  </a:lnTo>
                  <a:lnTo>
                    <a:pt x="239" y="39"/>
                  </a:lnTo>
                  <a:lnTo>
                    <a:pt x="269" y="46"/>
                  </a:lnTo>
                  <a:lnTo>
                    <a:pt x="299" y="51"/>
                  </a:lnTo>
                  <a:lnTo>
                    <a:pt x="340" y="59"/>
                  </a:lnTo>
                  <a:lnTo>
                    <a:pt x="389" y="68"/>
                  </a:lnTo>
                  <a:lnTo>
                    <a:pt x="357" y="307"/>
                  </a:lnTo>
                  <a:lnTo>
                    <a:pt x="206" y="273"/>
                  </a:lnTo>
                  <a:lnTo>
                    <a:pt x="186" y="288"/>
                  </a:lnTo>
                  <a:lnTo>
                    <a:pt x="158" y="265"/>
                  </a:lnTo>
                  <a:lnTo>
                    <a:pt x="134" y="288"/>
                  </a:lnTo>
                  <a:lnTo>
                    <a:pt x="112" y="268"/>
                  </a:lnTo>
                  <a:lnTo>
                    <a:pt x="50" y="265"/>
                  </a:lnTo>
                  <a:lnTo>
                    <a:pt x="59" y="226"/>
                  </a:lnTo>
                  <a:lnTo>
                    <a:pt x="14" y="222"/>
                  </a:lnTo>
                  <a:lnTo>
                    <a:pt x="9" y="200"/>
                  </a:lnTo>
                  <a:lnTo>
                    <a:pt x="18" y="177"/>
                  </a:lnTo>
                  <a:lnTo>
                    <a:pt x="7" y="155"/>
                  </a:lnTo>
                  <a:lnTo>
                    <a:pt x="8" y="96"/>
                  </a:lnTo>
                  <a:lnTo>
                    <a:pt x="0" y="50"/>
                  </a:lnTo>
                  <a:lnTo>
                    <a:pt x="5" y="32"/>
                  </a:lnTo>
                  <a:lnTo>
                    <a:pt x="25" y="39"/>
                  </a:lnTo>
                  <a:lnTo>
                    <a:pt x="46" y="66"/>
                  </a:lnTo>
                  <a:lnTo>
                    <a:pt x="84" y="72"/>
                  </a:lnTo>
                  <a:lnTo>
                    <a:pt x="94" y="94"/>
                  </a:lnTo>
                  <a:lnTo>
                    <a:pt x="75" y="94"/>
                  </a:lnTo>
                  <a:lnTo>
                    <a:pt x="73" y="113"/>
                  </a:lnTo>
                  <a:lnTo>
                    <a:pt x="84" y="115"/>
                  </a:lnTo>
                  <a:lnTo>
                    <a:pt x="88" y="134"/>
                  </a:lnTo>
                  <a:lnTo>
                    <a:pt x="65" y="148"/>
                  </a:lnTo>
                  <a:lnTo>
                    <a:pt x="65" y="161"/>
                  </a:lnTo>
                  <a:lnTo>
                    <a:pt x="91" y="161"/>
                  </a:lnTo>
                  <a:lnTo>
                    <a:pt x="98" y="128"/>
                  </a:lnTo>
                  <a:lnTo>
                    <a:pt x="118" y="108"/>
                  </a:lnTo>
                  <a:lnTo>
                    <a:pt x="94" y="57"/>
                  </a:lnTo>
                  <a:lnTo>
                    <a:pt x="109" y="40"/>
                  </a:lnTo>
                  <a:lnTo>
                    <a:pt x="98"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1" name="Google Shape;1021;p41"/>
            <p:cNvSpPr/>
            <p:nvPr/>
          </p:nvSpPr>
          <p:spPr>
            <a:xfrm>
              <a:off x="1839908" y="2336800"/>
              <a:ext cx="1002582" cy="760413"/>
            </a:xfrm>
            <a:custGeom>
              <a:avLst/>
              <a:gdLst/>
              <a:ahLst/>
              <a:cxnLst/>
              <a:rect l="l" t="t" r="r" b="b"/>
              <a:pathLst>
                <a:path w="485" h="399" extrusionOk="0">
                  <a:moveTo>
                    <a:pt x="106" y="0"/>
                  </a:moveTo>
                  <a:lnTo>
                    <a:pt x="92" y="9"/>
                  </a:lnTo>
                  <a:lnTo>
                    <a:pt x="83" y="44"/>
                  </a:lnTo>
                  <a:lnTo>
                    <a:pt x="74" y="73"/>
                  </a:lnTo>
                  <a:lnTo>
                    <a:pt x="68" y="97"/>
                  </a:lnTo>
                  <a:lnTo>
                    <a:pt x="59" y="123"/>
                  </a:lnTo>
                  <a:lnTo>
                    <a:pt x="49" y="149"/>
                  </a:lnTo>
                  <a:lnTo>
                    <a:pt x="36" y="177"/>
                  </a:lnTo>
                  <a:lnTo>
                    <a:pt x="18" y="210"/>
                  </a:lnTo>
                  <a:lnTo>
                    <a:pt x="0" y="241"/>
                  </a:lnTo>
                  <a:lnTo>
                    <a:pt x="0" y="311"/>
                  </a:lnTo>
                  <a:lnTo>
                    <a:pt x="272" y="371"/>
                  </a:lnTo>
                  <a:lnTo>
                    <a:pt x="398" y="399"/>
                  </a:lnTo>
                  <a:lnTo>
                    <a:pt x="424" y="260"/>
                  </a:lnTo>
                  <a:lnTo>
                    <a:pt x="441" y="249"/>
                  </a:lnTo>
                  <a:lnTo>
                    <a:pt x="425" y="218"/>
                  </a:lnTo>
                  <a:lnTo>
                    <a:pt x="433" y="186"/>
                  </a:lnTo>
                  <a:lnTo>
                    <a:pt x="485" y="133"/>
                  </a:lnTo>
                  <a:lnTo>
                    <a:pt x="449" y="85"/>
                  </a:lnTo>
                  <a:lnTo>
                    <a:pt x="298" y="51"/>
                  </a:lnTo>
                  <a:lnTo>
                    <a:pt x="278" y="65"/>
                  </a:lnTo>
                  <a:lnTo>
                    <a:pt x="250" y="42"/>
                  </a:lnTo>
                  <a:lnTo>
                    <a:pt x="226" y="66"/>
                  </a:lnTo>
                  <a:lnTo>
                    <a:pt x="203" y="42"/>
                  </a:lnTo>
                  <a:lnTo>
                    <a:pt x="143" y="43"/>
                  </a:lnTo>
                  <a:lnTo>
                    <a:pt x="151" y="4"/>
                  </a:lnTo>
                  <a:lnTo>
                    <a:pt x="106"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2" name="Google Shape;1022;p41"/>
            <p:cNvSpPr/>
            <p:nvPr/>
          </p:nvSpPr>
          <p:spPr>
            <a:xfrm>
              <a:off x="1757363" y="2925763"/>
              <a:ext cx="1057612" cy="1619250"/>
            </a:xfrm>
            <a:custGeom>
              <a:avLst/>
              <a:gdLst/>
              <a:ahLst/>
              <a:cxnLst/>
              <a:rect l="l" t="t" r="r" b="b"/>
              <a:pathLst>
                <a:path w="512" h="850" extrusionOk="0">
                  <a:moveTo>
                    <a:pt x="40" y="0"/>
                  </a:moveTo>
                  <a:lnTo>
                    <a:pt x="275" y="50"/>
                  </a:lnTo>
                  <a:lnTo>
                    <a:pt x="223" y="300"/>
                  </a:lnTo>
                  <a:lnTo>
                    <a:pt x="488" y="681"/>
                  </a:lnTo>
                  <a:lnTo>
                    <a:pt x="512" y="730"/>
                  </a:lnTo>
                  <a:lnTo>
                    <a:pt x="487" y="753"/>
                  </a:lnTo>
                  <a:lnTo>
                    <a:pt x="471" y="795"/>
                  </a:lnTo>
                  <a:lnTo>
                    <a:pt x="455" y="820"/>
                  </a:lnTo>
                  <a:lnTo>
                    <a:pt x="472" y="842"/>
                  </a:lnTo>
                  <a:lnTo>
                    <a:pt x="444" y="850"/>
                  </a:lnTo>
                  <a:lnTo>
                    <a:pt x="289" y="844"/>
                  </a:lnTo>
                  <a:lnTo>
                    <a:pt x="279" y="794"/>
                  </a:lnTo>
                  <a:lnTo>
                    <a:pt x="252" y="758"/>
                  </a:lnTo>
                  <a:lnTo>
                    <a:pt x="232" y="745"/>
                  </a:lnTo>
                  <a:lnTo>
                    <a:pt x="227" y="719"/>
                  </a:lnTo>
                  <a:lnTo>
                    <a:pt x="210" y="705"/>
                  </a:lnTo>
                  <a:lnTo>
                    <a:pt x="194" y="687"/>
                  </a:lnTo>
                  <a:lnTo>
                    <a:pt x="188" y="667"/>
                  </a:lnTo>
                  <a:lnTo>
                    <a:pt x="173" y="654"/>
                  </a:lnTo>
                  <a:lnTo>
                    <a:pt x="149" y="661"/>
                  </a:lnTo>
                  <a:lnTo>
                    <a:pt x="122" y="651"/>
                  </a:lnTo>
                  <a:lnTo>
                    <a:pt x="122" y="640"/>
                  </a:lnTo>
                  <a:lnTo>
                    <a:pt x="121" y="617"/>
                  </a:lnTo>
                  <a:lnTo>
                    <a:pt x="110" y="591"/>
                  </a:lnTo>
                  <a:lnTo>
                    <a:pt x="109" y="570"/>
                  </a:lnTo>
                  <a:lnTo>
                    <a:pt x="97" y="551"/>
                  </a:lnTo>
                  <a:lnTo>
                    <a:pt x="100" y="533"/>
                  </a:lnTo>
                  <a:lnTo>
                    <a:pt x="66" y="490"/>
                  </a:lnTo>
                  <a:lnTo>
                    <a:pt x="66" y="465"/>
                  </a:lnTo>
                  <a:lnTo>
                    <a:pt x="83" y="456"/>
                  </a:lnTo>
                  <a:lnTo>
                    <a:pt x="83" y="440"/>
                  </a:lnTo>
                  <a:lnTo>
                    <a:pt x="66" y="436"/>
                  </a:lnTo>
                  <a:lnTo>
                    <a:pt x="58" y="412"/>
                  </a:lnTo>
                  <a:lnTo>
                    <a:pt x="50" y="371"/>
                  </a:lnTo>
                  <a:lnTo>
                    <a:pt x="75" y="393"/>
                  </a:lnTo>
                  <a:lnTo>
                    <a:pt x="65" y="364"/>
                  </a:lnTo>
                  <a:lnTo>
                    <a:pt x="83" y="364"/>
                  </a:lnTo>
                  <a:lnTo>
                    <a:pt x="83" y="343"/>
                  </a:lnTo>
                  <a:lnTo>
                    <a:pt x="65" y="329"/>
                  </a:lnTo>
                  <a:lnTo>
                    <a:pt x="56" y="349"/>
                  </a:lnTo>
                  <a:lnTo>
                    <a:pt x="40" y="342"/>
                  </a:lnTo>
                  <a:lnTo>
                    <a:pt x="7" y="246"/>
                  </a:lnTo>
                  <a:lnTo>
                    <a:pt x="16" y="178"/>
                  </a:lnTo>
                  <a:lnTo>
                    <a:pt x="0" y="139"/>
                  </a:lnTo>
                  <a:lnTo>
                    <a:pt x="8" y="110"/>
                  </a:lnTo>
                  <a:lnTo>
                    <a:pt x="24" y="104"/>
                  </a:lnTo>
                  <a:lnTo>
                    <a:pt x="40" y="57"/>
                  </a:lnTo>
                  <a:lnTo>
                    <a:pt x="40"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3" name="Google Shape;1023;p41"/>
            <p:cNvSpPr/>
            <p:nvPr/>
          </p:nvSpPr>
          <p:spPr>
            <a:xfrm>
              <a:off x="2658483" y="2041525"/>
              <a:ext cx="722272" cy="1158875"/>
            </a:xfrm>
            <a:custGeom>
              <a:avLst/>
              <a:gdLst/>
              <a:ahLst/>
              <a:cxnLst/>
              <a:rect l="l" t="t" r="r" b="b"/>
              <a:pathLst>
                <a:path w="349" h="608" extrusionOk="0">
                  <a:moveTo>
                    <a:pt x="84" y="0"/>
                  </a:moveTo>
                  <a:lnTo>
                    <a:pt x="52" y="238"/>
                  </a:lnTo>
                  <a:lnTo>
                    <a:pt x="85" y="288"/>
                  </a:lnTo>
                  <a:lnTo>
                    <a:pt x="34" y="341"/>
                  </a:lnTo>
                  <a:lnTo>
                    <a:pt x="27" y="378"/>
                  </a:lnTo>
                  <a:lnTo>
                    <a:pt x="41" y="404"/>
                  </a:lnTo>
                  <a:lnTo>
                    <a:pt x="27" y="416"/>
                  </a:lnTo>
                  <a:lnTo>
                    <a:pt x="0" y="554"/>
                  </a:lnTo>
                  <a:lnTo>
                    <a:pt x="166" y="586"/>
                  </a:lnTo>
                  <a:lnTo>
                    <a:pt x="324" y="608"/>
                  </a:lnTo>
                  <a:lnTo>
                    <a:pt x="340" y="482"/>
                  </a:lnTo>
                  <a:lnTo>
                    <a:pt x="349" y="413"/>
                  </a:lnTo>
                  <a:lnTo>
                    <a:pt x="333" y="388"/>
                  </a:lnTo>
                  <a:lnTo>
                    <a:pt x="297" y="395"/>
                  </a:lnTo>
                  <a:lnTo>
                    <a:pt x="250" y="401"/>
                  </a:lnTo>
                  <a:lnTo>
                    <a:pt x="242" y="345"/>
                  </a:lnTo>
                  <a:lnTo>
                    <a:pt x="185" y="299"/>
                  </a:lnTo>
                  <a:lnTo>
                    <a:pt x="192" y="270"/>
                  </a:lnTo>
                  <a:lnTo>
                    <a:pt x="198" y="218"/>
                  </a:lnTo>
                  <a:lnTo>
                    <a:pt x="125" y="106"/>
                  </a:lnTo>
                  <a:lnTo>
                    <a:pt x="134" y="7"/>
                  </a:lnTo>
                  <a:lnTo>
                    <a:pt x="84"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4" name="Google Shape;1024;p41"/>
            <p:cNvSpPr/>
            <p:nvPr/>
          </p:nvSpPr>
          <p:spPr>
            <a:xfrm>
              <a:off x="5698902" y="4259263"/>
              <a:ext cx="433363" cy="750887"/>
            </a:xfrm>
            <a:custGeom>
              <a:avLst/>
              <a:gdLst/>
              <a:ahLst/>
              <a:cxnLst/>
              <a:rect l="l" t="t" r="r" b="b"/>
              <a:pathLst>
                <a:path w="210" h="394" extrusionOk="0">
                  <a:moveTo>
                    <a:pt x="59" y="13"/>
                  </a:moveTo>
                  <a:lnTo>
                    <a:pt x="27" y="80"/>
                  </a:lnTo>
                  <a:lnTo>
                    <a:pt x="0" y="124"/>
                  </a:lnTo>
                  <a:lnTo>
                    <a:pt x="9" y="175"/>
                  </a:lnTo>
                  <a:lnTo>
                    <a:pt x="42" y="246"/>
                  </a:lnTo>
                  <a:lnTo>
                    <a:pt x="17" y="318"/>
                  </a:lnTo>
                  <a:lnTo>
                    <a:pt x="6" y="355"/>
                  </a:lnTo>
                  <a:lnTo>
                    <a:pt x="128" y="340"/>
                  </a:lnTo>
                  <a:lnTo>
                    <a:pt x="134" y="388"/>
                  </a:lnTo>
                  <a:lnTo>
                    <a:pt x="159" y="394"/>
                  </a:lnTo>
                  <a:lnTo>
                    <a:pt x="165" y="369"/>
                  </a:lnTo>
                  <a:lnTo>
                    <a:pt x="210" y="362"/>
                  </a:lnTo>
                  <a:lnTo>
                    <a:pt x="200" y="282"/>
                  </a:lnTo>
                  <a:lnTo>
                    <a:pt x="198" y="0"/>
                  </a:lnTo>
                  <a:lnTo>
                    <a:pt x="59" y="1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5" name="Google Shape;1025;p41"/>
            <p:cNvSpPr/>
            <p:nvPr/>
          </p:nvSpPr>
          <p:spPr>
            <a:xfrm>
              <a:off x="6104750" y="4222750"/>
              <a:ext cx="490113" cy="758825"/>
            </a:xfrm>
            <a:custGeom>
              <a:avLst/>
              <a:gdLst/>
              <a:ahLst/>
              <a:cxnLst/>
              <a:rect l="l" t="t" r="r" b="b"/>
              <a:pathLst>
                <a:path w="237" h="398" extrusionOk="0">
                  <a:moveTo>
                    <a:pt x="0" y="20"/>
                  </a:moveTo>
                  <a:lnTo>
                    <a:pt x="154" y="0"/>
                  </a:lnTo>
                  <a:lnTo>
                    <a:pt x="203" y="184"/>
                  </a:lnTo>
                  <a:lnTo>
                    <a:pt x="237" y="213"/>
                  </a:lnTo>
                  <a:lnTo>
                    <a:pt x="210" y="267"/>
                  </a:lnTo>
                  <a:lnTo>
                    <a:pt x="236" y="319"/>
                  </a:lnTo>
                  <a:lnTo>
                    <a:pt x="79" y="338"/>
                  </a:lnTo>
                  <a:lnTo>
                    <a:pt x="85" y="383"/>
                  </a:lnTo>
                  <a:lnTo>
                    <a:pt x="62" y="398"/>
                  </a:lnTo>
                  <a:lnTo>
                    <a:pt x="44" y="341"/>
                  </a:lnTo>
                  <a:lnTo>
                    <a:pt x="33" y="387"/>
                  </a:lnTo>
                  <a:lnTo>
                    <a:pt x="13" y="383"/>
                  </a:lnTo>
                  <a:lnTo>
                    <a:pt x="7" y="337"/>
                  </a:lnTo>
                  <a:lnTo>
                    <a:pt x="1" y="297"/>
                  </a:lnTo>
                  <a:lnTo>
                    <a:pt x="0" y="2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6" name="Google Shape;1026;p41"/>
            <p:cNvSpPr/>
            <p:nvPr/>
          </p:nvSpPr>
          <p:spPr>
            <a:xfrm>
              <a:off x="6422894" y="4184650"/>
              <a:ext cx="679279" cy="698500"/>
            </a:xfrm>
            <a:custGeom>
              <a:avLst/>
              <a:gdLst/>
              <a:ahLst/>
              <a:cxnLst/>
              <a:rect l="l" t="t" r="r" b="b"/>
              <a:pathLst>
                <a:path w="328" h="366" extrusionOk="0">
                  <a:moveTo>
                    <a:pt x="0" y="23"/>
                  </a:moveTo>
                  <a:lnTo>
                    <a:pt x="4" y="23"/>
                  </a:lnTo>
                  <a:lnTo>
                    <a:pt x="80" y="7"/>
                  </a:lnTo>
                  <a:lnTo>
                    <a:pt x="148" y="0"/>
                  </a:lnTo>
                  <a:lnTo>
                    <a:pt x="138" y="19"/>
                  </a:lnTo>
                  <a:lnTo>
                    <a:pt x="159" y="19"/>
                  </a:lnTo>
                  <a:lnTo>
                    <a:pt x="276" y="132"/>
                  </a:lnTo>
                  <a:lnTo>
                    <a:pt x="322" y="205"/>
                  </a:lnTo>
                  <a:lnTo>
                    <a:pt x="328" y="254"/>
                  </a:lnTo>
                  <a:lnTo>
                    <a:pt x="313" y="266"/>
                  </a:lnTo>
                  <a:lnTo>
                    <a:pt x="322" y="316"/>
                  </a:lnTo>
                  <a:lnTo>
                    <a:pt x="289" y="318"/>
                  </a:lnTo>
                  <a:lnTo>
                    <a:pt x="289" y="360"/>
                  </a:lnTo>
                  <a:lnTo>
                    <a:pt x="263" y="339"/>
                  </a:lnTo>
                  <a:lnTo>
                    <a:pt x="94" y="366"/>
                  </a:lnTo>
                  <a:lnTo>
                    <a:pt x="56" y="287"/>
                  </a:lnTo>
                  <a:lnTo>
                    <a:pt x="83" y="233"/>
                  </a:lnTo>
                  <a:lnTo>
                    <a:pt x="47" y="206"/>
                  </a:lnTo>
                  <a:lnTo>
                    <a:pt x="0" y="2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7" name="Google Shape;1027;p41"/>
            <p:cNvSpPr/>
            <p:nvPr/>
          </p:nvSpPr>
          <p:spPr>
            <a:xfrm>
              <a:off x="6587984" y="3757613"/>
              <a:ext cx="1064490" cy="463550"/>
            </a:xfrm>
            <a:custGeom>
              <a:avLst/>
              <a:gdLst/>
              <a:ahLst/>
              <a:cxnLst/>
              <a:rect l="l" t="t" r="r" b="b"/>
              <a:pathLst>
                <a:path w="516" h="243" extrusionOk="0">
                  <a:moveTo>
                    <a:pt x="18" y="180"/>
                  </a:moveTo>
                  <a:lnTo>
                    <a:pt x="0" y="231"/>
                  </a:lnTo>
                  <a:lnTo>
                    <a:pt x="67" y="224"/>
                  </a:lnTo>
                  <a:lnTo>
                    <a:pt x="93" y="201"/>
                  </a:lnTo>
                  <a:lnTo>
                    <a:pt x="184" y="175"/>
                  </a:lnTo>
                  <a:lnTo>
                    <a:pt x="209" y="189"/>
                  </a:lnTo>
                  <a:lnTo>
                    <a:pt x="269" y="180"/>
                  </a:lnTo>
                  <a:lnTo>
                    <a:pt x="269" y="183"/>
                  </a:lnTo>
                  <a:lnTo>
                    <a:pt x="359" y="243"/>
                  </a:lnTo>
                  <a:lnTo>
                    <a:pt x="411" y="226"/>
                  </a:lnTo>
                  <a:lnTo>
                    <a:pt x="441" y="159"/>
                  </a:lnTo>
                  <a:lnTo>
                    <a:pt x="492" y="140"/>
                  </a:lnTo>
                  <a:lnTo>
                    <a:pt x="516" y="90"/>
                  </a:lnTo>
                  <a:lnTo>
                    <a:pt x="515" y="30"/>
                  </a:lnTo>
                  <a:lnTo>
                    <a:pt x="509" y="80"/>
                  </a:lnTo>
                  <a:lnTo>
                    <a:pt x="480" y="122"/>
                  </a:lnTo>
                  <a:lnTo>
                    <a:pt x="469" y="119"/>
                  </a:lnTo>
                  <a:lnTo>
                    <a:pt x="431" y="130"/>
                  </a:lnTo>
                  <a:lnTo>
                    <a:pt x="431" y="116"/>
                  </a:lnTo>
                  <a:lnTo>
                    <a:pt x="469" y="102"/>
                  </a:lnTo>
                  <a:lnTo>
                    <a:pt x="434" y="97"/>
                  </a:lnTo>
                  <a:lnTo>
                    <a:pt x="474" y="85"/>
                  </a:lnTo>
                  <a:lnTo>
                    <a:pt x="489" y="92"/>
                  </a:lnTo>
                  <a:lnTo>
                    <a:pt x="497" y="45"/>
                  </a:lnTo>
                  <a:lnTo>
                    <a:pt x="487" y="34"/>
                  </a:lnTo>
                  <a:lnTo>
                    <a:pt x="440" y="53"/>
                  </a:lnTo>
                  <a:lnTo>
                    <a:pt x="441" y="25"/>
                  </a:lnTo>
                  <a:lnTo>
                    <a:pt x="461" y="32"/>
                  </a:lnTo>
                  <a:lnTo>
                    <a:pt x="487" y="10"/>
                  </a:lnTo>
                  <a:lnTo>
                    <a:pt x="473" y="0"/>
                  </a:lnTo>
                  <a:lnTo>
                    <a:pt x="318" y="37"/>
                  </a:lnTo>
                  <a:lnTo>
                    <a:pt x="129" y="79"/>
                  </a:lnTo>
                  <a:lnTo>
                    <a:pt x="43" y="179"/>
                  </a:lnTo>
                  <a:lnTo>
                    <a:pt x="18" y="18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8" name="Google Shape;1028;p41"/>
            <p:cNvSpPr/>
            <p:nvPr/>
          </p:nvSpPr>
          <p:spPr>
            <a:xfrm>
              <a:off x="7449550" y="3270250"/>
              <a:ext cx="147894" cy="182563"/>
            </a:xfrm>
            <a:custGeom>
              <a:avLst/>
              <a:gdLst/>
              <a:ahLst/>
              <a:cxnLst/>
              <a:rect l="l" t="t" r="r" b="b"/>
              <a:pathLst>
                <a:path w="72" h="96" extrusionOk="0">
                  <a:moveTo>
                    <a:pt x="0" y="5"/>
                  </a:moveTo>
                  <a:lnTo>
                    <a:pt x="15" y="0"/>
                  </a:lnTo>
                  <a:lnTo>
                    <a:pt x="48" y="21"/>
                  </a:lnTo>
                  <a:lnTo>
                    <a:pt x="48" y="42"/>
                  </a:lnTo>
                  <a:lnTo>
                    <a:pt x="71" y="57"/>
                  </a:lnTo>
                  <a:lnTo>
                    <a:pt x="72" y="85"/>
                  </a:lnTo>
                  <a:lnTo>
                    <a:pt x="35" y="96"/>
                  </a:lnTo>
                  <a:lnTo>
                    <a:pt x="0" y="5"/>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29" name="Google Shape;1029;p41"/>
            <p:cNvSpPr/>
            <p:nvPr/>
          </p:nvSpPr>
          <p:spPr>
            <a:xfrm>
              <a:off x="6873453" y="2382838"/>
              <a:ext cx="792778" cy="639762"/>
            </a:xfrm>
            <a:custGeom>
              <a:avLst/>
              <a:gdLst/>
              <a:ahLst/>
              <a:cxnLst/>
              <a:rect l="l" t="t" r="r" b="b"/>
              <a:pathLst>
                <a:path w="384" h="336" extrusionOk="0">
                  <a:moveTo>
                    <a:pt x="29" y="226"/>
                  </a:moveTo>
                  <a:lnTo>
                    <a:pt x="66" y="206"/>
                  </a:lnTo>
                  <a:lnTo>
                    <a:pt x="115" y="201"/>
                  </a:lnTo>
                  <a:lnTo>
                    <a:pt x="127" y="183"/>
                  </a:lnTo>
                  <a:lnTo>
                    <a:pt x="144" y="181"/>
                  </a:lnTo>
                  <a:lnTo>
                    <a:pt x="154" y="162"/>
                  </a:lnTo>
                  <a:lnTo>
                    <a:pt x="171" y="155"/>
                  </a:lnTo>
                  <a:lnTo>
                    <a:pt x="163" y="120"/>
                  </a:lnTo>
                  <a:lnTo>
                    <a:pt x="153" y="111"/>
                  </a:lnTo>
                  <a:lnTo>
                    <a:pt x="174" y="82"/>
                  </a:lnTo>
                  <a:lnTo>
                    <a:pt x="187" y="82"/>
                  </a:lnTo>
                  <a:lnTo>
                    <a:pt x="232" y="22"/>
                  </a:lnTo>
                  <a:lnTo>
                    <a:pt x="301" y="0"/>
                  </a:lnTo>
                  <a:lnTo>
                    <a:pt x="308" y="56"/>
                  </a:lnTo>
                  <a:lnTo>
                    <a:pt x="312" y="54"/>
                  </a:lnTo>
                  <a:lnTo>
                    <a:pt x="328" y="74"/>
                  </a:lnTo>
                  <a:lnTo>
                    <a:pt x="329" y="132"/>
                  </a:lnTo>
                  <a:lnTo>
                    <a:pt x="350" y="179"/>
                  </a:lnTo>
                  <a:lnTo>
                    <a:pt x="358" y="240"/>
                  </a:lnTo>
                  <a:lnTo>
                    <a:pt x="360" y="293"/>
                  </a:lnTo>
                  <a:lnTo>
                    <a:pt x="384" y="310"/>
                  </a:lnTo>
                  <a:lnTo>
                    <a:pt x="366" y="336"/>
                  </a:lnTo>
                  <a:lnTo>
                    <a:pt x="322" y="306"/>
                  </a:lnTo>
                  <a:lnTo>
                    <a:pt x="299" y="308"/>
                  </a:lnTo>
                  <a:lnTo>
                    <a:pt x="276" y="301"/>
                  </a:lnTo>
                  <a:lnTo>
                    <a:pt x="277" y="283"/>
                  </a:lnTo>
                  <a:lnTo>
                    <a:pt x="262" y="277"/>
                  </a:lnTo>
                  <a:lnTo>
                    <a:pt x="11" y="329"/>
                  </a:lnTo>
                  <a:lnTo>
                    <a:pt x="0" y="314"/>
                  </a:lnTo>
                  <a:lnTo>
                    <a:pt x="38" y="254"/>
                  </a:lnTo>
                  <a:lnTo>
                    <a:pt x="29" y="226"/>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0" name="Google Shape;1030;p41"/>
            <p:cNvSpPr/>
            <p:nvPr/>
          </p:nvSpPr>
          <p:spPr>
            <a:xfrm>
              <a:off x="7647316" y="2919413"/>
              <a:ext cx="230439" cy="138112"/>
            </a:xfrm>
            <a:custGeom>
              <a:avLst/>
              <a:gdLst/>
              <a:ahLst/>
              <a:cxnLst/>
              <a:rect l="l" t="t" r="r" b="b"/>
              <a:pathLst>
                <a:path w="112" h="72" extrusionOk="0">
                  <a:moveTo>
                    <a:pt x="0" y="53"/>
                  </a:moveTo>
                  <a:lnTo>
                    <a:pt x="46" y="30"/>
                  </a:lnTo>
                  <a:lnTo>
                    <a:pt x="91" y="0"/>
                  </a:lnTo>
                  <a:lnTo>
                    <a:pt x="99" y="1"/>
                  </a:lnTo>
                  <a:lnTo>
                    <a:pt x="112" y="3"/>
                  </a:lnTo>
                  <a:lnTo>
                    <a:pt x="68" y="40"/>
                  </a:lnTo>
                  <a:lnTo>
                    <a:pt x="13" y="72"/>
                  </a:lnTo>
                  <a:lnTo>
                    <a:pt x="0" y="53"/>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1" name="Google Shape;1031;p41"/>
            <p:cNvSpPr/>
            <p:nvPr/>
          </p:nvSpPr>
          <p:spPr>
            <a:xfrm>
              <a:off x="7535535" y="3517900"/>
              <a:ext cx="63629" cy="109538"/>
            </a:xfrm>
            <a:custGeom>
              <a:avLst/>
              <a:gdLst/>
              <a:ahLst/>
              <a:cxnLst/>
              <a:rect l="l" t="t" r="r" b="b"/>
              <a:pathLst>
                <a:path w="31" h="57" extrusionOk="0">
                  <a:moveTo>
                    <a:pt x="0" y="5"/>
                  </a:moveTo>
                  <a:lnTo>
                    <a:pt x="31" y="0"/>
                  </a:lnTo>
                  <a:lnTo>
                    <a:pt x="14" y="57"/>
                  </a:lnTo>
                  <a:lnTo>
                    <a:pt x="2" y="55"/>
                  </a:lnTo>
                  <a:lnTo>
                    <a:pt x="0" y="5"/>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2" name="Google Shape;1032;p41"/>
            <p:cNvSpPr/>
            <p:nvPr/>
          </p:nvSpPr>
          <p:spPr>
            <a:xfrm>
              <a:off x="3699626" y="4129088"/>
              <a:ext cx="1745489" cy="1604962"/>
            </a:xfrm>
            <a:custGeom>
              <a:avLst/>
              <a:gdLst/>
              <a:ahLst/>
              <a:cxnLst/>
              <a:rect l="l" t="t" r="r" b="b"/>
              <a:pathLst>
                <a:path w="846" h="842" extrusionOk="0">
                  <a:moveTo>
                    <a:pt x="245" y="0"/>
                  </a:moveTo>
                  <a:lnTo>
                    <a:pt x="432" y="7"/>
                  </a:lnTo>
                  <a:lnTo>
                    <a:pt x="432" y="160"/>
                  </a:lnTo>
                  <a:lnTo>
                    <a:pt x="527" y="202"/>
                  </a:lnTo>
                  <a:lnTo>
                    <a:pt x="553" y="188"/>
                  </a:lnTo>
                  <a:lnTo>
                    <a:pt x="616" y="221"/>
                  </a:lnTo>
                  <a:lnTo>
                    <a:pt x="653" y="219"/>
                  </a:lnTo>
                  <a:lnTo>
                    <a:pt x="725" y="186"/>
                  </a:lnTo>
                  <a:lnTo>
                    <a:pt x="767" y="218"/>
                  </a:lnTo>
                  <a:lnTo>
                    <a:pt x="803" y="226"/>
                  </a:lnTo>
                  <a:lnTo>
                    <a:pt x="803" y="350"/>
                  </a:lnTo>
                  <a:lnTo>
                    <a:pt x="846" y="428"/>
                  </a:lnTo>
                  <a:lnTo>
                    <a:pt x="836" y="534"/>
                  </a:lnTo>
                  <a:lnTo>
                    <a:pt x="790" y="576"/>
                  </a:lnTo>
                  <a:lnTo>
                    <a:pt x="780" y="537"/>
                  </a:lnTo>
                  <a:lnTo>
                    <a:pt x="767" y="555"/>
                  </a:lnTo>
                  <a:lnTo>
                    <a:pt x="777" y="580"/>
                  </a:lnTo>
                  <a:lnTo>
                    <a:pt x="695" y="643"/>
                  </a:lnTo>
                  <a:lnTo>
                    <a:pt x="675" y="647"/>
                  </a:lnTo>
                  <a:lnTo>
                    <a:pt x="632" y="678"/>
                  </a:lnTo>
                  <a:lnTo>
                    <a:pt x="632" y="696"/>
                  </a:lnTo>
                  <a:lnTo>
                    <a:pt x="619" y="700"/>
                  </a:lnTo>
                  <a:lnTo>
                    <a:pt x="629" y="721"/>
                  </a:lnTo>
                  <a:lnTo>
                    <a:pt x="606" y="752"/>
                  </a:lnTo>
                  <a:lnTo>
                    <a:pt x="619" y="798"/>
                  </a:lnTo>
                  <a:lnTo>
                    <a:pt x="632" y="814"/>
                  </a:lnTo>
                  <a:lnTo>
                    <a:pt x="629" y="842"/>
                  </a:lnTo>
                  <a:lnTo>
                    <a:pt x="596" y="842"/>
                  </a:lnTo>
                  <a:lnTo>
                    <a:pt x="567" y="828"/>
                  </a:lnTo>
                  <a:lnTo>
                    <a:pt x="547" y="831"/>
                  </a:lnTo>
                  <a:lnTo>
                    <a:pt x="481" y="807"/>
                  </a:lnTo>
                  <a:lnTo>
                    <a:pt x="452" y="710"/>
                  </a:lnTo>
                  <a:lnTo>
                    <a:pt x="406" y="664"/>
                  </a:lnTo>
                  <a:lnTo>
                    <a:pt x="365" y="580"/>
                  </a:lnTo>
                  <a:lnTo>
                    <a:pt x="347" y="571"/>
                  </a:lnTo>
                  <a:lnTo>
                    <a:pt x="325" y="550"/>
                  </a:lnTo>
                  <a:lnTo>
                    <a:pt x="304" y="550"/>
                  </a:lnTo>
                  <a:lnTo>
                    <a:pt x="272" y="543"/>
                  </a:lnTo>
                  <a:lnTo>
                    <a:pt x="248" y="550"/>
                  </a:lnTo>
                  <a:lnTo>
                    <a:pt x="232" y="593"/>
                  </a:lnTo>
                  <a:lnTo>
                    <a:pt x="207" y="600"/>
                  </a:lnTo>
                  <a:lnTo>
                    <a:pt x="153" y="567"/>
                  </a:lnTo>
                  <a:lnTo>
                    <a:pt x="121" y="527"/>
                  </a:lnTo>
                  <a:lnTo>
                    <a:pt x="116" y="479"/>
                  </a:lnTo>
                  <a:lnTo>
                    <a:pt x="93" y="446"/>
                  </a:lnTo>
                  <a:lnTo>
                    <a:pt x="39" y="400"/>
                  </a:lnTo>
                  <a:lnTo>
                    <a:pt x="0" y="352"/>
                  </a:lnTo>
                  <a:lnTo>
                    <a:pt x="0" y="332"/>
                  </a:lnTo>
                  <a:lnTo>
                    <a:pt x="128" y="333"/>
                  </a:lnTo>
                  <a:lnTo>
                    <a:pt x="232" y="342"/>
                  </a:lnTo>
                  <a:lnTo>
                    <a:pt x="245" y="0"/>
                  </a:lnTo>
                  <a:close/>
                </a:path>
              </a:pathLst>
            </a:custGeom>
            <a:solidFill>
              <a:schemeClr val="lt2"/>
            </a:solidFill>
            <a:ln w="9525" cap="flat" cmpd="sng">
              <a:solidFill>
                <a:schemeClr val="lt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033" name="Google Shape;1033;p41"/>
          <p:cNvSpPr txBox="1">
            <a:spLocks noGrp="1"/>
          </p:cNvSpPr>
          <p:nvPr>
            <p:ph type="body" idx="1"/>
          </p:nvPr>
        </p:nvSpPr>
        <p:spPr>
          <a:xfrm>
            <a:off x="9288544" y="2207964"/>
            <a:ext cx="407089" cy="491402"/>
          </a:xfrm>
          <a:prstGeom prst="rect">
            <a:avLst/>
          </a:prstGeom>
          <a:solidFill>
            <a:schemeClr val="accent1"/>
          </a:solidFill>
          <a:ln>
            <a:noFill/>
          </a:ln>
        </p:spPr>
        <p:txBody>
          <a:bodyPr spcFirstLastPara="1" wrap="square" lIns="0" tIns="0" rIns="731500" bIns="0" anchor="ctr" anchorCtr="0">
            <a:noAutofit/>
          </a:bodyPr>
          <a:lstStyle>
            <a:lvl1pPr marL="457200" lvl="0" indent="-228600" algn="r">
              <a:spcBef>
                <a:spcPts val="1000"/>
              </a:spcBef>
              <a:spcAft>
                <a:spcPts val="0"/>
              </a:spcAft>
              <a:buClr>
                <a:schemeClr val="dk1"/>
              </a:buClr>
              <a:buSzPts val="2400"/>
              <a:buNone/>
              <a:defRPr sz="2400" b="1"/>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034" name="Google Shape;1034;p41"/>
          <p:cNvSpPr txBox="1">
            <a:spLocks noGrp="1"/>
          </p:cNvSpPr>
          <p:nvPr>
            <p:ph type="title"/>
          </p:nvPr>
        </p:nvSpPr>
        <p:spPr>
          <a:xfrm>
            <a:off x="1162049"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World Map">
  <p:cSld name="World Map">
    <p:bg>
      <p:bgPr>
        <a:solidFill>
          <a:schemeClr val="lt1"/>
        </a:solidFill>
        <a:effectLst/>
      </p:bgPr>
    </p:bg>
    <p:spTree>
      <p:nvGrpSpPr>
        <p:cNvPr id="1" name="Shape 1035"/>
        <p:cNvGrpSpPr/>
        <p:nvPr/>
      </p:nvGrpSpPr>
      <p:grpSpPr>
        <a:xfrm>
          <a:off x="0" y="0"/>
          <a:ext cx="0" cy="0"/>
          <a:chOff x="0" y="0"/>
          <a:chExt cx="0" cy="0"/>
        </a:xfrm>
      </p:grpSpPr>
      <p:grpSp>
        <p:nvGrpSpPr>
          <p:cNvPr id="1036" name="Google Shape;1036;p42"/>
          <p:cNvGrpSpPr/>
          <p:nvPr/>
        </p:nvGrpSpPr>
        <p:grpSpPr>
          <a:xfrm>
            <a:off x="1349226" y="1385300"/>
            <a:ext cx="10363229" cy="5111535"/>
            <a:chOff x="2235200" y="1676289"/>
            <a:chExt cx="8248805" cy="4068623"/>
          </a:xfrm>
        </p:grpSpPr>
        <p:sp>
          <p:nvSpPr>
            <p:cNvPr id="1037" name="Google Shape;1037;p42"/>
            <p:cNvSpPr/>
            <p:nvPr/>
          </p:nvSpPr>
          <p:spPr>
            <a:xfrm>
              <a:off x="4398108" y="4184703"/>
              <a:ext cx="914123" cy="931166"/>
            </a:xfrm>
            <a:custGeom>
              <a:avLst/>
              <a:gdLst/>
              <a:ahLst/>
              <a:cxnLst/>
              <a:rect l="l" t="t" r="r" b="b"/>
              <a:pathLst>
                <a:path w="321" h="327" extrusionOk="0">
                  <a:moveTo>
                    <a:pt x="170" y="324"/>
                  </a:moveTo>
                  <a:cubicBezTo>
                    <a:pt x="175" y="320"/>
                    <a:pt x="174" y="318"/>
                    <a:pt x="176" y="314"/>
                  </a:cubicBezTo>
                  <a:cubicBezTo>
                    <a:pt x="179" y="309"/>
                    <a:pt x="177" y="307"/>
                    <a:pt x="181" y="304"/>
                  </a:cubicBezTo>
                  <a:cubicBezTo>
                    <a:pt x="185" y="300"/>
                    <a:pt x="180" y="297"/>
                    <a:pt x="185" y="295"/>
                  </a:cubicBezTo>
                  <a:cubicBezTo>
                    <a:pt x="190" y="293"/>
                    <a:pt x="189" y="297"/>
                    <a:pt x="185" y="302"/>
                  </a:cubicBezTo>
                  <a:cubicBezTo>
                    <a:pt x="181" y="308"/>
                    <a:pt x="180" y="309"/>
                    <a:pt x="186" y="305"/>
                  </a:cubicBezTo>
                  <a:cubicBezTo>
                    <a:pt x="191" y="301"/>
                    <a:pt x="193" y="296"/>
                    <a:pt x="196" y="289"/>
                  </a:cubicBezTo>
                  <a:cubicBezTo>
                    <a:pt x="199" y="283"/>
                    <a:pt x="201" y="281"/>
                    <a:pt x="204" y="281"/>
                  </a:cubicBezTo>
                  <a:cubicBezTo>
                    <a:pt x="207" y="281"/>
                    <a:pt x="207" y="274"/>
                    <a:pt x="206" y="269"/>
                  </a:cubicBezTo>
                  <a:cubicBezTo>
                    <a:pt x="206" y="265"/>
                    <a:pt x="204" y="260"/>
                    <a:pt x="206" y="257"/>
                  </a:cubicBezTo>
                  <a:cubicBezTo>
                    <a:pt x="208" y="254"/>
                    <a:pt x="206" y="251"/>
                    <a:pt x="209" y="251"/>
                  </a:cubicBezTo>
                  <a:cubicBezTo>
                    <a:pt x="211" y="251"/>
                    <a:pt x="215" y="248"/>
                    <a:pt x="219" y="244"/>
                  </a:cubicBezTo>
                  <a:cubicBezTo>
                    <a:pt x="223" y="240"/>
                    <a:pt x="226" y="240"/>
                    <a:pt x="230" y="239"/>
                  </a:cubicBezTo>
                  <a:cubicBezTo>
                    <a:pt x="234" y="239"/>
                    <a:pt x="231" y="237"/>
                    <a:pt x="234" y="237"/>
                  </a:cubicBezTo>
                  <a:cubicBezTo>
                    <a:pt x="237" y="236"/>
                    <a:pt x="239" y="233"/>
                    <a:pt x="240" y="232"/>
                  </a:cubicBezTo>
                  <a:cubicBezTo>
                    <a:pt x="242" y="230"/>
                    <a:pt x="249" y="232"/>
                    <a:pt x="254" y="232"/>
                  </a:cubicBezTo>
                  <a:cubicBezTo>
                    <a:pt x="258" y="232"/>
                    <a:pt x="261" y="232"/>
                    <a:pt x="261" y="230"/>
                  </a:cubicBezTo>
                  <a:cubicBezTo>
                    <a:pt x="261" y="227"/>
                    <a:pt x="263" y="225"/>
                    <a:pt x="265" y="225"/>
                  </a:cubicBezTo>
                  <a:cubicBezTo>
                    <a:pt x="268" y="225"/>
                    <a:pt x="269" y="224"/>
                    <a:pt x="269" y="221"/>
                  </a:cubicBezTo>
                  <a:cubicBezTo>
                    <a:pt x="269" y="217"/>
                    <a:pt x="270" y="215"/>
                    <a:pt x="272" y="213"/>
                  </a:cubicBezTo>
                  <a:cubicBezTo>
                    <a:pt x="274" y="212"/>
                    <a:pt x="275" y="208"/>
                    <a:pt x="275" y="206"/>
                  </a:cubicBezTo>
                  <a:cubicBezTo>
                    <a:pt x="276" y="203"/>
                    <a:pt x="278" y="205"/>
                    <a:pt x="278" y="202"/>
                  </a:cubicBezTo>
                  <a:cubicBezTo>
                    <a:pt x="278" y="198"/>
                    <a:pt x="280" y="194"/>
                    <a:pt x="280" y="192"/>
                  </a:cubicBezTo>
                  <a:cubicBezTo>
                    <a:pt x="280" y="189"/>
                    <a:pt x="282" y="189"/>
                    <a:pt x="284" y="187"/>
                  </a:cubicBezTo>
                  <a:cubicBezTo>
                    <a:pt x="285" y="185"/>
                    <a:pt x="283" y="183"/>
                    <a:pt x="285" y="177"/>
                  </a:cubicBezTo>
                  <a:cubicBezTo>
                    <a:pt x="287" y="172"/>
                    <a:pt x="285" y="167"/>
                    <a:pt x="285" y="162"/>
                  </a:cubicBezTo>
                  <a:cubicBezTo>
                    <a:pt x="285" y="157"/>
                    <a:pt x="285" y="152"/>
                    <a:pt x="286" y="150"/>
                  </a:cubicBezTo>
                  <a:cubicBezTo>
                    <a:pt x="288" y="148"/>
                    <a:pt x="287" y="147"/>
                    <a:pt x="286" y="147"/>
                  </a:cubicBezTo>
                  <a:cubicBezTo>
                    <a:pt x="284" y="146"/>
                    <a:pt x="286" y="144"/>
                    <a:pt x="287" y="144"/>
                  </a:cubicBezTo>
                  <a:cubicBezTo>
                    <a:pt x="288" y="145"/>
                    <a:pt x="290" y="147"/>
                    <a:pt x="292" y="146"/>
                  </a:cubicBezTo>
                  <a:cubicBezTo>
                    <a:pt x="295" y="145"/>
                    <a:pt x="297" y="139"/>
                    <a:pt x="299" y="134"/>
                  </a:cubicBezTo>
                  <a:cubicBezTo>
                    <a:pt x="301" y="129"/>
                    <a:pt x="304" y="129"/>
                    <a:pt x="306" y="128"/>
                  </a:cubicBezTo>
                  <a:cubicBezTo>
                    <a:pt x="309" y="127"/>
                    <a:pt x="314" y="121"/>
                    <a:pt x="318" y="112"/>
                  </a:cubicBezTo>
                  <a:cubicBezTo>
                    <a:pt x="321" y="103"/>
                    <a:pt x="317" y="95"/>
                    <a:pt x="316" y="88"/>
                  </a:cubicBezTo>
                  <a:cubicBezTo>
                    <a:pt x="315" y="82"/>
                    <a:pt x="313" y="84"/>
                    <a:pt x="309" y="84"/>
                  </a:cubicBezTo>
                  <a:cubicBezTo>
                    <a:pt x="305" y="84"/>
                    <a:pt x="299" y="83"/>
                    <a:pt x="290" y="73"/>
                  </a:cubicBezTo>
                  <a:cubicBezTo>
                    <a:pt x="281" y="64"/>
                    <a:pt x="272" y="65"/>
                    <a:pt x="266" y="66"/>
                  </a:cubicBezTo>
                  <a:cubicBezTo>
                    <a:pt x="260" y="68"/>
                    <a:pt x="254" y="63"/>
                    <a:pt x="250" y="62"/>
                  </a:cubicBezTo>
                  <a:cubicBezTo>
                    <a:pt x="246" y="62"/>
                    <a:pt x="243" y="67"/>
                    <a:pt x="240" y="68"/>
                  </a:cubicBezTo>
                  <a:cubicBezTo>
                    <a:pt x="237" y="69"/>
                    <a:pt x="241" y="63"/>
                    <a:pt x="241" y="60"/>
                  </a:cubicBezTo>
                  <a:cubicBezTo>
                    <a:pt x="242" y="57"/>
                    <a:pt x="231" y="52"/>
                    <a:pt x="222" y="48"/>
                  </a:cubicBezTo>
                  <a:cubicBezTo>
                    <a:pt x="214" y="45"/>
                    <a:pt x="211" y="47"/>
                    <a:pt x="211" y="52"/>
                  </a:cubicBezTo>
                  <a:cubicBezTo>
                    <a:pt x="211" y="57"/>
                    <a:pt x="208" y="50"/>
                    <a:pt x="205" y="56"/>
                  </a:cubicBezTo>
                  <a:cubicBezTo>
                    <a:pt x="203" y="62"/>
                    <a:pt x="198" y="58"/>
                    <a:pt x="201" y="56"/>
                  </a:cubicBezTo>
                  <a:cubicBezTo>
                    <a:pt x="204" y="54"/>
                    <a:pt x="207" y="50"/>
                    <a:pt x="208" y="47"/>
                  </a:cubicBezTo>
                  <a:cubicBezTo>
                    <a:pt x="209" y="43"/>
                    <a:pt x="196" y="41"/>
                    <a:pt x="192" y="43"/>
                  </a:cubicBezTo>
                  <a:cubicBezTo>
                    <a:pt x="187" y="44"/>
                    <a:pt x="190" y="51"/>
                    <a:pt x="186" y="49"/>
                  </a:cubicBezTo>
                  <a:cubicBezTo>
                    <a:pt x="183" y="47"/>
                    <a:pt x="186" y="42"/>
                    <a:pt x="189" y="42"/>
                  </a:cubicBezTo>
                  <a:cubicBezTo>
                    <a:pt x="191" y="42"/>
                    <a:pt x="195" y="37"/>
                    <a:pt x="197" y="32"/>
                  </a:cubicBezTo>
                  <a:cubicBezTo>
                    <a:pt x="199" y="28"/>
                    <a:pt x="193" y="27"/>
                    <a:pt x="190" y="24"/>
                  </a:cubicBezTo>
                  <a:cubicBezTo>
                    <a:pt x="187" y="20"/>
                    <a:pt x="188" y="10"/>
                    <a:pt x="184" y="8"/>
                  </a:cubicBezTo>
                  <a:cubicBezTo>
                    <a:pt x="181" y="12"/>
                    <a:pt x="176" y="17"/>
                    <a:pt x="175" y="21"/>
                  </a:cubicBezTo>
                  <a:cubicBezTo>
                    <a:pt x="173" y="26"/>
                    <a:pt x="171" y="23"/>
                    <a:pt x="166" y="25"/>
                  </a:cubicBezTo>
                  <a:cubicBezTo>
                    <a:pt x="162" y="26"/>
                    <a:pt x="160" y="24"/>
                    <a:pt x="158" y="22"/>
                  </a:cubicBezTo>
                  <a:cubicBezTo>
                    <a:pt x="157" y="20"/>
                    <a:pt x="153" y="22"/>
                    <a:pt x="149" y="22"/>
                  </a:cubicBezTo>
                  <a:cubicBezTo>
                    <a:pt x="146" y="22"/>
                    <a:pt x="148" y="26"/>
                    <a:pt x="146" y="27"/>
                  </a:cubicBezTo>
                  <a:cubicBezTo>
                    <a:pt x="144" y="28"/>
                    <a:pt x="138" y="25"/>
                    <a:pt x="136" y="27"/>
                  </a:cubicBezTo>
                  <a:cubicBezTo>
                    <a:pt x="134" y="29"/>
                    <a:pt x="133" y="27"/>
                    <a:pt x="132" y="29"/>
                  </a:cubicBezTo>
                  <a:cubicBezTo>
                    <a:pt x="131" y="31"/>
                    <a:pt x="128" y="30"/>
                    <a:pt x="127" y="31"/>
                  </a:cubicBezTo>
                  <a:cubicBezTo>
                    <a:pt x="126" y="32"/>
                    <a:pt x="123" y="33"/>
                    <a:pt x="118" y="28"/>
                  </a:cubicBezTo>
                  <a:cubicBezTo>
                    <a:pt x="114" y="23"/>
                    <a:pt x="115" y="15"/>
                    <a:pt x="117" y="14"/>
                  </a:cubicBezTo>
                  <a:cubicBezTo>
                    <a:pt x="119" y="12"/>
                    <a:pt x="119" y="8"/>
                    <a:pt x="116" y="7"/>
                  </a:cubicBezTo>
                  <a:cubicBezTo>
                    <a:pt x="113" y="6"/>
                    <a:pt x="116" y="1"/>
                    <a:pt x="112" y="0"/>
                  </a:cubicBezTo>
                  <a:cubicBezTo>
                    <a:pt x="109" y="0"/>
                    <a:pt x="110" y="4"/>
                    <a:pt x="107" y="5"/>
                  </a:cubicBezTo>
                  <a:cubicBezTo>
                    <a:pt x="105" y="5"/>
                    <a:pt x="100" y="9"/>
                    <a:pt x="97" y="9"/>
                  </a:cubicBezTo>
                  <a:cubicBezTo>
                    <a:pt x="95" y="8"/>
                    <a:pt x="92" y="9"/>
                    <a:pt x="92" y="12"/>
                  </a:cubicBezTo>
                  <a:cubicBezTo>
                    <a:pt x="92" y="14"/>
                    <a:pt x="89" y="14"/>
                    <a:pt x="89" y="11"/>
                  </a:cubicBezTo>
                  <a:cubicBezTo>
                    <a:pt x="88" y="9"/>
                    <a:pt x="83" y="10"/>
                    <a:pt x="82" y="9"/>
                  </a:cubicBezTo>
                  <a:cubicBezTo>
                    <a:pt x="80" y="8"/>
                    <a:pt x="74" y="8"/>
                    <a:pt x="76" y="10"/>
                  </a:cubicBezTo>
                  <a:cubicBezTo>
                    <a:pt x="79" y="12"/>
                    <a:pt x="80" y="13"/>
                    <a:pt x="80" y="16"/>
                  </a:cubicBezTo>
                  <a:cubicBezTo>
                    <a:pt x="80" y="19"/>
                    <a:pt x="82" y="18"/>
                    <a:pt x="82" y="21"/>
                  </a:cubicBezTo>
                  <a:cubicBezTo>
                    <a:pt x="82" y="24"/>
                    <a:pt x="84" y="22"/>
                    <a:pt x="86" y="22"/>
                  </a:cubicBezTo>
                  <a:cubicBezTo>
                    <a:pt x="88" y="22"/>
                    <a:pt x="88" y="25"/>
                    <a:pt x="85" y="25"/>
                  </a:cubicBezTo>
                  <a:cubicBezTo>
                    <a:pt x="82" y="26"/>
                    <a:pt x="81" y="27"/>
                    <a:pt x="80" y="30"/>
                  </a:cubicBezTo>
                  <a:cubicBezTo>
                    <a:pt x="80" y="32"/>
                    <a:pt x="77" y="30"/>
                    <a:pt x="75" y="32"/>
                  </a:cubicBezTo>
                  <a:cubicBezTo>
                    <a:pt x="73" y="34"/>
                    <a:pt x="71" y="36"/>
                    <a:pt x="69" y="35"/>
                  </a:cubicBezTo>
                  <a:cubicBezTo>
                    <a:pt x="68" y="34"/>
                    <a:pt x="67" y="35"/>
                    <a:pt x="65" y="36"/>
                  </a:cubicBezTo>
                  <a:cubicBezTo>
                    <a:pt x="63" y="37"/>
                    <a:pt x="63" y="36"/>
                    <a:pt x="60" y="34"/>
                  </a:cubicBezTo>
                  <a:cubicBezTo>
                    <a:pt x="59" y="33"/>
                    <a:pt x="57" y="29"/>
                    <a:pt x="54" y="26"/>
                  </a:cubicBezTo>
                  <a:cubicBezTo>
                    <a:pt x="52" y="27"/>
                    <a:pt x="48" y="28"/>
                    <a:pt x="46" y="28"/>
                  </a:cubicBezTo>
                  <a:cubicBezTo>
                    <a:pt x="43" y="28"/>
                    <a:pt x="35" y="28"/>
                    <a:pt x="34" y="29"/>
                  </a:cubicBezTo>
                  <a:cubicBezTo>
                    <a:pt x="34" y="31"/>
                    <a:pt x="35" y="33"/>
                    <a:pt x="36" y="34"/>
                  </a:cubicBezTo>
                  <a:cubicBezTo>
                    <a:pt x="38" y="34"/>
                    <a:pt x="41" y="35"/>
                    <a:pt x="38" y="37"/>
                  </a:cubicBezTo>
                  <a:cubicBezTo>
                    <a:pt x="35" y="39"/>
                    <a:pt x="32" y="36"/>
                    <a:pt x="32" y="41"/>
                  </a:cubicBezTo>
                  <a:cubicBezTo>
                    <a:pt x="32" y="46"/>
                    <a:pt x="39" y="50"/>
                    <a:pt x="38" y="54"/>
                  </a:cubicBezTo>
                  <a:cubicBezTo>
                    <a:pt x="37" y="57"/>
                    <a:pt x="36" y="63"/>
                    <a:pt x="36" y="65"/>
                  </a:cubicBezTo>
                  <a:cubicBezTo>
                    <a:pt x="36" y="68"/>
                    <a:pt x="35" y="76"/>
                    <a:pt x="33" y="76"/>
                  </a:cubicBezTo>
                  <a:cubicBezTo>
                    <a:pt x="31" y="77"/>
                    <a:pt x="29" y="74"/>
                    <a:pt x="26" y="77"/>
                  </a:cubicBezTo>
                  <a:cubicBezTo>
                    <a:pt x="23" y="79"/>
                    <a:pt x="19" y="78"/>
                    <a:pt x="16" y="80"/>
                  </a:cubicBezTo>
                  <a:cubicBezTo>
                    <a:pt x="13" y="83"/>
                    <a:pt x="9" y="82"/>
                    <a:pt x="9" y="85"/>
                  </a:cubicBezTo>
                  <a:cubicBezTo>
                    <a:pt x="9" y="88"/>
                    <a:pt x="6" y="90"/>
                    <a:pt x="6" y="93"/>
                  </a:cubicBezTo>
                  <a:cubicBezTo>
                    <a:pt x="7" y="95"/>
                    <a:pt x="5" y="95"/>
                    <a:pt x="3" y="97"/>
                  </a:cubicBezTo>
                  <a:cubicBezTo>
                    <a:pt x="1" y="99"/>
                    <a:pt x="3" y="100"/>
                    <a:pt x="2" y="102"/>
                  </a:cubicBezTo>
                  <a:cubicBezTo>
                    <a:pt x="0" y="104"/>
                    <a:pt x="2" y="106"/>
                    <a:pt x="4" y="109"/>
                  </a:cubicBezTo>
                  <a:cubicBezTo>
                    <a:pt x="5" y="112"/>
                    <a:pt x="7" y="114"/>
                    <a:pt x="7" y="116"/>
                  </a:cubicBezTo>
                  <a:cubicBezTo>
                    <a:pt x="7" y="118"/>
                    <a:pt x="9" y="119"/>
                    <a:pt x="11" y="119"/>
                  </a:cubicBezTo>
                  <a:cubicBezTo>
                    <a:pt x="14" y="119"/>
                    <a:pt x="12" y="124"/>
                    <a:pt x="15" y="124"/>
                  </a:cubicBezTo>
                  <a:cubicBezTo>
                    <a:pt x="19" y="124"/>
                    <a:pt x="23" y="124"/>
                    <a:pt x="24" y="122"/>
                  </a:cubicBezTo>
                  <a:cubicBezTo>
                    <a:pt x="25" y="120"/>
                    <a:pt x="28" y="119"/>
                    <a:pt x="28" y="122"/>
                  </a:cubicBezTo>
                  <a:cubicBezTo>
                    <a:pt x="28" y="125"/>
                    <a:pt x="27" y="133"/>
                    <a:pt x="29" y="132"/>
                  </a:cubicBezTo>
                  <a:cubicBezTo>
                    <a:pt x="32" y="131"/>
                    <a:pt x="37" y="131"/>
                    <a:pt x="40" y="132"/>
                  </a:cubicBezTo>
                  <a:cubicBezTo>
                    <a:pt x="43" y="133"/>
                    <a:pt x="45" y="132"/>
                    <a:pt x="47" y="131"/>
                  </a:cubicBezTo>
                  <a:cubicBezTo>
                    <a:pt x="48" y="129"/>
                    <a:pt x="50" y="129"/>
                    <a:pt x="54" y="127"/>
                  </a:cubicBezTo>
                  <a:cubicBezTo>
                    <a:pt x="57" y="125"/>
                    <a:pt x="60" y="123"/>
                    <a:pt x="63" y="123"/>
                  </a:cubicBezTo>
                  <a:cubicBezTo>
                    <a:pt x="66" y="123"/>
                    <a:pt x="72" y="121"/>
                    <a:pt x="71" y="123"/>
                  </a:cubicBezTo>
                  <a:cubicBezTo>
                    <a:pt x="70" y="126"/>
                    <a:pt x="70" y="134"/>
                    <a:pt x="73" y="139"/>
                  </a:cubicBezTo>
                  <a:cubicBezTo>
                    <a:pt x="77" y="143"/>
                    <a:pt x="79" y="145"/>
                    <a:pt x="83" y="145"/>
                  </a:cubicBezTo>
                  <a:cubicBezTo>
                    <a:pt x="87" y="144"/>
                    <a:pt x="86" y="146"/>
                    <a:pt x="89" y="146"/>
                  </a:cubicBezTo>
                  <a:cubicBezTo>
                    <a:pt x="91" y="146"/>
                    <a:pt x="90" y="149"/>
                    <a:pt x="92" y="149"/>
                  </a:cubicBezTo>
                  <a:cubicBezTo>
                    <a:pt x="94" y="149"/>
                    <a:pt x="99" y="149"/>
                    <a:pt x="99" y="152"/>
                  </a:cubicBezTo>
                  <a:cubicBezTo>
                    <a:pt x="99" y="154"/>
                    <a:pt x="106" y="152"/>
                    <a:pt x="107" y="154"/>
                  </a:cubicBezTo>
                  <a:cubicBezTo>
                    <a:pt x="109" y="155"/>
                    <a:pt x="111" y="156"/>
                    <a:pt x="111" y="159"/>
                  </a:cubicBezTo>
                  <a:cubicBezTo>
                    <a:pt x="110" y="162"/>
                    <a:pt x="114" y="164"/>
                    <a:pt x="112" y="165"/>
                  </a:cubicBezTo>
                  <a:cubicBezTo>
                    <a:pt x="109" y="167"/>
                    <a:pt x="112" y="169"/>
                    <a:pt x="113" y="172"/>
                  </a:cubicBezTo>
                  <a:cubicBezTo>
                    <a:pt x="113" y="175"/>
                    <a:pt x="116" y="176"/>
                    <a:pt x="121" y="176"/>
                  </a:cubicBezTo>
                  <a:cubicBezTo>
                    <a:pt x="127" y="176"/>
                    <a:pt x="128" y="176"/>
                    <a:pt x="128" y="180"/>
                  </a:cubicBezTo>
                  <a:cubicBezTo>
                    <a:pt x="128" y="184"/>
                    <a:pt x="132" y="184"/>
                    <a:pt x="133" y="188"/>
                  </a:cubicBezTo>
                  <a:cubicBezTo>
                    <a:pt x="134" y="192"/>
                    <a:pt x="131" y="196"/>
                    <a:pt x="132" y="198"/>
                  </a:cubicBezTo>
                  <a:cubicBezTo>
                    <a:pt x="132" y="201"/>
                    <a:pt x="131" y="203"/>
                    <a:pt x="130" y="204"/>
                  </a:cubicBezTo>
                  <a:cubicBezTo>
                    <a:pt x="131" y="206"/>
                    <a:pt x="131" y="207"/>
                    <a:pt x="130" y="208"/>
                  </a:cubicBezTo>
                  <a:cubicBezTo>
                    <a:pt x="128" y="209"/>
                    <a:pt x="133" y="213"/>
                    <a:pt x="131" y="218"/>
                  </a:cubicBezTo>
                  <a:cubicBezTo>
                    <a:pt x="130" y="223"/>
                    <a:pt x="130" y="224"/>
                    <a:pt x="135" y="225"/>
                  </a:cubicBezTo>
                  <a:cubicBezTo>
                    <a:pt x="141" y="225"/>
                    <a:pt x="140" y="227"/>
                    <a:pt x="142" y="225"/>
                  </a:cubicBezTo>
                  <a:cubicBezTo>
                    <a:pt x="144" y="224"/>
                    <a:pt x="147" y="229"/>
                    <a:pt x="148" y="232"/>
                  </a:cubicBezTo>
                  <a:cubicBezTo>
                    <a:pt x="149" y="235"/>
                    <a:pt x="151" y="241"/>
                    <a:pt x="152" y="241"/>
                  </a:cubicBezTo>
                  <a:cubicBezTo>
                    <a:pt x="153" y="241"/>
                    <a:pt x="156" y="238"/>
                    <a:pt x="159" y="240"/>
                  </a:cubicBezTo>
                  <a:cubicBezTo>
                    <a:pt x="161" y="241"/>
                    <a:pt x="158" y="250"/>
                    <a:pt x="158" y="254"/>
                  </a:cubicBezTo>
                  <a:cubicBezTo>
                    <a:pt x="160" y="254"/>
                    <a:pt x="162" y="254"/>
                    <a:pt x="163" y="254"/>
                  </a:cubicBezTo>
                  <a:cubicBezTo>
                    <a:pt x="165" y="255"/>
                    <a:pt x="165" y="265"/>
                    <a:pt x="165" y="267"/>
                  </a:cubicBezTo>
                  <a:cubicBezTo>
                    <a:pt x="164" y="268"/>
                    <a:pt x="158" y="270"/>
                    <a:pt x="155" y="272"/>
                  </a:cubicBezTo>
                  <a:cubicBezTo>
                    <a:pt x="152" y="274"/>
                    <a:pt x="144" y="281"/>
                    <a:pt x="141" y="287"/>
                  </a:cubicBezTo>
                  <a:cubicBezTo>
                    <a:pt x="139" y="290"/>
                    <a:pt x="136" y="293"/>
                    <a:pt x="134" y="295"/>
                  </a:cubicBezTo>
                  <a:cubicBezTo>
                    <a:pt x="135" y="295"/>
                    <a:pt x="136" y="295"/>
                    <a:pt x="136" y="295"/>
                  </a:cubicBezTo>
                  <a:cubicBezTo>
                    <a:pt x="138" y="294"/>
                    <a:pt x="140" y="294"/>
                    <a:pt x="143" y="297"/>
                  </a:cubicBezTo>
                  <a:cubicBezTo>
                    <a:pt x="146" y="301"/>
                    <a:pt x="146" y="303"/>
                    <a:pt x="147" y="303"/>
                  </a:cubicBezTo>
                  <a:cubicBezTo>
                    <a:pt x="148" y="303"/>
                    <a:pt x="149" y="299"/>
                    <a:pt x="151" y="302"/>
                  </a:cubicBezTo>
                  <a:cubicBezTo>
                    <a:pt x="153" y="305"/>
                    <a:pt x="159" y="307"/>
                    <a:pt x="160" y="309"/>
                  </a:cubicBezTo>
                  <a:cubicBezTo>
                    <a:pt x="161" y="310"/>
                    <a:pt x="166" y="311"/>
                    <a:pt x="166" y="315"/>
                  </a:cubicBezTo>
                  <a:cubicBezTo>
                    <a:pt x="166" y="318"/>
                    <a:pt x="164" y="323"/>
                    <a:pt x="166" y="327"/>
                  </a:cubicBezTo>
                  <a:cubicBezTo>
                    <a:pt x="168" y="326"/>
                    <a:pt x="169" y="325"/>
                    <a:pt x="170" y="32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8" name="Google Shape;1038;p42"/>
            <p:cNvSpPr/>
            <p:nvPr/>
          </p:nvSpPr>
          <p:spPr>
            <a:xfrm>
              <a:off x="2856495" y="1693331"/>
              <a:ext cx="2040510" cy="1572602"/>
            </a:xfrm>
            <a:custGeom>
              <a:avLst/>
              <a:gdLst/>
              <a:ahLst/>
              <a:cxnLst/>
              <a:rect l="l" t="t" r="r" b="b"/>
              <a:pathLst>
                <a:path w="717" h="552" extrusionOk="0">
                  <a:moveTo>
                    <a:pt x="142" y="484"/>
                  </a:moveTo>
                  <a:cubicBezTo>
                    <a:pt x="139" y="482"/>
                    <a:pt x="133" y="482"/>
                    <a:pt x="132" y="480"/>
                  </a:cubicBezTo>
                  <a:cubicBezTo>
                    <a:pt x="131" y="478"/>
                    <a:pt x="126" y="469"/>
                    <a:pt x="123" y="469"/>
                  </a:cubicBezTo>
                  <a:cubicBezTo>
                    <a:pt x="120" y="470"/>
                    <a:pt x="116" y="470"/>
                    <a:pt x="112" y="467"/>
                  </a:cubicBezTo>
                  <a:cubicBezTo>
                    <a:pt x="109" y="464"/>
                    <a:pt x="106" y="464"/>
                    <a:pt x="104" y="466"/>
                  </a:cubicBezTo>
                  <a:cubicBezTo>
                    <a:pt x="101" y="467"/>
                    <a:pt x="107" y="468"/>
                    <a:pt x="106" y="470"/>
                  </a:cubicBezTo>
                  <a:cubicBezTo>
                    <a:pt x="106" y="471"/>
                    <a:pt x="108" y="472"/>
                    <a:pt x="110" y="472"/>
                  </a:cubicBezTo>
                  <a:cubicBezTo>
                    <a:pt x="112" y="472"/>
                    <a:pt x="114" y="476"/>
                    <a:pt x="116" y="476"/>
                  </a:cubicBezTo>
                  <a:cubicBezTo>
                    <a:pt x="118" y="477"/>
                    <a:pt x="119" y="480"/>
                    <a:pt x="121" y="480"/>
                  </a:cubicBezTo>
                  <a:cubicBezTo>
                    <a:pt x="124" y="480"/>
                    <a:pt x="124" y="483"/>
                    <a:pt x="125" y="484"/>
                  </a:cubicBezTo>
                  <a:cubicBezTo>
                    <a:pt x="127" y="486"/>
                    <a:pt x="129" y="485"/>
                    <a:pt x="129" y="486"/>
                  </a:cubicBezTo>
                  <a:cubicBezTo>
                    <a:pt x="129" y="488"/>
                    <a:pt x="132" y="489"/>
                    <a:pt x="133" y="491"/>
                  </a:cubicBezTo>
                  <a:cubicBezTo>
                    <a:pt x="138" y="491"/>
                    <a:pt x="142" y="492"/>
                    <a:pt x="146" y="491"/>
                  </a:cubicBezTo>
                  <a:cubicBezTo>
                    <a:pt x="146" y="490"/>
                    <a:pt x="146" y="488"/>
                    <a:pt x="147" y="487"/>
                  </a:cubicBezTo>
                  <a:cubicBezTo>
                    <a:pt x="148" y="485"/>
                    <a:pt x="144" y="487"/>
                    <a:pt x="142" y="484"/>
                  </a:cubicBezTo>
                  <a:close/>
                  <a:moveTo>
                    <a:pt x="135" y="201"/>
                  </a:moveTo>
                  <a:cubicBezTo>
                    <a:pt x="142" y="202"/>
                    <a:pt x="143" y="214"/>
                    <a:pt x="147" y="214"/>
                  </a:cubicBezTo>
                  <a:cubicBezTo>
                    <a:pt x="150" y="214"/>
                    <a:pt x="148" y="210"/>
                    <a:pt x="152" y="210"/>
                  </a:cubicBezTo>
                  <a:cubicBezTo>
                    <a:pt x="157" y="210"/>
                    <a:pt x="156" y="208"/>
                    <a:pt x="160" y="208"/>
                  </a:cubicBezTo>
                  <a:cubicBezTo>
                    <a:pt x="164" y="208"/>
                    <a:pt x="168" y="207"/>
                    <a:pt x="168" y="202"/>
                  </a:cubicBezTo>
                  <a:cubicBezTo>
                    <a:pt x="168" y="197"/>
                    <a:pt x="171" y="195"/>
                    <a:pt x="175" y="194"/>
                  </a:cubicBezTo>
                  <a:cubicBezTo>
                    <a:pt x="180" y="193"/>
                    <a:pt x="176" y="188"/>
                    <a:pt x="182" y="186"/>
                  </a:cubicBezTo>
                  <a:cubicBezTo>
                    <a:pt x="188" y="185"/>
                    <a:pt x="205" y="178"/>
                    <a:pt x="208" y="176"/>
                  </a:cubicBezTo>
                  <a:cubicBezTo>
                    <a:pt x="210" y="173"/>
                    <a:pt x="204" y="171"/>
                    <a:pt x="198" y="167"/>
                  </a:cubicBezTo>
                  <a:cubicBezTo>
                    <a:pt x="191" y="163"/>
                    <a:pt x="186" y="162"/>
                    <a:pt x="181" y="165"/>
                  </a:cubicBezTo>
                  <a:cubicBezTo>
                    <a:pt x="176" y="168"/>
                    <a:pt x="180" y="161"/>
                    <a:pt x="176" y="163"/>
                  </a:cubicBezTo>
                  <a:cubicBezTo>
                    <a:pt x="172" y="165"/>
                    <a:pt x="162" y="160"/>
                    <a:pt x="160" y="158"/>
                  </a:cubicBezTo>
                  <a:cubicBezTo>
                    <a:pt x="159" y="157"/>
                    <a:pt x="139" y="162"/>
                    <a:pt x="135" y="162"/>
                  </a:cubicBezTo>
                  <a:cubicBezTo>
                    <a:pt x="130" y="162"/>
                    <a:pt x="135" y="167"/>
                    <a:pt x="138" y="170"/>
                  </a:cubicBezTo>
                  <a:cubicBezTo>
                    <a:pt x="142" y="172"/>
                    <a:pt x="130" y="180"/>
                    <a:pt x="133" y="182"/>
                  </a:cubicBezTo>
                  <a:cubicBezTo>
                    <a:pt x="135" y="184"/>
                    <a:pt x="130" y="188"/>
                    <a:pt x="125" y="194"/>
                  </a:cubicBezTo>
                  <a:cubicBezTo>
                    <a:pt x="120" y="200"/>
                    <a:pt x="129" y="199"/>
                    <a:pt x="135" y="201"/>
                  </a:cubicBezTo>
                  <a:close/>
                  <a:moveTo>
                    <a:pt x="314" y="230"/>
                  </a:moveTo>
                  <a:cubicBezTo>
                    <a:pt x="316" y="228"/>
                    <a:pt x="325" y="235"/>
                    <a:pt x="325" y="230"/>
                  </a:cubicBezTo>
                  <a:cubicBezTo>
                    <a:pt x="326" y="224"/>
                    <a:pt x="315" y="222"/>
                    <a:pt x="311" y="219"/>
                  </a:cubicBezTo>
                  <a:cubicBezTo>
                    <a:pt x="307" y="216"/>
                    <a:pt x="305" y="218"/>
                    <a:pt x="298" y="213"/>
                  </a:cubicBezTo>
                  <a:cubicBezTo>
                    <a:pt x="291" y="208"/>
                    <a:pt x="300" y="205"/>
                    <a:pt x="295" y="201"/>
                  </a:cubicBezTo>
                  <a:cubicBezTo>
                    <a:pt x="290" y="197"/>
                    <a:pt x="288" y="187"/>
                    <a:pt x="292" y="183"/>
                  </a:cubicBezTo>
                  <a:cubicBezTo>
                    <a:pt x="295" y="179"/>
                    <a:pt x="299" y="174"/>
                    <a:pt x="293" y="172"/>
                  </a:cubicBezTo>
                  <a:cubicBezTo>
                    <a:pt x="286" y="169"/>
                    <a:pt x="276" y="174"/>
                    <a:pt x="277" y="175"/>
                  </a:cubicBezTo>
                  <a:cubicBezTo>
                    <a:pt x="278" y="177"/>
                    <a:pt x="287" y="182"/>
                    <a:pt x="287" y="184"/>
                  </a:cubicBezTo>
                  <a:cubicBezTo>
                    <a:pt x="287" y="186"/>
                    <a:pt x="279" y="178"/>
                    <a:pt x="276" y="179"/>
                  </a:cubicBezTo>
                  <a:cubicBezTo>
                    <a:pt x="273" y="181"/>
                    <a:pt x="270" y="176"/>
                    <a:pt x="267" y="179"/>
                  </a:cubicBezTo>
                  <a:cubicBezTo>
                    <a:pt x="265" y="183"/>
                    <a:pt x="271" y="195"/>
                    <a:pt x="273" y="199"/>
                  </a:cubicBezTo>
                  <a:cubicBezTo>
                    <a:pt x="275" y="203"/>
                    <a:pt x="271" y="203"/>
                    <a:pt x="268" y="203"/>
                  </a:cubicBezTo>
                  <a:cubicBezTo>
                    <a:pt x="265" y="204"/>
                    <a:pt x="265" y="193"/>
                    <a:pt x="262" y="189"/>
                  </a:cubicBezTo>
                  <a:cubicBezTo>
                    <a:pt x="259" y="185"/>
                    <a:pt x="247" y="181"/>
                    <a:pt x="247" y="184"/>
                  </a:cubicBezTo>
                  <a:cubicBezTo>
                    <a:pt x="246" y="187"/>
                    <a:pt x="254" y="187"/>
                    <a:pt x="253" y="190"/>
                  </a:cubicBezTo>
                  <a:cubicBezTo>
                    <a:pt x="252" y="194"/>
                    <a:pt x="247" y="188"/>
                    <a:pt x="244" y="191"/>
                  </a:cubicBezTo>
                  <a:cubicBezTo>
                    <a:pt x="240" y="194"/>
                    <a:pt x="240" y="192"/>
                    <a:pt x="241" y="189"/>
                  </a:cubicBezTo>
                  <a:cubicBezTo>
                    <a:pt x="242" y="186"/>
                    <a:pt x="235" y="182"/>
                    <a:pt x="228" y="183"/>
                  </a:cubicBezTo>
                  <a:cubicBezTo>
                    <a:pt x="221" y="184"/>
                    <a:pt x="225" y="189"/>
                    <a:pt x="223" y="190"/>
                  </a:cubicBezTo>
                  <a:cubicBezTo>
                    <a:pt x="221" y="192"/>
                    <a:pt x="210" y="189"/>
                    <a:pt x="217" y="188"/>
                  </a:cubicBezTo>
                  <a:cubicBezTo>
                    <a:pt x="224" y="187"/>
                    <a:pt x="221" y="183"/>
                    <a:pt x="218" y="179"/>
                  </a:cubicBezTo>
                  <a:cubicBezTo>
                    <a:pt x="216" y="175"/>
                    <a:pt x="209" y="179"/>
                    <a:pt x="198" y="183"/>
                  </a:cubicBezTo>
                  <a:cubicBezTo>
                    <a:pt x="187" y="187"/>
                    <a:pt x="182" y="192"/>
                    <a:pt x="183" y="192"/>
                  </a:cubicBezTo>
                  <a:cubicBezTo>
                    <a:pt x="185" y="192"/>
                    <a:pt x="185" y="194"/>
                    <a:pt x="181" y="198"/>
                  </a:cubicBezTo>
                  <a:cubicBezTo>
                    <a:pt x="176" y="201"/>
                    <a:pt x="181" y="204"/>
                    <a:pt x="185" y="204"/>
                  </a:cubicBezTo>
                  <a:cubicBezTo>
                    <a:pt x="189" y="204"/>
                    <a:pt x="185" y="208"/>
                    <a:pt x="188" y="208"/>
                  </a:cubicBezTo>
                  <a:cubicBezTo>
                    <a:pt x="190" y="209"/>
                    <a:pt x="203" y="203"/>
                    <a:pt x="207" y="206"/>
                  </a:cubicBezTo>
                  <a:cubicBezTo>
                    <a:pt x="210" y="208"/>
                    <a:pt x="186" y="210"/>
                    <a:pt x="186" y="214"/>
                  </a:cubicBezTo>
                  <a:cubicBezTo>
                    <a:pt x="186" y="218"/>
                    <a:pt x="199" y="221"/>
                    <a:pt x="209" y="219"/>
                  </a:cubicBezTo>
                  <a:cubicBezTo>
                    <a:pt x="219" y="217"/>
                    <a:pt x="237" y="220"/>
                    <a:pt x="237" y="223"/>
                  </a:cubicBezTo>
                  <a:cubicBezTo>
                    <a:pt x="237" y="225"/>
                    <a:pt x="225" y="225"/>
                    <a:pt x="216" y="224"/>
                  </a:cubicBezTo>
                  <a:cubicBezTo>
                    <a:pt x="207" y="224"/>
                    <a:pt x="192" y="227"/>
                    <a:pt x="193" y="230"/>
                  </a:cubicBezTo>
                  <a:cubicBezTo>
                    <a:pt x="193" y="233"/>
                    <a:pt x="194" y="233"/>
                    <a:pt x="204" y="237"/>
                  </a:cubicBezTo>
                  <a:cubicBezTo>
                    <a:pt x="213" y="241"/>
                    <a:pt x="222" y="235"/>
                    <a:pt x="222" y="241"/>
                  </a:cubicBezTo>
                  <a:cubicBezTo>
                    <a:pt x="222" y="247"/>
                    <a:pt x="227" y="249"/>
                    <a:pt x="240" y="249"/>
                  </a:cubicBezTo>
                  <a:cubicBezTo>
                    <a:pt x="252" y="249"/>
                    <a:pt x="258" y="243"/>
                    <a:pt x="264" y="244"/>
                  </a:cubicBezTo>
                  <a:cubicBezTo>
                    <a:pt x="270" y="244"/>
                    <a:pt x="273" y="243"/>
                    <a:pt x="276" y="239"/>
                  </a:cubicBezTo>
                  <a:cubicBezTo>
                    <a:pt x="278" y="234"/>
                    <a:pt x="281" y="237"/>
                    <a:pt x="282" y="239"/>
                  </a:cubicBezTo>
                  <a:cubicBezTo>
                    <a:pt x="282" y="241"/>
                    <a:pt x="290" y="241"/>
                    <a:pt x="292" y="243"/>
                  </a:cubicBezTo>
                  <a:cubicBezTo>
                    <a:pt x="297" y="247"/>
                    <a:pt x="312" y="246"/>
                    <a:pt x="317" y="243"/>
                  </a:cubicBezTo>
                  <a:cubicBezTo>
                    <a:pt x="323" y="240"/>
                    <a:pt x="315" y="232"/>
                    <a:pt x="312" y="236"/>
                  </a:cubicBezTo>
                  <a:cubicBezTo>
                    <a:pt x="309" y="239"/>
                    <a:pt x="307" y="237"/>
                    <a:pt x="306" y="235"/>
                  </a:cubicBezTo>
                  <a:cubicBezTo>
                    <a:pt x="305" y="234"/>
                    <a:pt x="312" y="233"/>
                    <a:pt x="314" y="230"/>
                  </a:cubicBezTo>
                  <a:close/>
                  <a:moveTo>
                    <a:pt x="178" y="142"/>
                  </a:moveTo>
                  <a:cubicBezTo>
                    <a:pt x="185" y="143"/>
                    <a:pt x="191" y="137"/>
                    <a:pt x="191" y="134"/>
                  </a:cubicBezTo>
                  <a:cubicBezTo>
                    <a:pt x="190" y="131"/>
                    <a:pt x="175" y="142"/>
                    <a:pt x="178" y="142"/>
                  </a:cubicBezTo>
                  <a:close/>
                  <a:moveTo>
                    <a:pt x="149" y="132"/>
                  </a:moveTo>
                  <a:cubicBezTo>
                    <a:pt x="151" y="133"/>
                    <a:pt x="149" y="138"/>
                    <a:pt x="152" y="137"/>
                  </a:cubicBezTo>
                  <a:cubicBezTo>
                    <a:pt x="154" y="136"/>
                    <a:pt x="155" y="135"/>
                    <a:pt x="157" y="136"/>
                  </a:cubicBezTo>
                  <a:cubicBezTo>
                    <a:pt x="161" y="137"/>
                    <a:pt x="162" y="134"/>
                    <a:pt x="164" y="132"/>
                  </a:cubicBezTo>
                  <a:cubicBezTo>
                    <a:pt x="165" y="130"/>
                    <a:pt x="165" y="138"/>
                    <a:pt x="169" y="138"/>
                  </a:cubicBezTo>
                  <a:cubicBezTo>
                    <a:pt x="173" y="138"/>
                    <a:pt x="173" y="130"/>
                    <a:pt x="176" y="132"/>
                  </a:cubicBezTo>
                  <a:cubicBezTo>
                    <a:pt x="180" y="135"/>
                    <a:pt x="181" y="131"/>
                    <a:pt x="181" y="129"/>
                  </a:cubicBezTo>
                  <a:cubicBezTo>
                    <a:pt x="182" y="126"/>
                    <a:pt x="182" y="122"/>
                    <a:pt x="186" y="121"/>
                  </a:cubicBezTo>
                  <a:cubicBezTo>
                    <a:pt x="190" y="121"/>
                    <a:pt x="187" y="125"/>
                    <a:pt x="189" y="128"/>
                  </a:cubicBezTo>
                  <a:cubicBezTo>
                    <a:pt x="191" y="133"/>
                    <a:pt x="196" y="129"/>
                    <a:pt x="196" y="127"/>
                  </a:cubicBezTo>
                  <a:cubicBezTo>
                    <a:pt x="196" y="124"/>
                    <a:pt x="203" y="126"/>
                    <a:pt x="203" y="123"/>
                  </a:cubicBezTo>
                  <a:cubicBezTo>
                    <a:pt x="202" y="121"/>
                    <a:pt x="204" y="120"/>
                    <a:pt x="203" y="117"/>
                  </a:cubicBezTo>
                  <a:cubicBezTo>
                    <a:pt x="201" y="115"/>
                    <a:pt x="205" y="115"/>
                    <a:pt x="208" y="113"/>
                  </a:cubicBezTo>
                  <a:cubicBezTo>
                    <a:pt x="210" y="111"/>
                    <a:pt x="205" y="113"/>
                    <a:pt x="201" y="110"/>
                  </a:cubicBezTo>
                  <a:cubicBezTo>
                    <a:pt x="198" y="106"/>
                    <a:pt x="196" y="111"/>
                    <a:pt x="196" y="113"/>
                  </a:cubicBezTo>
                  <a:cubicBezTo>
                    <a:pt x="196" y="115"/>
                    <a:pt x="189" y="113"/>
                    <a:pt x="185" y="112"/>
                  </a:cubicBezTo>
                  <a:cubicBezTo>
                    <a:pt x="181" y="110"/>
                    <a:pt x="176" y="116"/>
                    <a:pt x="171" y="119"/>
                  </a:cubicBezTo>
                  <a:cubicBezTo>
                    <a:pt x="165" y="122"/>
                    <a:pt x="165" y="127"/>
                    <a:pt x="159" y="127"/>
                  </a:cubicBezTo>
                  <a:cubicBezTo>
                    <a:pt x="154" y="126"/>
                    <a:pt x="146" y="131"/>
                    <a:pt x="149" y="132"/>
                  </a:cubicBezTo>
                  <a:close/>
                  <a:moveTo>
                    <a:pt x="204" y="131"/>
                  </a:moveTo>
                  <a:cubicBezTo>
                    <a:pt x="199" y="131"/>
                    <a:pt x="200" y="136"/>
                    <a:pt x="205" y="136"/>
                  </a:cubicBezTo>
                  <a:cubicBezTo>
                    <a:pt x="211" y="136"/>
                    <a:pt x="213" y="138"/>
                    <a:pt x="205" y="137"/>
                  </a:cubicBezTo>
                  <a:cubicBezTo>
                    <a:pt x="196" y="137"/>
                    <a:pt x="193" y="144"/>
                    <a:pt x="199" y="143"/>
                  </a:cubicBezTo>
                  <a:cubicBezTo>
                    <a:pt x="204" y="141"/>
                    <a:pt x="211" y="141"/>
                    <a:pt x="207" y="143"/>
                  </a:cubicBezTo>
                  <a:cubicBezTo>
                    <a:pt x="203" y="144"/>
                    <a:pt x="191" y="145"/>
                    <a:pt x="193" y="147"/>
                  </a:cubicBezTo>
                  <a:cubicBezTo>
                    <a:pt x="194" y="149"/>
                    <a:pt x="198" y="148"/>
                    <a:pt x="203" y="150"/>
                  </a:cubicBezTo>
                  <a:cubicBezTo>
                    <a:pt x="208" y="152"/>
                    <a:pt x="210" y="153"/>
                    <a:pt x="214" y="149"/>
                  </a:cubicBezTo>
                  <a:cubicBezTo>
                    <a:pt x="218" y="145"/>
                    <a:pt x="222" y="141"/>
                    <a:pt x="220" y="147"/>
                  </a:cubicBezTo>
                  <a:cubicBezTo>
                    <a:pt x="219" y="152"/>
                    <a:pt x="226" y="148"/>
                    <a:pt x="236" y="148"/>
                  </a:cubicBezTo>
                  <a:cubicBezTo>
                    <a:pt x="245" y="147"/>
                    <a:pt x="234" y="153"/>
                    <a:pt x="224" y="154"/>
                  </a:cubicBezTo>
                  <a:cubicBezTo>
                    <a:pt x="214" y="155"/>
                    <a:pt x="216" y="160"/>
                    <a:pt x="224" y="162"/>
                  </a:cubicBezTo>
                  <a:cubicBezTo>
                    <a:pt x="231" y="163"/>
                    <a:pt x="248" y="157"/>
                    <a:pt x="252" y="153"/>
                  </a:cubicBezTo>
                  <a:cubicBezTo>
                    <a:pt x="256" y="149"/>
                    <a:pt x="260" y="155"/>
                    <a:pt x="264" y="152"/>
                  </a:cubicBezTo>
                  <a:cubicBezTo>
                    <a:pt x="267" y="149"/>
                    <a:pt x="275" y="152"/>
                    <a:pt x="282" y="151"/>
                  </a:cubicBezTo>
                  <a:cubicBezTo>
                    <a:pt x="288" y="149"/>
                    <a:pt x="290" y="137"/>
                    <a:pt x="285" y="134"/>
                  </a:cubicBezTo>
                  <a:cubicBezTo>
                    <a:pt x="280" y="132"/>
                    <a:pt x="280" y="137"/>
                    <a:pt x="276" y="138"/>
                  </a:cubicBezTo>
                  <a:cubicBezTo>
                    <a:pt x="272" y="138"/>
                    <a:pt x="270" y="133"/>
                    <a:pt x="266" y="130"/>
                  </a:cubicBezTo>
                  <a:cubicBezTo>
                    <a:pt x="263" y="127"/>
                    <a:pt x="265" y="121"/>
                    <a:pt x="261" y="122"/>
                  </a:cubicBezTo>
                  <a:cubicBezTo>
                    <a:pt x="256" y="122"/>
                    <a:pt x="246" y="130"/>
                    <a:pt x="252" y="131"/>
                  </a:cubicBezTo>
                  <a:cubicBezTo>
                    <a:pt x="258" y="131"/>
                    <a:pt x="256" y="134"/>
                    <a:pt x="253" y="136"/>
                  </a:cubicBezTo>
                  <a:cubicBezTo>
                    <a:pt x="250" y="137"/>
                    <a:pt x="260" y="140"/>
                    <a:pt x="259" y="142"/>
                  </a:cubicBezTo>
                  <a:cubicBezTo>
                    <a:pt x="257" y="144"/>
                    <a:pt x="241" y="142"/>
                    <a:pt x="240" y="139"/>
                  </a:cubicBezTo>
                  <a:cubicBezTo>
                    <a:pt x="240" y="135"/>
                    <a:pt x="227" y="129"/>
                    <a:pt x="221" y="130"/>
                  </a:cubicBezTo>
                  <a:cubicBezTo>
                    <a:pt x="216" y="132"/>
                    <a:pt x="218" y="126"/>
                    <a:pt x="213" y="126"/>
                  </a:cubicBezTo>
                  <a:cubicBezTo>
                    <a:pt x="208" y="125"/>
                    <a:pt x="209" y="130"/>
                    <a:pt x="204" y="131"/>
                  </a:cubicBezTo>
                  <a:close/>
                  <a:moveTo>
                    <a:pt x="223" y="105"/>
                  </a:moveTo>
                  <a:cubicBezTo>
                    <a:pt x="225" y="101"/>
                    <a:pt x="211" y="101"/>
                    <a:pt x="212" y="103"/>
                  </a:cubicBezTo>
                  <a:cubicBezTo>
                    <a:pt x="215" y="106"/>
                    <a:pt x="221" y="109"/>
                    <a:pt x="223" y="105"/>
                  </a:cubicBezTo>
                  <a:close/>
                  <a:moveTo>
                    <a:pt x="252" y="103"/>
                  </a:moveTo>
                  <a:cubicBezTo>
                    <a:pt x="257" y="102"/>
                    <a:pt x="255" y="99"/>
                    <a:pt x="247" y="100"/>
                  </a:cubicBezTo>
                  <a:cubicBezTo>
                    <a:pt x="240" y="101"/>
                    <a:pt x="227" y="101"/>
                    <a:pt x="227" y="106"/>
                  </a:cubicBezTo>
                  <a:cubicBezTo>
                    <a:pt x="227" y="111"/>
                    <a:pt x="230" y="113"/>
                    <a:pt x="238" y="113"/>
                  </a:cubicBezTo>
                  <a:cubicBezTo>
                    <a:pt x="246" y="114"/>
                    <a:pt x="253" y="106"/>
                    <a:pt x="249" y="106"/>
                  </a:cubicBezTo>
                  <a:cubicBezTo>
                    <a:pt x="245" y="106"/>
                    <a:pt x="248" y="104"/>
                    <a:pt x="252" y="103"/>
                  </a:cubicBezTo>
                  <a:close/>
                  <a:moveTo>
                    <a:pt x="235" y="96"/>
                  </a:moveTo>
                  <a:cubicBezTo>
                    <a:pt x="239" y="98"/>
                    <a:pt x="242" y="93"/>
                    <a:pt x="245" y="95"/>
                  </a:cubicBezTo>
                  <a:cubicBezTo>
                    <a:pt x="247" y="97"/>
                    <a:pt x="258" y="99"/>
                    <a:pt x="258" y="93"/>
                  </a:cubicBezTo>
                  <a:cubicBezTo>
                    <a:pt x="258" y="88"/>
                    <a:pt x="244" y="87"/>
                    <a:pt x="241" y="89"/>
                  </a:cubicBezTo>
                  <a:cubicBezTo>
                    <a:pt x="237" y="91"/>
                    <a:pt x="221" y="92"/>
                    <a:pt x="225" y="96"/>
                  </a:cubicBezTo>
                  <a:cubicBezTo>
                    <a:pt x="228" y="98"/>
                    <a:pt x="231" y="95"/>
                    <a:pt x="235" y="96"/>
                  </a:cubicBezTo>
                  <a:close/>
                  <a:moveTo>
                    <a:pt x="295" y="85"/>
                  </a:moveTo>
                  <a:cubicBezTo>
                    <a:pt x="299" y="82"/>
                    <a:pt x="307" y="87"/>
                    <a:pt x="305" y="90"/>
                  </a:cubicBezTo>
                  <a:cubicBezTo>
                    <a:pt x="304" y="93"/>
                    <a:pt x="291" y="90"/>
                    <a:pt x="292" y="92"/>
                  </a:cubicBezTo>
                  <a:cubicBezTo>
                    <a:pt x="293" y="93"/>
                    <a:pt x="294" y="98"/>
                    <a:pt x="303" y="95"/>
                  </a:cubicBezTo>
                  <a:cubicBezTo>
                    <a:pt x="311" y="93"/>
                    <a:pt x="318" y="95"/>
                    <a:pt x="324" y="99"/>
                  </a:cubicBezTo>
                  <a:cubicBezTo>
                    <a:pt x="330" y="104"/>
                    <a:pt x="335" y="106"/>
                    <a:pt x="339" y="101"/>
                  </a:cubicBezTo>
                  <a:cubicBezTo>
                    <a:pt x="343" y="96"/>
                    <a:pt x="334" y="96"/>
                    <a:pt x="336" y="92"/>
                  </a:cubicBezTo>
                  <a:cubicBezTo>
                    <a:pt x="338" y="88"/>
                    <a:pt x="330" y="86"/>
                    <a:pt x="326" y="86"/>
                  </a:cubicBezTo>
                  <a:cubicBezTo>
                    <a:pt x="322" y="86"/>
                    <a:pt x="321" y="79"/>
                    <a:pt x="318" y="81"/>
                  </a:cubicBezTo>
                  <a:cubicBezTo>
                    <a:pt x="315" y="82"/>
                    <a:pt x="312" y="85"/>
                    <a:pt x="312" y="80"/>
                  </a:cubicBezTo>
                  <a:cubicBezTo>
                    <a:pt x="312" y="75"/>
                    <a:pt x="294" y="75"/>
                    <a:pt x="289" y="77"/>
                  </a:cubicBezTo>
                  <a:cubicBezTo>
                    <a:pt x="285" y="78"/>
                    <a:pt x="290" y="88"/>
                    <a:pt x="295" y="85"/>
                  </a:cubicBezTo>
                  <a:close/>
                  <a:moveTo>
                    <a:pt x="297" y="115"/>
                  </a:moveTo>
                  <a:cubicBezTo>
                    <a:pt x="300" y="112"/>
                    <a:pt x="286" y="100"/>
                    <a:pt x="285" y="106"/>
                  </a:cubicBezTo>
                  <a:cubicBezTo>
                    <a:pt x="284" y="111"/>
                    <a:pt x="294" y="119"/>
                    <a:pt x="297" y="115"/>
                  </a:cubicBezTo>
                  <a:close/>
                  <a:moveTo>
                    <a:pt x="343" y="68"/>
                  </a:moveTo>
                  <a:cubicBezTo>
                    <a:pt x="346" y="64"/>
                    <a:pt x="328" y="61"/>
                    <a:pt x="333" y="65"/>
                  </a:cubicBezTo>
                  <a:cubicBezTo>
                    <a:pt x="335" y="67"/>
                    <a:pt x="341" y="73"/>
                    <a:pt x="343" y="68"/>
                  </a:cubicBezTo>
                  <a:close/>
                  <a:moveTo>
                    <a:pt x="303" y="149"/>
                  </a:moveTo>
                  <a:cubicBezTo>
                    <a:pt x="306" y="147"/>
                    <a:pt x="298" y="141"/>
                    <a:pt x="296" y="146"/>
                  </a:cubicBezTo>
                  <a:cubicBezTo>
                    <a:pt x="293" y="151"/>
                    <a:pt x="301" y="152"/>
                    <a:pt x="303" y="149"/>
                  </a:cubicBezTo>
                  <a:close/>
                  <a:moveTo>
                    <a:pt x="343" y="124"/>
                  </a:moveTo>
                  <a:cubicBezTo>
                    <a:pt x="343" y="128"/>
                    <a:pt x="335" y="124"/>
                    <a:pt x="328" y="121"/>
                  </a:cubicBezTo>
                  <a:cubicBezTo>
                    <a:pt x="322" y="119"/>
                    <a:pt x="326" y="126"/>
                    <a:pt x="331" y="131"/>
                  </a:cubicBezTo>
                  <a:cubicBezTo>
                    <a:pt x="336" y="135"/>
                    <a:pt x="328" y="133"/>
                    <a:pt x="322" y="128"/>
                  </a:cubicBezTo>
                  <a:cubicBezTo>
                    <a:pt x="315" y="123"/>
                    <a:pt x="316" y="131"/>
                    <a:pt x="319" y="134"/>
                  </a:cubicBezTo>
                  <a:cubicBezTo>
                    <a:pt x="322" y="136"/>
                    <a:pt x="318" y="140"/>
                    <a:pt x="314" y="134"/>
                  </a:cubicBezTo>
                  <a:cubicBezTo>
                    <a:pt x="310" y="128"/>
                    <a:pt x="307" y="122"/>
                    <a:pt x="301" y="122"/>
                  </a:cubicBezTo>
                  <a:cubicBezTo>
                    <a:pt x="294" y="122"/>
                    <a:pt x="297" y="129"/>
                    <a:pt x="300" y="132"/>
                  </a:cubicBezTo>
                  <a:cubicBezTo>
                    <a:pt x="303" y="137"/>
                    <a:pt x="307" y="138"/>
                    <a:pt x="312" y="141"/>
                  </a:cubicBezTo>
                  <a:cubicBezTo>
                    <a:pt x="318" y="144"/>
                    <a:pt x="327" y="139"/>
                    <a:pt x="332" y="141"/>
                  </a:cubicBezTo>
                  <a:cubicBezTo>
                    <a:pt x="336" y="142"/>
                    <a:pt x="327" y="147"/>
                    <a:pt x="330" y="151"/>
                  </a:cubicBezTo>
                  <a:cubicBezTo>
                    <a:pt x="333" y="154"/>
                    <a:pt x="341" y="152"/>
                    <a:pt x="347" y="151"/>
                  </a:cubicBezTo>
                  <a:cubicBezTo>
                    <a:pt x="353" y="151"/>
                    <a:pt x="350" y="147"/>
                    <a:pt x="353" y="145"/>
                  </a:cubicBezTo>
                  <a:cubicBezTo>
                    <a:pt x="357" y="142"/>
                    <a:pt x="350" y="143"/>
                    <a:pt x="353" y="137"/>
                  </a:cubicBezTo>
                  <a:cubicBezTo>
                    <a:pt x="356" y="131"/>
                    <a:pt x="344" y="121"/>
                    <a:pt x="343" y="124"/>
                  </a:cubicBezTo>
                  <a:close/>
                  <a:moveTo>
                    <a:pt x="358" y="103"/>
                  </a:moveTo>
                  <a:cubicBezTo>
                    <a:pt x="364" y="103"/>
                    <a:pt x="368" y="103"/>
                    <a:pt x="373" y="101"/>
                  </a:cubicBezTo>
                  <a:cubicBezTo>
                    <a:pt x="377" y="99"/>
                    <a:pt x="370" y="99"/>
                    <a:pt x="373" y="95"/>
                  </a:cubicBezTo>
                  <a:cubicBezTo>
                    <a:pt x="377" y="91"/>
                    <a:pt x="366" y="90"/>
                    <a:pt x="365" y="92"/>
                  </a:cubicBezTo>
                  <a:cubicBezTo>
                    <a:pt x="364" y="93"/>
                    <a:pt x="350" y="83"/>
                    <a:pt x="348" y="86"/>
                  </a:cubicBezTo>
                  <a:cubicBezTo>
                    <a:pt x="346" y="90"/>
                    <a:pt x="353" y="103"/>
                    <a:pt x="358" y="103"/>
                  </a:cubicBezTo>
                  <a:close/>
                  <a:moveTo>
                    <a:pt x="387" y="105"/>
                  </a:moveTo>
                  <a:cubicBezTo>
                    <a:pt x="387" y="103"/>
                    <a:pt x="360" y="106"/>
                    <a:pt x="364" y="110"/>
                  </a:cubicBezTo>
                  <a:cubicBezTo>
                    <a:pt x="371" y="115"/>
                    <a:pt x="388" y="107"/>
                    <a:pt x="387" y="105"/>
                  </a:cubicBezTo>
                  <a:close/>
                  <a:moveTo>
                    <a:pt x="383" y="157"/>
                  </a:moveTo>
                  <a:cubicBezTo>
                    <a:pt x="390" y="157"/>
                    <a:pt x="387" y="149"/>
                    <a:pt x="379" y="144"/>
                  </a:cubicBezTo>
                  <a:cubicBezTo>
                    <a:pt x="372" y="138"/>
                    <a:pt x="356" y="149"/>
                    <a:pt x="359" y="152"/>
                  </a:cubicBezTo>
                  <a:cubicBezTo>
                    <a:pt x="362" y="154"/>
                    <a:pt x="377" y="158"/>
                    <a:pt x="383" y="157"/>
                  </a:cubicBezTo>
                  <a:close/>
                  <a:moveTo>
                    <a:pt x="338" y="207"/>
                  </a:moveTo>
                  <a:cubicBezTo>
                    <a:pt x="346" y="213"/>
                    <a:pt x="343" y="203"/>
                    <a:pt x="352" y="203"/>
                  </a:cubicBezTo>
                  <a:cubicBezTo>
                    <a:pt x="361" y="204"/>
                    <a:pt x="361" y="189"/>
                    <a:pt x="363" y="184"/>
                  </a:cubicBezTo>
                  <a:cubicBezTo>
                    <a:pt x="364" y="178"/>
                    <a:pt x="356" y="179"/>
                    <a:pt x="358" y="183"/>
                  </a:cubicBezTo>
                  <a:cubicBezTo>
                    <a:pt x="360" y="187"/>
                    <a:pt x="357" y="190"/>
                    <a:pt x="357" y="186"/>
                  </a:cubicBezTo>
                  <a:cubicBezTo>
                    <a:pt x="356" y="181"/>
                    <a:pt x="349" y="185"/>
                    <a:pt x="347" y="182"/>
                  </a:cubicBezTo>
                  <a:cubicBezTo>
                    <a:pt x="344" y="178"/>
                    <a:pt x="354" y="178"/>
                    <a:pt x="357" y="173"/>
                  </a:cubicBezTo>
                  <a:cubicBezTo>
                    <a:pt x="359" y="169"/>
                    <a:pt x="349" y="169"/>
                    <a:pt x="351" y="166"/>
                  </a:cubicBezTo>
                  <a:cubicBezTo>
                    <a:pt x="354" y="162"/>
                    <a:pt x="336" y="166"/>
                    <a:pt x="341" y="168"/>
                  </a:cubicBezTo>
                  <a:cubicBezTo>
                    <a:pt x="346" y="171"/>
                    <a:pt x="341" y="173"/>
                    <a:pt x="336" y="170"/>
                  </a:cubicBezTo>
                  <a:cubicBezTo>
                    <a:pt x="331" y="166"/>
                    <a:pt x="317" y="172"/>
                    <a:pt x="322" y="176"/>
                  </a:cubicBezTo>
                  <a:cubicBezTo>
                    <a:pt x="326" y="179"/>
                    <a:pt x="338" y="174"/>
                    <a:pt x="331" y="183"/>
                  </a:cubicBezTo>
                  <a:cubicBezTo>
                    <a:pt x="325" y="193"/>
                    <a:pt x="322" y="181"/>
                    <a:pt x="315" y="182"/>
                  </a:cubicBezTo>
                  <a:cubicBezTo>
                    <a:pt x="309" y="183"/>
                    <a:pt x="312" y="191"/>
                    <a:pt x="321" y="194"/>
                  </a:cubicBezTo>
                  <a:cubicBezTo>
                    <a:pt x="331" y="197"/>
                    <a:pt x="330" y="202"/>
                    <a:pt x="338" y="207"/>
                  </a:cubicBezTo>
                  <a:close/>
                  <a:moveTo>
                    <a:pt x="396" y="150"/>
                  </a:moveTo>
                  <a:cubicBezTo>
                    <a:pt x="398" y="157"/>
                    <a:pt x="401" y="152"/>
                    <a:pt x="405" y="155"/>
                  </a:cubicBezTo>
                  <a:cubicBezTo>
                    <a:pt x="409" y="158"/>
                    <a:pt x="415" y="160"/>
                    <a:pt x="418" y="157"/>
                  </a:cubicBezTo>
                  <a:cubicBezTo>
                    <a:pt x="422" y="154"/>
                    <a:pt x="423" y="152"/>
                    <a:pt x="424" y="154"/>
                  </a:cubicBezTo>
                  <a:cubicBezTo>
                    <a:pt x="426" y="159"/>
                    <a:pt x="434" y="159"/>
                    <a:pt x="451" y="159"/>
                  </a:cubicBezTo>
                  <a:cubicBezTo>
                    <a:pt x="468" y="160"/>
                    <a:pt x="464" y="152"/>
                    <a:pt x="469" y="155"/>
                  </a:cubicBezTo>
                  <a:cubicBezTo>
                    <a:pt x="474" y="158"/>
                    <a:pt x="485" y="158"/>
                    <a:pt x="490" y="157"/>
                  </a:cubicBezTo>
                  <a:cubicBezTo>
                    <a:pt x="495" y="156"/>
                    <a:pt x="498" y="148"/>
                    <a:pt x="497" y="144"/>
                  </a:cubicBezTo>
                  <a:cubicBezTo>
                    <a:pt x="497" y="140"/>
                    <a:pt x="459" y="137"/>
                    <a:pt x="452" y="141"/>
                  </a:cubicBezTo>
                  <a:cubicBezTo>
                    <a:pt x="445" y="145"/>
                    <a:pt x="434" y="139"/>
                    <a:pt x="429" y="142"/>
                  </a:cubicBezTo>
                  <a:cubicBezTo>
                    <a:pt x="424" y="145"/>
                    <a:pt x="425" y="138"/>
                    <a:pt x="416" y="138"/>
                  </a:cubicBezTo>
                  <a:cubicBezTo>
                    <a:pt x="406" y="138"/>
                    <a:pt x="417" y="133"/>
                    <a:pt x="418" y="131"/>
                  </a:cubicBezTo>
                  <a:cubicBezTo>
                    <a:pt x="420" y="128"/>
                    <a:pt x="404" y="123"/>
                    <a:pt x="397" y="124"/>
                  </a:cubicBezTo>
                  <a:cubicBezTo>
                    <a:pt x="390" y="126"/>
                    <a:pt x="386" y="122"/>
                    <a:pt x="380" y="119"/>
                  </a:cubicBezTo>
                  <a:cubicBezTo>
                    <a:pt x="373" y="116"/>
                    <a:pt x="356" y="117"/>
                    <a:pt x="359" y="122"/>
                  </a:cubicBezTo>
                  <a:cubicBezTo>
                    <a:pt x="362" y="126"/>
                    <a:pt x="383" y="133"/>
                    <a:pt x="385" y="129"/>
                  </a:cubicBezTo>
                  <a:cubicBezTo>
                    <a:pt x="387" y="126"/>
                    <a:pt x="392" y="134"/>
                    <a:pt x="395" y="138"/>
                  </a:cubicBezTo>
                  <a:cubicBezTo>
                    <a:pt x="399" y="142"/>
                    <a:pt x="393" y="143"/>
                    <a:pt x="396" y="150"/>
                  </a:cubicBezTo>
                  <a:close/>
                  <a:moveTo>
                    <a:pt x="414" y="108"/>
                  </a:moveTo>
                  <a:cubicBezTo>
                    <a:pt x="408" y="105"/>
                    <a:pt x="400" y="112"/>
                    <a:pt x="406" y="114"/>
                  </a:cubicBezTo>
                  <a:cubicBezTo>
                    <a:pt x="412" y="116"/>
                    <a:pt x="420" y="111"/>
                    <a:pt x="414" y="108"/>
                  </a:cubicBezTo>
                  <a:close/>
                  <a:moveTo>
                    <a:pt x="363" y="68"/>
                  </a:moveTo>
                  <a:cubicBezTo>
                    <a:pt x="368" y="71"/>
                    <a:pt x="365" y="74"/>
                    <a:pt x="371" y="77"/>
                  </a:cubicBezTo>
                  <a:cubicBezTo>
                    <a:pt x="376" y="79"/>
                    <a:pt x="393" y="73"/>
                    <a:pt x="394" y="77"/>
                  </a:cubicBezTo>
                  <a:cubicBezTo>
                    <a:pt x="395" y="81"/>
                    <a:pt x="377" y="82"/>
                    <a:pt x="380" y="84"/>
                  </a:cubicBezTo>
                  <a:cubicBezTo>
                    <a:pt x="382" y="87"/>
                    <a:pt x="393" y="91"/>
                    <a:pt x="391" y="93"/>
                  </a:cubicBezTo>
                  <a:cubicBezTo>
                    <a:pt x="390" y="95"/>
                    <a:pt x="408" y="101"/>
                    <a:pt x="410" y="98"/>
                  </a:cubicBezTo>
                  <a:cubicBezTo>
                    <a:pt x="412" y="95"/>
                    <a:pt x="417" y="96"/>
                    <a:pt x="422" y="98"/>
                  </a:cubicBezTo>
                  <a:cubicBezTo>
                    <a:pt x="426" y="100"/>
                    <a:pt x="427" y="87"/>
                    <a:pt x="430" y="89"/>
                  </a:cubicBezTo>
                  <a:cubicBezTo>
                    <a:pt x="433" y="91"/>
                    <a:pt x="433" y="84"/>
                    <a:pt x="438" y="82"/>
                  </a:cubicBezTo>
                  <a:cubicBezTo>
                    <a:pt x="443" y="80"/>
                    <a:pt x="451" y="80"/>
                    <a:pt x="451" y="77"/>
                  </a:cubicBezTo>
                  <a:cubicBezTo>
                    <a:pt x="452" y="76"/>
                    <a:pt x="450" y="73"/>
                    <a:pt x="444" y="74"/>
                  </a:cubicBezTo>
                  <a:cubicBezTo>
                    <a:pt x="437" y="75"/>
                    <a:pt x="433" y="72"/>
                    <a:pt x="436" y="68"/>
                  </a:cubicBezTo>
                  <a:cubicBezTo>
                    <a:pt x="439" y="65"/>
                    <a:pt x="429" y="64"/>
                    <a:pt x="432" y="61"/>
                  </a:cubicBezTo>
                  <a:cubicBezTo>
                    <a:pt x="436" y="58"/>
                    <a:pt x="425" y="55"/>
                    <a:pt x="427" y="60"/>
                  </a:cubicBezTo>
                  <a:cubicBezTo>
                    <a:pt x="428" y="64"/>
                    <a:pt x="420" y="60"/>
                    <a:pt x="419" y="56"/>
                  </a:cubicBezTo>
                  <a:cubicBezTo>
                    <a:pt x="418" y="52"/>
                    <a:pt x="403" y="51"/>
                    <a:pt x="394" y="42"/>
                  </a:cubicBezTo>
                  <a:cubicBezTo>
                    <a:pt x="384" y="34"/>
                    <a:pt x="374" y="39"/>
                    <a:pt x="380" y="40"/>
                  </a:cubicBezTo>
                  <a:cubicBezTo>
                    <a:pt x="386" y="41"/>
                    <a:pt x="385" y="44"/>
                    <a:pt x="381" y="44"/>
                  </a:cubicBezTo>
                  <a:cubicBezTo>
                    <a:pt x="376" y="44"/>
                    <a:pt x="368" y="44"/>
                    <a:pt x="375" y="47"/>
                  </a:cubicBezTo>
                  <a:cubicBezTo>
                    <a:pt x="383" y="50"/>
                    <a:pt x="374" y="51"/>
                    <a:pt x="368" y="51"/>
                  </a:cubicBezTo>
                  <a:cubicBezTo>
                    <a:pt x="362" y="51"/>
                    <a:pt x="362" y="59"/>
                    <a:pt x="370" y="60"/>
                  </a:cubicBezTo>
                  <a:cubicBezTo>
                    <a:pt x="378" y="61"/>
                    <a:pt x="372" y="66"/>
                    <a:pt x="366" y="64"/>
                  </a:cubicBezTo>
                  <a:cubicBezTo>
                    <a:pt x="359" y="62"/>
                    <a:pt x="357" y="65"/>
                    <a:pt x="363" y="68"/>
                  </a:cubicBezTo>
                  <a:close/>
                  <a:moveTo>
                    <a:pt x="406" y="33"/>
                  </a:moveTo>
                  <a:cubicBezTo>
                    <a:pt x="411" y="30"/>
                    <a:pt x="415" y="32"/>
                    <a:pt x="410" y="34"/>
                  </a:cubicBezTo>
                  <a:cubicBezTo>
                    <a:pt x="406" y="36"/>
                    <a:pt x="408" y="37"/>
                    <a:pt x="414" y="37"/>
                  </a:cubicBezTo>
                  <a:cubicBezTo>
                    <a:pt x="420" y="37"/>
                    <a:pt x="411" y="39"/>
                    <a:pt x="411" y="42"/>
                  </a:cubicBezTo>
                  <a:cubicBezTo>
                    <a:pt x="411" y="46"/>
                    <a:pt x="418" y="44"/>
                    <a:pt x="419" y="47"/>
                  </a:cubicBezTo>
                  <a:cubicBezTo>
                    <a:pt x="419" y="51"/>
                    <a:pt x="434" y="52"/>
                    <a:pt x="439" y="48"/>
                  </a:cubicBezTo>
                  <a:cubicBezTo>
                    <a:pt x="444" y="44"/>
                    <a:pt x="442" y="49"/>
                    <a:pt x="442" y="52"/>
                  </a:cubicBezTo>
                  <a:cubicBezTo>
                    <a:pt x="441" y="55"/>
                    <a:pt x="463" y="57"/>
                    <a:pt x="464" y="54"/>
                  </a:cubicBezTo>
                  <a:cubicBezTo>
                    <a:pt x="465" y="50"/>
                    <a:pt x="469" y="52"/>
                    <a:pt x="473" y="53"/>
                  </a:cubicBezTo>
                  <a:cubicBezTo>
                    <a:pt x="477" y="54"/>
                    <a:pt x="498" y="49"/>
                    <a:pt x="499" y="45"/>
                  </a:cubicBezTo>
                  <a:cubicBezTo>
                    <a:pt x="499" y="40"/>
                    <a:pt x="505" y="47"/>
                    <a:pt x="499" y="51"/>
                  </a:cubicBezTo>
                  <a:cubicBezTo>
                    <a:pt x="492" y="56"/>
                    <a:pt x="478" y="55"/>
                    <a:pt x="472" y="57"/>
                  </a:cubicBezTo>
                  <a:cubicBezTo>
                    <a:pt x="466" y="59"/>
                    <a:pt x="476" y="63"/>
                    <a:pt x="482" y="68"/>
                  </a:cubicBezTo>
                  <a:cubicBezTo>
                    <a:pt x="488" y="72"/>
                    <a:pt x="474" y="70"/>
                    <a:pt x="469" y="64"/>
                  </a:cubicBezTo>
                  <a:cubicBezTo>
                    <a:pt x="463" y="58"/>
                    <a:pt x="450" y="58"/>
                    <a:pt x="443" y="58"/>
                  </a:cubicBezTo>
                  <a:cubicBezTo>
                    <a:pt x="437" y="59"/>
                    <a:pt x="439" y="71"/>
                    <a:pt x="444" y="71"/>
                  </a:cubicBezTo>
                  <a:cubicBezTo>
                    <a:pt x="449" y="71"/>
                    <a:pt x="454" y="73"/>
                    <a:pt x="459" y="81"/>
                  </a:cubicBezTo>
                  <a:cubicBezTo>
                    <a:pt x="464" y="88"/>
                    <a:pt x="474" y="87"/>
                    <a:pt x="474" y="90"/>
                  </a:cubicBezTo>
                  <a:cubicBezTo>
                    <a:pt x="474" y="94"/>
                    <a:pt x="460" y="87"/>
                    <a:pt x="453" y="86"/>
                  </a:cubicBezTo>
                  <a:cubicBezTo>
                    <a:pt x="445" y="85"/>
                    <a:pt x="432" y="90"/>
                    <a:pt x="432" y="95"/>
                  </a:cubicBezTo>
                  <a:cubicBezTo>
                    <a:pt x="432" y="101"/>
                    <a:pt x="443" y="100"/>
                    <a:pt x="451" y="96"/>
                  </a:cubicBezTo>
                  <a:cubicBezTo>
                    <a:pt x="459" y="91"/>
                    <a:pt x="453" y="97"/>
                    <a:pt x="449" y="101"/>
                  </a:cubicBezTo>
                  <a:cubicBezTo>
                    <a:pt x="445" y="104"/>
                    <a:pt x="459" y="107"/>
                    <a:pt x="459" y="111"/>
                  </a:cubicBezTo>
                  <a:cubicBezTo>
                    <a:pt x="459" y="116"/>
                    <a:pt x="449" y="114"/>
                    <a:pt x="448" y="110"/>
                  </a:cubicBezTo>
                  <a:cubicBezTo>
                    <a:pt x="447" y="106"/>
                    <a:pt x="443" y="102"/>
                    <a:pt x="434" y="103"/>
                  </a:cubicBezTo>
                  <a:cubicBezTo>
                    <a:pt x="425" y="104"/>
                    <a:pt x="427" y="110"/>
                    <a:pt x="433" y="111"/>
                  </a:cubicBezTo>
                  <a:cubicBezTo>
                    <a:pt x="439" y="112"/>
                    <a:pt x="439" y="116"/>
                    <a:pt x="433" y="116"/>
                  </a:cubicBezTo>
                  <a:cubicBezTo>
                    <a:pt x="426" y="116"/>
                    <a:pt x="412" y="120"/>
                    <a:pt x="416" y="124"/>
                  </a:cubicBezTo>
                  <a:cubicBezTo>
                    <a:pt x="421" y="129"/>
                    <a:pt x="439" y="124"/>
                    <a:pt x="443" y="127"/>
                  </a:cubicBezTo>
                  <a:cubicBezTo>
                    <a:pt x="446" y="130"/>
                    <a:pt x="455" y="131"/>
                    <a:pt x="457" y="128"/>
                  </a:cubicBezTo>
                  <a:cubicBezTo>
                    <a:pt x="459" y="124"/>
                    <a:pt x="466" y="126"/>
                    <a:pt x="473" y="126"/>
                  </a:cubicBezTo>
                  <a:cubicBezTo>
                    <a:pt x="480" y="126"/>
                    <a:pt x="482" y="127"/>
                    <a:pt x="485" y="130"/>
                  </a:cubicBezTo>
                  <a:cubicBezTo>
                    <a:pt x="489" y="133"/>
                    <a:pt x="494" y="132"/>
                    <a:pt x="498" y="129"/>
                  </a:cubicBezTo>
                  <a:cubicBezTo>
                    <a:pt x="502" y="126"/>
                    <a:pt x="502" y="126"/>
                    <a:pt x="507" y="126"/>
                  </a:cubicBezTo>
                  <a:cubicBezTo>
                    <a:pt x="512" y="126"/>
                    <a:pt x="513" y="123"/>
                    <a:pt x="511" y="119"/>
                  </a:cubicBezTo>
                  <a:cubicBezTo>
                    <a:pt x="508" y="115"/>
                    <a:pt x="502" y="122"/>
                    <a:pt x="501" y="119"/>
                  </a:cubicBezTo>
                  <a:cubicBezTo>
                    <a:pt x="500" y="115"/>
                    <a:pt x="494" y="114"/>
                    <a:pt x="484" y="116"/>
                  </a:cubicBezTo>
                  <a:cubicBezTo>
                    <a:pt x="474" y="117"/>
                    <a:pt x="479" y="109"/>
                    <a:pt x="485" y="111"/>
                  </a:cubicBezTo>
                  <a:cubicBezTo>
                    <a:pt x="491" y="113"/>
                    <a:pt x="499" y="112"/>
                    <a:pt x="506" y="110"/>
                  </a:cubicBezTo>
                  <a:cubicBezTo>
                    <a:pt x="512" y="108"/>
                    <a:pt x="507" y="105"/>
                    <a:pt x="507" y="102"/>
                  </a:cubicBezTo>
                  <a:cubicBezTo>
                    <a:pt x="507" y="100"/>
                    <a:pt x="516" y="101"/>
                    <a:pt x="522" y="101"/>
                  </a:cubicBezTo>
                  <a:cubicBezTo>
                    <a:pt x="529" y="101"/>
                    <a:pt x="538" y="91"/>
                    <a:pt x="538" y="85"/>
                  </a:cubicBezTo>
                  <a:cubicBezTo>
                    <a:pt x="539" y="79"/>
                    <a:pt x="524" y="80"/>
                    <a:pt x="517" y="80"/>
                  </a:cubicBezTo>
                  <a:cubicBezTo>
                    <a:pt x="510" y="80"/>
                    <a:pt x="521" y="75"/>
                    <a:pt x="535" y="76"/>
                  </a:cubicBezTo>
                  <a:cubicBezTo>
                    <a:pt x="549" y="76"/>
                    <a:pt x="542" y="70"/>
                    <a:pt x="545" y="68"/>
                  </a:cubicBezTo>
                  <a:cubicBezTo>
                    <a:pt x="547" y="66"/>
                    <a:pt x="554" y="71"/>
                    <a:pt x="561" y="69"/>
                  </a:cubicBezTo>
                  <a:cubicBezTo>
                    <a:pt x="567" y="68"/>
                    <a:pt x="563" y="62"/>
                    <a:pt x="567" y="62"/>
                  </a:cubicBezTo>
                  <a:cubicBezTo>
                    <a:pt x="571" y="62"/>
                    <a:pt x="578" y="57"/>
                    <a:pt x="593" y="49"/>
                  </a:cubicBezTo>
                  <a:cubicBezTo>
                    <a:pt x="607" y="41"/>
                    <a:pt x="619" y="42"/>
                    <a:pt x="619" y="37"/>
                  </a:cubicBezTo>
                  <a:cubicBezTo>
                    <a:pt x="620" y="33"/>
                    <a:pt x="599" y="37"/>
                    <a:pt x="596" y="36"/>
                  </a:cubicBezTo>
                  <a:cubicBezTo>
                    <a:pt x="592" y="35"/>
                    <a:pt x="610" y="31"/>
                    <a:pt x="615" y="32"/>
                  </a:cubicBezTo>
                  <a:cubicBezTo>
                    <a:pt x="619" y="33"/>
                    <a:pt x="624" y="32"/>
                    <a:pt x="639" y="25"/>
                  </a:cubicBezTo>
                  <a:cubicBezTo>
                    <a:pt x="654" y="17"/>
                    <a:pt x="647" y="16"/>
                    <a:pt x="641" y="17"/>
                  </a:cubicBezTo>
                  <a:cubicBezTo>
                    <a:pt x="635" y="18"/>
                    <a:pt x="628" y="16"/>
                    <a:pt x="629" y="12"/>
                  </a:cubicBezTo>
                  <a:cubicBezTo>
                    <a:pt x="629" y="8"/>
                    <a:pt x="620" y="11"/>
                    <a:pt x="619" y="9"/>
                  </a:cubicBezTo>
                  <a:cubicBezTo>
                    <a:pt x="619" y="7"/>
                    <a:pt x="611" y="8"/>
                    <a:pt x="601" y="12"/>
                  </a:cubicBezTo>
                  <a:cubicBezTo>
                    <a:pt x="592" y="15"/>
                    <a:pt x="601" y="8"/>
                    <a:pt x="605" y="7"/>
                  </a:cubicBezTo>
                  <a:cubicBezTo>
                    <a:pt x="608" y="5"/>
                    <a:pt x="581" y="7"/>
                    <a:pt x="576" y="4"/>
                  </a:cubicBezTo>
                  <a:cubicBezTo>
                    <a:pt x="572" y="0"/>
                    <a:pt x="566" y="9"/>
                    <a:pt x="562" y="5"/>
                  </a:cubicBezTo>
                  <a:cubicBezTo>
                    <a:pt x="558" y="0"/>
                    <a:pt x="547" y="4"/>
                    <a:pt x="548" y="7"/>
                  </a:cubicBezTo>
                  <a:cubicBezTo>
                    <a:pt x="550" y="10"/>
                    <a:pt x="546" y="10"/>
                    <a:pt x="542" y="7"/>
                  </a:cubicBezTo>
                  <a:cubicBezTo>
                    <a:pt x="538" y="3"/>
                    <a:pt x="530" y="7"/>
                    <a:pt x="522" y="6"/>
                  </a:cubicBezTo>
                  <a:cubicBezTo>
                    <a:pt x="515" y="5"/>
                    <a:pt x="518" y="12"/>
                    <a:pt x="510" y="9"/>
                  </a:cubicBezTo>
                  <a:cubicBezTo>
                    <a:pt x="501" y="5"/>
                    <a:pt x="493" y="7"/>
                    <a:pt x="495" y="8"/>
                  </a:cubicBezTo>
                  <a:cubicBezTo>
                    <a:pt x="498" y="9"/>
                    <a:pt x="494" y="11"/>
                    <a:pt x="491" y="10"/>
                  </a:cubicBezTo>
                  <a:cubicBezTo>
                    <a:pt x="487" y="9"/>
                    <a:pt x="484" y="10"/>
                    <a:pt x="486" y="14"/>
                  </a:cubicBezTo>
                  <a:cubicBezTo>
                    <a:pt x="488" y="17"/>
                    <a:pt x="473" y="13"/>
                    <a:pt x="473" y="17"/>
                  </a:cubicBezTo>
                  <a:cubicBezTo>
                    <a:pt x="473" y="21"/>
                    <a:pt x="467" y="23"/>
                    <a:pt x="463" y="19"/>
                  </a:cubicBezTo>
                  <a:cubicBezTo>
                    <a:pt x="459" y="16"/>
                    <a:pt x="445" y="15"/>
                    <a:pt x="449" y="18"/>
                  </a:cubicBezTo>
                  <a:cubicBezTo>
                    <a:pt x="453" y="21"/>
                    <a:pt x="437" y="19"/>
                    <a:pt x="441" y="22"/>
                  </a:cubicBezTo>
                  <a:cubicBezTo>
                    <a:pt x="445" y="26"/>
                    <a:pt x="436" y="28"/>
                    <a:pt x="436" y="26"/>
                  </a:cubicBezTo>
                  <a:cubicBezTo>
                    <a:pt x="436" y="25"/>
                    <a:pt x="427" y="21"/>
                    <a:pt x="423" y="25"/>
                  </a:cubicBezTo>
                  <a:cubicBezTo>
                    <a:pt x="420" y="28"/>
                    <a:pt x="419" y="32"/>
                    <a:pt x="417" y="30"/>
                  </a:cubicBezTo>
                  <a:cubicBezTo>
                    <a:pt x="415" y="27"/>
                    <a:pt x="407" y="28"/>
                    <a:pt x="400" y="31"/>
                  </a:cubicBezTo>
                  <a:cubicBezTo>
                    <a:pt x="392" y="34"/>
                    <a:pt x="401" y="36"/>
                    <a:pt x="406" y="33"/>
                  </a:cubicBezTo>
                  <a:close/>
                  <a:moveTo>
                    <a:pt x="496" y="341"/>
                  </a:moveTo>
                  <a:cubicBezTo>
                    <a:pt x="498" y="340"/>
                    <a:pt x="503" y="331"/>
                    <a:pt x="497" y="332"/>
                  </a:cubicBezTo>
                  <a:cubicBezTo>
                    <a:pt x="490" y="332"/>
                    <a:pt x="492" y="341"/>
                    <a:pt x="496" y="341"/>
                  </a:cubicBezTo>
                  <a:close/>
                  <a:moveTo>
                    <a:pt x="464" y="333"/>
                  </a:moveTo>
                  <a:cubicBezTo>
                    <a:pt x="470" y="336"/>
                    <a:pt x="479" y="327"/>
                    <a:pt x="478" y="324"/>
                  </a:cubicBezTo>
                  <a:cubicBezTo>
                    <a:pt x="477" y="321"/>
                    <a:pt x="457" y="329"/>
                    <a:pt x="464" y="333"/>
                  </a:cubicBezTo>
                  <a:close/>
                  <a:moveTo>
                    <a:pt x="490" y="313"/>
                  </a:moveTo>
                  <a:cubicBezTo>
                    <a:pt x="491" y="310"/>
                    <a:pt x="478" y="308"/>
                    <a:pt x="479" y="304"/>
                  </a:cubicBezTo>
                  <a:cubicBezTo>
                    <a:pt x="480" y="300"/>
                    <a:pt x="467" y="297"/>
                    <a:pt x="463" y="295"/>
                  </a:cubicBezTo>
                  <a:cubicBezTo>
                    <a:pt x="459" y="293"/>
                    <a:pt x="453" y="292"/>
                    <a:pt x="453" y="288"/>
                  </a:cubicBezTo>
                  <a:cubicBezTo>
                    <a:pt x="453" y="283"/>
                    <a:pt x="445" y="286"/>
                    <a:pt x="444" y="293"/>
                  </a:cubicBezTo>
                  <a:cubicBezTo>
                    <a:pt x="444" y="299"/>
                    <a:pt x="440" y="298"/>
                    <a:pt x="442" y="304"/>
                  </a:cubicBezTo>
                  <a:cubicBezTo>
                    <a:pt x="444" y="310"/>
                    <a:pt x="434" y="311"/>
                    <a:pt x="435" y="315"/>
                  </a:cubicBezTo>
                  <a:cubicBezTo>
                    <a:pt x="437" y="318"/>
                    <a:pt x="441" y="314"/>
                    <a:pt x="445" y="314"/>
                  </a:cubicBezTo>
                  <a:cubicBezTo>
                    <a:pt x="450" y="314"/>
                    <a:pt x="444" y="320"/>
                    <a:pt x="450" y="321"/>
                  </a:cubicBezTo>
                  <a:cubicBezTo>
                    <a:pt x="454" y="321"/>
                    <a:pt x="461" y="316"/>
                    <a:pt x="463" y="313"/>
                  </a:cubicBezTo>
                  <a:cubicBezTo>
                    <a:pt x="465" y="310"/>
                    <a:pt x="469" y="309"/>
                    <a:pt x="474" y="313"/>
                  </a:cubicBezTo>
                  <a:cubicBezTo>
                    <a:pt x="479" y="316"/>
                    <a:pt x="489" y="317"/>
                    <a:pt x="490" y="313"/>
                  </a:cubicBezTo>
                  <a:close/>
                  <a:moveTo>
                    <a:pt x="607" y="282"/>
                  </a:moveTo>
                  <a:cubicBezTo>
                    <a:pt x="611" y="282"/>
                    <a:pt x="612" y="288"/>
                    <a:pt x="618" y="293"/>
                  </a:cubicBezTo>
                  <a:cubicBezTo>
                    <a:pt x="625" y="299"/>
                    <a:pt x="626" y="295"/>
                    <a:pt x="627" y="291"/>
                  </a:cubicBezTo>
                  <a:cubicBezTo>
                    <a:pt x="628" y="287"/>
                    <a:pt x="636" y="290"/>
                    <a:pt x="635" y="286"/>
                  </a:cubicBezTo>
                  <a:cubicBezTo>
                    <a:pt x="635" y="283"/>
                    <a:pt x="641" y="278"/>
                    <a:pt x="646" y="276"/>
                  </a:cubicBezTo>
                  <a:cubicBezTo>
                    <a:pt x="650" y="274"/>
                    <a:pt x="642" y="270"/>
                    <a:pt x="636" y="270"/>
                  </a:cubicBezTo>
                  <a:cubicBezTo>
                    <a:pt x="631" y="271"/>
                    <a:pt x="629" y="267"/>
                    <a:pt x="629" y="264"/>
                  </a:cubicBezTo>
                  <a:cubicBezTo>
                    <a:pt x="629" y="262"/>
                    <a:pt x="619" y="256"/>
                    <a:pt x="615" y="257"/>
                  </a:cubicBezTo>
                  <a:cubicBezTo>
                    <a:pt x="612" y="258"/>
                    <a:pt x="606" y="252"/>
                    <a:pt x="601" y="252"/>
                  </a:cubicBezTo>
                  <a:cubicBezTo>
                    <a:pt x="596" y="251"/>
                    <a:pt x="590" y="248"/>
                    <a:pt x="590" y="243"/>
                  </a:cubicBezTo>
                  <a:cubicBezTo>
                    <a:pt x="591" y="238"/>
                    <a:pt x="600" y="244"/>
                    <a:pt x="601" y="240"/>
                  </a:cubicBezTo>
                  <a:cubicBezTo>
                    <a:pt x="603" y="237"/>
                    <a:pt x="592" y="239"/>
                    <a:pt x="592" y="236"/>
                  </a:cubicBezTo>
                  <a:cubicBezTo>
                    <a:pt x="592" y="233"/>
                    <a:pt x="595" y="234"/>
                    <a:pt x="597" y="232"/>
                  </a:cubicBezTo>
                  <a:cubicBezTo>
                    <a:pt x="599" y="230"/>
                    <a:pt x="595" y="227"/>
                    <a:pt x="592" y="225"/>
                  </a:cubicBezTo>
                  <a:cubicBezTo>
                    <a:pt x="590" y="224"/>
                    <a:pt x="589" y="228"/>
                    <a:pt x="587" y="228"/>
                  </a:cubicBezTo>
                  <a:cubicBezTo>
                    <a:pt x="584" y="228"/>
                    <a:pt x="586" y="224"/>
                    <a:pt x="588" y="222"/>
                  </a:cubicBezTo>
                  <a:cubicBezTo>
                    <a:pt x="590" y="219"/>
                    <a:pt x="580" y="217"/>
                    <a:pt x="576" y="218"/>
                  </a:cubicBezTo>
                  <a:cubicBezTo>
                    <a:pt x="571" y="219"/>
                    <a:pt x="570" y="217"/>
                    <a:pt x="570" y="214"/>
                  </a:cubicBezTo>
                  <a:cubicBezTo>
                    <a:pt x="570" y="211"/>
                    <a:pt x="562" y="214"/>
                    <a:pt x="560" y="216"/>
                  </a:cubicBezTo>
                  <a:cubicBezTo>
                    <a:pt x="557" y="218"/>
                    <a:pt x="553" y="214"/>
                    <a:pt x="557" y="214"/>
                  </a:cubicBezTo>
                  <a:cubicBezTo>
                    <a:pt x="560" y="213"/>
                    <a:pt x="565" y="210"/>
                    <a:pt x="563" y="207"/>
                  </a:cubicBezTo>
                  <a:cubicBezTo>
                    <a:pt x="562" y="204"/>
                    <a:pt x="553" y="204"/>
                    <a:pt x="551" y="208"/>
                  </a:cubicBezTo>
                  <a:cubicBezTo>
                    <a:pt x="550" y="212"/>
                    <a:pt x="542" y="203"/>
                    <a:pt x="542" y="200"/>
                  </a:cubicBezTo>
                  <a:cubicBezTo>
                    <a:pt x="542" y="197"/>
                    <a:pt x="531" y="200"/>
                    <a:pt x="532" y="194"/>
                  </a:cubicBezTo>
                  <a:cubicBezTo>
                    <a:pt x="534" y="189"/>
                    <a:pt x="519" y="188"/>
                    <a:pt x="515" y="188"/>
                  </a:cubicBezTo>
                  <a:cubicBezTo>
                    <a:pt x="511" y="188"/>
                    <a:pt x="505" y="191"/>
                    <a:pt x="506" y="194"/>
                  </a:cubicBezTo>
                  <a:cubicBezTo>
                    <a:pt x="507" y="198"/>
                    <a:pt x="502" y="197"/>
                    <a:pt x="501" y="193"/>
                  </a:cubicBezTo>
                  <a:cubicBezTo>
                    <a:pt x="500" y="189"/>
                    <a:pt x="491" y="197"/>
                    <a:pt x="488" y="197"/>
                  </a:cubicBezTo>
                  <a:cubicBezTo>
                    <a:pt x="485" y="197"/>
                    <a:pt x="490" y="187"/>
                    <a:pt x="488" y="183"/>
                  </a:cubicBezTo>
                  <a:cubicBezTo>
                    <a:pt x="487" y="180"/>
                    <a:pt x="485" y="179"/>
                    <a:pt x="483" y="174"/>
                  </a:cubicBezTo>
                  <a:cubicBezTo>
                    <a:pt x="480" y="168"/>
                    <a:pt x="470" y="171"/>
                    <a:pt x="467" y="174"/>
                  </a:cubicBezTo>
                  <a:cubicBezTo>
                    <a:pt x="464" y="177"/>
                    <a:pt x="455" y="176"/>
                    <a:pt x="450" y="180"/>
                  </a:cubicBezTo>
                  <a:cubicBezTo>
                    <a:pt x="445" y="185"/>
                    <a:pt x="450" y="190"/>
                    <a:pt x="452" y="192"/>
                  </a:cubicBezTo>
                  <a:cubicBezTo>
                    <a:pt x="454" y="194"/>
                    <a:pt x="445" y="197"/>
                    <a:pt x="448" y="200"/>
                  </a:cubicBezTo>
                  <a:cubicBezTo>
                    <a:pt x="451" y="203"/>
                    <a:pt x="456" y="201"/>
                    <a:pt x="456" y="206"/>
                  </a:cubicBezTo>
                  <a:cubicBezTo>
                    <a:pt x="457" y="210"/>
                    <a:pt x="445" y="204"/>
                    <a:pt x="443" y="200"/>
                  </a:cubicBezTo>
                  <a:cubicBezTo>
                    <a:pt x="441" y="197"/>
                    <a:pt x="444" y="193"/>
                    <a:pt x="441" y="190"/>
                  </a:cubicBezTo>
                  <a:cubicBezTo>
                    <a:pt x="439" y="187"/>
                    <a:pt x="441" y="184"/>
                    <a:pt x="445" y="179"/>
                  </a:cubicBezTo>
                  <a:cubicBezTo>
                    <a:pt x="450" y="174"/>
                    <a:pt x="454" y="174"/>
                    <a:pt x="454" y="172"/>
                  </a:cubicBezTo>
                  <a:cubicBezTo>
                    <a:pt x="454" y="169"/>
                    <a:pt x="434" y="169"/>
                    <a:pt x="422" y="179"/>
                  </a:cubicBezTo>
                  <a:cubicBezTo>
                    <a:pt x="410" y="190"/>
                    <a:pt x="414" y="204"/>
                    <a:pt x="414" y="207"/>
                  </a:cubicBezTo>
                  <a:cubicBezTo>
                    <a:pt x="415" y="210"/>
                    <a:pt x="425" y="209"/>
                    <a:pt x="432" y="210"/>
                  </a:cubicBezTo>
                  <a:cubicBezTo>
                    <a:pt x="438" y="212"/>
                    <a:pt x="434" y="215"/>
                    <a:pt x="430" y="214"/>
                  </a:cubicBezTo>
                  <a:cubicBezTo>
                    <a:pt x="425" y="213"/>
                    <a:pt x="417" y="212"/>
                    <a:pt x="418" y="215"/>
                  </a:cubicBezTo>
                  <a:cubicBezTo>
                    <a:pt x="418" y="218"/>
                    <a:pt x="428" y="224"/>
                    <a:pt x="433" y="223"/>
                  </a:cubicBezTo>
                  <a:cubicBezTo>
                    <a:pt x="439" y="222"/>
                    <a:pt x="439" y="222"/>
                    <a:pt x="442" y="225"/>
                  </a:cubicBezTo>
                  <a:cubicBezTo>
                    <a:pt x="444" y="228"/>
                    <a:pt x="451" y="227"/>
                    <a:pt x="458" y="227"/>
                  </a:cubicBezTo>
                  <a:cubicBezTo>
                    <a:pt x="464" y="228"/>
                    <a:pt x="472" y="230"/>
                    <a:pt x="475" y="230"/>
                  </a:cubicBezTo>
                  <a:cubicBezTo>
                    <a:pt x="479" y="231"/>
                    <a:pt x="483" y="229"/>
                    <a:pt x="484" y="227"/>
                  </a:cubicBezTo>
                  <a:cubicBezTo>
                    <a:pt x="485" y="225"/>
                    <a:pt x="498" y="230"/>
                    <a:pt x="502" y="229"/>
                  </a:cubicBezTo>
                  <a:cubicBezTo>
                    <a:pt x="506" y="229"/>
                    <a:pt x="503" y="225"/>
                    <a:pt x="501" y="224"/>
                  </a:cubicBezTo>
                  <a:cubicBezTo>
                    <a:pt x="498" y="223"/>
                    <a:pt x="499" y="219"/>
                    <a:pt x="503" y="220"/>
                  </a:cubicBezTo>
                  <a:cubicBezTo>
                    <a:pt x="506" y="222"/>
                    <a:pt x="511" y="223"/>
                    <a:pt x="512" y="227"/>
                  </a:cubicBezTo>
                  <a:cubicBezTo>
                    <a:pt x="513" y="229"/>
                    <a:pt x="516" y="228"/>
                    <a:pt x="516" y="230"/>
                  </a:cubicBezTo>
                  <a:cubicBezTo>
                    <a:pt x="517" y="233"/>
                    <a:pt x="528" y="236"/>
                    <a:pt x="529" y="239"/>
                  </a:cubicBezTo>
                  <a:cubicBezTo>
                    <a:pt x="529" y="241"/>
                    <a:pt x="517" y="243"/>
                    <a:pt x="521" y="245"/>
                  </a:cubicBezTo>
                  <a:cubicBezTo>
                    <a:pt x="524" y="248"/>
                    <a:pt x="529" y="242"/>
                    <a:pt x="533" y="242"/>
                  </a:cubicBezTo>
                  <a:cubicBezTo>
                    <a:pt x="537" y="241"/>
                    <a:pt x="537" y="251"/>
                    <a:pt x="541" y="250"/>
                  </a:cubicBezTo>
                  <a:cubicBezTo>
                    <a:pt x="545" y="248"/>
                    <a:pt x="549" y="251"/>
                    <a:pt x="553" y="258"/>
                  </a:cubicBezTo>
                  <a:cubicBezTo>
                    <a:pt x="557" y="264"/>
                    <a:pt x="552" y="269"/>
                    <a:pt x="553" y="271"/>
                  </a:cubicBezTo>
                  <a:cubicBezTo>
                    <a:pt x="553" y="274"/>
                    <a:pt x="561" y="273"/>
                    <a:pt x="566" y="270"/>
                  </a:cubicBezTo>
                  <a:cubicBezTo>
                    <a:pt x="571" y="268"/>
                    <a:pt x="575" y="273"/>
                    <a:pt x="578" y="276"/>
                  </a:cubicBezTo>
                  <a:cubicBezTo>
                    <a:pt x="582" y="280"/>
                    <a:pt x="565" y="285"/>
                    <a:pt x="567" y="282"/>
                  </a:cubicBezTo>
                  <a:cubicBezTo>
                    <a:pt x="568" y="279"/>
                    <a:pt x="557" y="271"/>
                    <a:pt x="546" y="275"/>
                  </a:cubicBezTo>
                  <a:cubicBezTo>
                    <a:pt x="536" y="279"/>
                    <a:pt x="543" y="285"/>
                    <a:pt x="544" y="288"/>
                  </a:cubicBezTo>
                  <a:cubicBezTo>
                    <a:pt x="545" y="292"/>
                    <a:pt x="535" y="295"/>
                    <a:pt x="525" y="292"/>
                  </a:cubicBezTo>
                  <a:cubicBezTo>
                    <a:pt x="516" y="289"/>
                    <a:pt x="519" y="294"/>
                    <a:pt x="515" y="294"/>
                  </a:cubicBezTo>
                  <a:cubicBezTo>
                    <a:pt x="511" y="294"/>
                    <a:pt x="506" y="300"/>
                    <a:pt x="510" y="304"/>
                  </a:cubicBezTo>
                  <a:cubicBezTo>
                    <a:pt x="514" y="308"/>
                    <a:pt x="521" y="305"/>
                    <a:pt x="528" y="305"/>
                  </a:cubicBezTo>
                  <a:cubicBezTo>
                    <a:pt x="534" y="305"/>
                    <a:pt x="535" y="307"/>
                    <a:pt x="536" y="304"/>
                  </a:cubicBezTo>
                  <a:cubicBezTo>
                    <a:pt x="536" y="300"/>
                    <a:pt x="543" y="302"/>
                    <a:pt x="548" y="303"/>
                  </a:cubicBezTo>
                  <a:cubicBezTo>
                    <a:pt x="552" y="304"/>
                    <a:pt x="551" y="310"/>
                    <a:pt x="557" y="311"/>
                  </a:cubicBezTo>
                  <a:cubicBezTo>
                    <a:pt x="563" y="312"/>
                    <a:pt x="558" y="317"/>
                    <a:pt x="562" y="321"/>
                  </a:cubicBezTo>
                  <a:cubicBezTo>
                    <a:pt x="565" y="325"/>
                    <a:pt x="577" y="323"/>
                    <a:pt x="581" y="327"/>
                  </a:cubicBezTo>
                  <a:cubicBezTo>
                    <a:pt x="585" y="332"/>
                    <a:pt x="603" y="340"/>
                    <a:pt x="606" y="337"/>
                  </a:cubicBezTo>
                  <a:cubicBezTo>
                    <a:pt x="609" y="334"/>
                    <a:pt x="590" y="317"/>
                    <a:pt x="585" y="316"/>
                  </a:cubicBezTo>
                  <a:cubicBezTo>
                    <a:pt x="580" y="314"/>
                    <a:pt x="590" y="312"/>
                    <a:pt x="597" y="318"/>
                  </a:cubicBezTo>
                  <a:cubicBezTo>
                    <a:pt x="604" y="323"/>
                    <a:pt x="614" y="326"/>
                    <a:pt x="619" y="319"/>
                  </a:cubicBezTo>
                  <a:cubicBezTo>
                    <a:pt x="624" y="313"/>
                    <a:pt x="615" y="315"/>
                    <a:pt x="615" y="310"/>
                  </a:cubicBezTo>
                  <a:cubicBezTo>
                    <a:pt x="615" y="305"/>
                    <a:pt x="611" y="299"/>
                    <a:pt x="606" y="299"/>
                  </a:cubicBezTo>
                  <a:cubicBezTo>
                    <a:pt x="601" y="299"/>
                    <a:pt x="588" y="289"/>
                    <a:pt x="593" y="287"/>
                  </a:cubicBezTo>
                  <a:cubicBezTo>
                    <a:pt x="598" y="285"/>
                    <a:pt x="592" y="282"/>
                    <a:pt x="595" y="278"/>
                  </a:cubicBezTo>
                  <a:cubicBezTo>
                    <a:pt x="599" y="274"/>
                    <a:pt x="602" y="281"/>
                    <a:pt x="607" y="282"/>
                  </a:cubicBezTo>
                  <a:close/>
                  <a:moveTo>
                    <a:pt x="531" y="265"/>
                  </a:moveTo>
                  <a:cubicBezTo>
                    <a:pt x="536" y="264"/>
                    <a:pt x="535" y="257"/>
                    <a:pt x="532" y="254"/>
                  </a:cubicBezTo>
                  <a:cubicBezTo>
                    <a:pt x="531" y="251"/>
                    <a:pt x="526" y="251"/>
                    <a:pt x="522" y="251"/>
                  </a:cubicBezTo>
                  <a:cubicBezTo>
                    <a:pt x="518" y="252"/>
                    <a:pt x="511" y="258"/>
                    <a:pt x="515" y="264"/>
                  </a:cubicBezTo>
                  <a:cubicBezTo>
                    <a:pt x="519" y="270"/>
                    <a:pt x="527" y="265"/>
                    <a:pt x="531" y="265"/>
                  </a:cubicBezTo>
                  <a:close/>
                  <a:moveTo>
                    <a:pt x="487" y="172"/>
                  </a:moveTo>
                  <a:cubicBezTo>
                    <a:pt x="485" y="177"/>
                    <a:pt x="491" y="177"/>
                    <a:pt x="492" y="182"/>
                  </a:cubicBezTo>
                  <a:cubicBezTo>
                    <a:pt x="492" y="187"/>
                    <a:pt x="499" y="189"/>
                    <a:pt x="504" y="186"/>
                  </a:cubicBezTo>
                  <a:cubicBezTo>
                    <a:pt x="509" y="183"/>
                    <a:pt x="523" y="187"/>
                    <a:pt x="523" y="183"/>
                  </a:cubicBezTo>
                  <a:cubicBezTo>
                    <a:pt x="523" y="179"/>
                    <a:pt x="508" y="172"/>
                    <a:pt x="503" y="173"/>
                  </a:cubicBezTo>
                  <a:cubicBezTo>
                    <a:pt x="498" y="174"/>
                    <a:pt x="489" y="167"/>
                    <a:pt x="487" y="172"/>
                  </a:cubicBezTo>
                  <a:close/>
                  <a:moveTo>
                    <a:pt x="621" y="475"/>
                  </a:moveTo>
                  <a:cubicBezTo>
                    <a:pt x="621" y="478"/>
                    <a:pt x="642" y="487"/>
                    <a:pt x="643" y="483"/>
                  </a:cubicBezTo>
                  <a:cubicBezTo>
                    <a:pt x="643" y="479"/>
                    <a:pt x="620" y="473"/>
                    <a:pt x="621" y="475"/>
                  </a:cubicBezTo>
                  <a:close/>
                  <a:moveTo>
                    <a:pt x="711" y="497"/>
                  </a:moveTo>
                  <a:cubicBezTo>
                    <a:pt x="710" y="499"/>
                    <a:pt x="707" y="495"/>
                    <a:pt x="711" y="492"/>
                  </a:cubicBezTo>
                  <a:cubicBezTo>
                    <a:pt x="714" y="490"/>
                    <a:pt x="710" y="489"/>
                    <a:pt x="707" y="491"/>
                  </a:cubicBezTo>
                  <a:cubicBezTo>
                    <a:pt x="704" y="492"/>
                    <a:pt x="705" y="484"/>
                    <a:pt x="708" y="483"/>
                  </a:cubicBezTo>
                  <a:cubicBezTo>
                    <a:pt x="710" y="481"/>
                    <a:pt x="701" y="478"/>
                    <a:pt x="701" y="481"/>
                  </a:cubicBezTo>
                  <a:cubicBezTo>
                    <a:pt x="701" y="484"/>
                    <a:pt x="695" y="482"/>
                    <a:pt x="694" y="480"/>
                  </a:cubicBezTo>
                  <a:cubicBezTo>
                    <a:pt x="693" y="477"/>
                    <a:pt x="689" y="477"/>
                    <a:pt x="691" y="475"/>
                  </a:cubicBezTo>
                  <a:cubicBezTo>
                    <a:pt x="692" y="473"/>
                    <a:pt x="685" y="472"/>
                    <a:pt x="684" y="475"/>
                  </a:cubicBezTo>
                  <a:cubicBezTo>
                    <a:pt x="684" y="478"/>
                    <a:pt x="682" y="473"/>
                    <a:pt x="685" y="469"/>
                  </a:cubicBezTo>
                  <a:cubicBezTo>
                    <a:pt x="689" y="466"/>
                    <a:pt x="688" y="462"/>
                    <a:pt x="691" y="460"/>
                  </a:cubicBezTo>
                  <a:cubicBezTo>
                    <a:pt x="694" y="458"/>
                    <a:pt x="691" y="456"/>
                    <a:pt x="687" y="458"/>
                  </a:cubicBezTo>
                  <a:cubicBezTo>
                    <a:pt x="683" y="459"/>
                    <a:pt x="674" y="472"/>
                    <a:pt x="674" y="476"/>
                  </a:cubicBezTo>
                  <a:cubicBezTo>
                    <a:pt x="674" y="479"/>
                    <a:pt x="674" y="484"/>
                    <a:pt x="670" y="483"/>
                  </a:cubicBezTo>
                  <a:cubicBezTo>
                    <a:pt x="667" y="483"/>
                    <a:pt x="663" y="486"/>
                    <a:pt x="666" y="488"/>
                  </a:cubicBezTo>
                  <a:cubicBezTo>
                    <a:pt x="668" y="490"/>
                    <a:pt x="659" y="496"/>
                    <a:pt x="663" y="498"/>
                  </a:cubicBezTo>
                  <a:cubicBezTo>
                    <a:pt x="667" y="500"/>
                    <a:pt x="672" y="497"/>
                    <a:pt x="676" y="498"/>
                  </a:cubicBezTo>
                  <a:cubicBezTo>
                    <a:pt x="680" y="498"/>
                    <a:pt x="684" y="498"/>
                    <a:pt x="687" y="496"/>
                  </a:cubicBezTo>
                  <a:cubicBezTo>
                    <a:pt x="691" y="493"/>
                    <a:pt x="691" y="498"/>
                    <a:pt x="695" y="498"/>
                  </a:cubicBezTo>
                  <a:cubicBezTo>
                    <a:pt x="698" y="497"/>
                    <a:pt x="693" y="501"/>
                    <a:pt x="693" y="503"/>
                  </a:cubicBezTo>
                  <a:cubicBezTo>
                    <a:pt x="693" y="506"/>
                    <a:pt x="697" y="502"/>
                    <a:pt x="700" y="501"/>
                  </a:cubicBezTo>
                  <a:cubicBezTo>
                    <a:pt x="702" y="499"/>
                    <a:pt x="706" y="501"/>
                    <a:pt x="705" y="503"/>
                  </a:cubicBezTo>
                  <a:cubicBezTo>
                    <a:pt x="703" y="505"/>
                    <a:pt x="712" y="508"/>
                    <a:pt x="715" y="504"/>
                  </a:cubicBezTo>
                  <a:cubicBezTo>
                    <a:pt x="717" y="500"/>
                    <a:pt x="712" y="494"/>
                    <a:pt x="711" y="497"/>
                  </a:cubicBezTo>
                  <a:close/>
                  <a:moveTo>
                    <a:pt x="66" y="431"/>
                  </a:moveTo>
                  <a:cubicBezTo>
                    <a:pt x="60" y="435"/>
                    <a:pt x="75" y="451"/>
                    <a:pt x="79" y="449"/>
                  </a:cubicBezTo>
                  <a:cubicBezTo>
                    <a:pt x="81" y="447"/>
                    <a:pt x="75" y="441"/>
                    <a:pt x="75" y="436"/>
                  </a:cubicBezTo>
                  <a:cubicBezTo>
                    <a:pt x="75" y="432"/>
                    <a:pt x="73" y="428"/>
                    <a:pt x="66" y="431"/>
                  </a:cubicBezTo>
                  <a:close/>
                  <a:moveTo>
                    <a:pt x="654" y="513"/>
                  </a:moveTo>
                  <a:cubicBezTo>
                    <a:pt x="652" y="513"/>
                    <a:pt x="654" y="509"/>
                    <a:pt x="654" y="507"/>
                  </a:cubicBezTo>
                  <a:cubicBezTo>
                    <a:pt x="654" y="505"/>
                    <a:pt x="649" y="508"/>
                    <a:pt x="648" y="510"/>
                  </a:cubicBezTo>
                  <a:cubicBezTo>
                    <a:pt x="648" y="513"/>
                    <a:pt x="644" y="513"/>
                    <a:pt x="644" y="515"/>
                  </a:cubicBezTo>
                  <a:cubicBezTo>
                    <a:pt x="644" y="519"/>
                    <a:pt x="644" y="517"/>
                    <a:pt x="641" y="518"/>
                  </a:cubicBezTo>
                  <a:cubicBezTo>
                    <a:pt x="638" y="520"/>
                    <a:pt x="627" y="518"/>
                    <a:pt x="627" y="516"/>
                  </a:cubicBezTo>
                  <a:cubicBezTo>
                    <a:pt x="626" y="513"/>
                    <a:pt x="618" y="512"/>
                    <a:pt x="618" y="509"/>
                  </a:cubicBezTo>
                  <a:cubicBezTo>
                    <a:pt x="618" y="505"/>
                    <a:pt x="614" y="504"/>
                    <a:pt x="617" y="500"/>
                  </a:cubicBezTo>
                  <a:cubicBezTo>
                    <a:pt x="620" y="497"/>
                    <a:pt x="616" y="495"/>
                    <a:pt x="613" y="498"/>
                  </a:cubicBezTo>
                  <a:cubicBezTo>
                    <a:pt x="610" y="501"/>
                    <a:pt x="608" y="496"/>
                    <a:pt x="613" y="495"/>
                  </a:cubicBezTo>
                  <a:cubicBezTo>
                    <a:pt x="617" y="493"/>
                    <a:pt x="624" y="491"/>
                    <a:pt x="620" y="484"/>
                  </a:cubicBezTo>
                  <a:cubicBezTo>
                    <a:pt x="616" y="477"/>
                    <a:pt x="592" y="486"/>
                    <a:pt x="586" y="490"/>
                  </a:cubicBezTo>
                  <a:cubicBezTo>
                    <a:pt x="579" y="494"/>
                    <a:pt x="572" y="505"/>
                    <a:pt x="568" y="505"/>
                  </a:cubicBezTo>
                  <a:cubicBezTo>
                    <a:pt x="565" y="505"/>
                    <a:pt x="574" y="499"/>
                    <a:pt x="575" y="497"/>
                  </a:cubicBezTo>
                  <a:cubicBezTo>
                    <a:pt x="577" y="494"/>
                    <a:pt x="575" y="492"/>
                    <a:pt x="577" y="493"/>
                  </a:cubicBezTo>
                  <a:cubicBezTo>
                    <a:pt x="579" y="494"/>
                    <a:pt x="585" y="485"/>
                    <a:pt x="588" y="482"/>
                  </a:cubicBezTo>
                  <a:cubicBezTo>
                    <a:pt x="592" y="479"/>
                    <a:pt x="596" y="482"/>
                    <a:pt x="597" y="480"/>
                  </a:cubicBezTo>
                  <a:cubicBezTo>
                    <a:pt x="597" y="477"/>
                    <a:pt x="599" y="476"/>
                    <a:pt x="603" y="473"/>
                  </a:cubicBezTo>
                  <a:cubicBezTo>
                    <a:pt x="606" y="469"/>
                    <a:pt x="649" y="470"/>
                    <a:pt x="653" y="470"/>
                  </a:cubicBezTo>
                  <a:cubicBezTo>
                    <a:pt x="657" y="470"/>
                    <a:pt x="665" y="465"/>
                    <a:pt x="667" y="461"/>
                  </a:cubicBezTo>
                  <a:cubicBezTo>
                    <a:pt x="670" y="458"/>
                    <a:pt x="673" y="458"/>
                    <a:pt x="678" y="458"/>
                  </a:cubicBezTo>
                  <a:cubicBezTo>
                    <a:pt x="684" y="458"/>
                    <a:pt x="687" y="453"/>
                    <a:pt x="690" y="451"/>
                  </a:cubicBezTo>
                  <a:cubicBezTo>
                    <a:pt x="692" y="449"/>
                    <a:pt x="691" y="448"/>
                    <a:pt x="689" y="448"/>
                  </a:cubicBezTo>
                  <a:cubicBezTo>
                    <a:pt x="686" y="447"/>
                    <a:pt x="684" y="446"/>
                    <a:pt x="687" y="446"/>
                  </a:cubicBezTo>
                  <a:cubicBezTo>
                    <a:pt x="689" y="445"/>
                    <a:pt x="690" y="444"/>
                    <a:pt x="691" y="441"/>
                  </a:cubicBezTo>
                  <a:cubicBezTo>
                    <a:pt x="692" y="437"/>
                    <a:pt x="690" y="439"/>
                    <a:pt x="687" y="434"/>
                  </a:cubicBezTo>
                  <a:cubicBezTo>
                    <a:pt x="684" y="430"/>
                    <a:pt x="682" y="436"/>
                    <a:pt x="679" y="436"/>
                  </a:cubicBezTo>
                  <a:cubicBezTo>
                    <a:pt x="675" y="435"/>
                    <a:pt x="681" y="431"/>
                    <a:pt x="678" y="429"/>
                  </a:cubicBezTo>
                  <a:cubicBezTo>
                    <a:pt x="675" y="427"/>
                    <a:pt x="670" y="429"/>
                    <a:pt x="666" y="432"/>
                  </a:cubicBezTo>
                  <a:cubicBezTo>
                    <a:pt x="661" y="436"/>
                    <a:pt x="662" y="432"/>
                    <a:pt x="658" y="436"/>
                  </a:cubicBezTo>
                  <a:cubicBezTo>
                    <a:pt x="654" y="439"/>
                    <a:pt x="654" y="434"/>
                    <a:pt x="656" y="432"/>
                  </a:cubicBezTo>
                  <a:cubicBezTo>
                    <a:pt x="658" y="431"/>
                    <a:pt x="659" y="433"/>
                    <a:pt x="661" y="430"/>
                  </a:cubicBezTo>
                  <a:cubicBezTo>
                    <a:pt x="662" y="428"/>
                    <a:pt x="664" y="430"/>
                    <a:pt x="668" y="428"/>
                  </a:cubicBezTo>
                  <a:cubicBezTo>
                    <a:pt x="672" y="425"/>
                    <a:pt x="675" y="426"/>
                    <a:pt x="677" y="424"/>
                  </a:cubicBezTo>
                  <a:cubicBezTo>
                    <a:pt x="678" y="422"/>
                    <a:pt x="675" y="420"/>
                    <a:pt x="671" y="421"/>
                  </a:cubicBezTo>
                  <a:cubicBezTo>
                    <a:pt x="667" y="421"/>
                    <a:pt x="664" y="415"/>
                    <a:pt x="662" y="417"/>
                  </a:cubicBezTo>
                  <a:cubicBezTo>
                    <a:pt x="659" y="419"/>
                    <a:pt x="660" y="414"/>
                    <a:pt x="657" y="416"/>
                  </a:cubicBezTo>
                  <a:cubicBezTo>
                    <a:pt x="654" y="418"/>
                    <a:pt x="652" y="416"/>
                    <a:pt x="651" y="412"/>
                  </a:cubicBezTo>
                  <a:cubicBezTo>
                    <a:pt x="650" y="409"/>
                    <a:pt x="642" y="403"/>
                    <a:pt x="638" y="402"/>
                  </a:cubicBezTo>
                  <a:cubicBezTo>
                    <a:pt x="633" y="400"/>
                    <a:pt x="636" y="398"/>
                    <a:pt x="639" y="400"/>
                  </a:cubicBezTo>
                  <a:cubicBezTo>
                    <a:pt x="641" y="401"/>
                    <a:pt x="644" y="398"/>
                    <a:pt x="645" y="396"/>
                  </a:cubicBezTo>
                  <a:cubicBezTo>
                    <a:pt x="646" y="394"/>
                    <a:pt x="643" y="393"/>
                    <a:pt x="642" y="393"/>
                  </a:cubicBezTo>
                  <a:cubicBezTo>
                    <a:pt x="640" y="392"/>
                    <a:pt x="640" y="390"/>
                    <a:pt x="641" y="388"/>
                  </a:cubicBezTo>
                  <a:cubicBezTo>
                    <a:pt x="641" y="386"/>
                    <a:pt x="636" y="384"/>
                    <a:pt x="636" y="382"/>
                  </a:cubicBezTo>
                  <a:cubicBezTo>
                    <a:pt x="635" y="381"/>
                    <a:pt x="632" y="379"/>
                    <a:pt x="633" y="378"/>
                  </a:cubicBezTo>
                  <a:cubicBezTo>
                    <a:pt x="633" y="376"/>
                    <a:pt x="629" y="374"/>
                    <a:pt x="629" y="372"/>
                  </a:cubicBezTo>
                  <a:cubicBezTo>
                    <a:pt x="629" y="370"/>
                    <a:pt x="624" y="365"/>
                    <a:pt x="624" y="363"/>
                  </a:cubicBezTo>
                  <a:cubicBezTo>
                    <a:pt x="624" y="360"/>
                    <a:pt x="621" y="358"/>
                    <a:pt x="620" y="355"/>
                  </a:cubicBezTo>
                  <a:cubicBezTo>
                    <a:pt x="619" y="352"/>
                    <a:pt x="617" y="354"/>
                    <a:pt x="616" y="358"/>
                  </a:cubicBezTo>
                  <a:cubicBezTo>
                    <a:pt x="615" y="362"/>
                    <a:pt x="611" y="362"/>
                    <a:pt x="613" y="364"/>
                  </a:cubicBezTo>
                  <a:cubicBezTo>
                    <a:pt x="615" y="367"/>
                    <a:pt x="613" y="367"/>
                    <a:pt x="611" y="368"/>
                  </a:cubicBezTo>
                  <a:cubicBezTo>
                    <a:pt x="610" y="370"/>
                    <a:pt x="613" y="373"/>
                    <a:pt x="610" y="373"/>
                  </a:cubicBezTo>
                  <a:cubicBezTo>
                    <a:pt x="607" y="373"/>
                    <a:pt x="608" y="378"/>
                    <a:pt x="607" y="376"/>
                  </a:cubicBezTo>
                  <a:cubicBezTo>
                    <a:pt x="606" y="373"/>
                    <a:pt x="602" y="374"/>
                    <a:pt x="602" y="377"/>
                  </a:cubicBezTo>
                  <a:cubicBezTo>
                    <a:pt x="602" y="379"/>
                    <a:pt x="596" y="381"/>
                    <a:pt x="594" y="381"/>
                  </a:cubicBezTo>
                  <a:cubicBezTo>
                    <a:pt x="592" y="381"/>
                    <a:pt x="592" y="376"/>
                    <a:pt x="590" y="378"/>
                  </a:cubicBezTo>
                  <a:cubicBezTo>
                    <a:pt x="588" y="379"/>
                    <a:pt x="588" y="374"/>
                    <a:pt x="585" y="374"/>
                  </a:cubicBezTo>
                  <a:cubicBezTo>
                    <a:pt x="582" y="374"/>
                    <a:pt x="580" y="374"/>
                    <a:pt x="581" y="371"/>
                  </a:cubicBezTo>
                  <a:cubicBezTo>
                    <a:pt x="582" y="368"/>
                    <a:pt x="576" y="367"/>
                    <a:pt x="578" y="365"/>
                  </a:cubicBezTo>
                  <a:cubicBezTo>
                    <a:pt x="580" y="364"/>
                    <a:pt x="577" y="361"/>
                    <a:pt x="577" y="356"/>
                  </a:cubicBezTo>
                  <a:cubicBezTo>
                    <a:pt x="577" y="352"/>
                    <a:pt x="580" y="351"/>
                    <a:pt x="580" y="350"/>
                  </a:cubicBezTo>
                  <a:cubicBezTo>
                    <a:pt x="580" y="348"/>
                    <a:pt x="577" y="348"/>
                    <a:pt x="575" y="349"/>
                  </a:cubicBezTo>
                  <a:cubicBezTo>
                    <a:pt x="573" y="351"/>
                    <a:pt x="573" y="347"/>
                    <a:pt x="571" y="347"/>
                  </a:cubicBezTo>
                  <a:cubicBezTo>
                    <a:pt x="568" y="348"/>
                    <a:pt x="562" y="347"/>
                    <a:pt x="561" y="344"/>
                  </a:cubicBezTo>
                  <a:cubicBezTo>
                    <a:pt x="561" y="341"/>
                    <a:pt x="559" y="342"/>
                    <a:pt x="557" y="339"/>
                  </a:cubicBezTo>
                  <a:cubicBezTo>
                    <a:pt x="556" y="336"/>
                    <a:pt x="554" y="339"/>
                    <a:pt x="554" y="337"/>
                  </a:cubicBezTo>
                  <a:cubicBezTo>
                    <a:pt x="554" y="334"/>
                    <a:pt x="552" y="334"/>
                    <a:pt x="550" y="333"/>
                  </a:cubicBezTo>
                  <a:cubicBezTo>
                    <a:pt x="548" y="333"/>
                    <a:pt x="547" y="331"/>
                    <a:pt x="544" y="330"/>
                  </a:cubicBezTo>
                  <a:cubicBezTo>
                    <a:pt x="542" y="330"/>
                    <a:pt x="538" y="332"/>
                    <a:pt x="536" y="333"/>
                  </a:cubicBezTo>
                  <a:cubicBezTo>
                    <a:pt x="535" y="334"/>
                    <a:pt x="531" y="331"/>
                    <a:pt x="529" y="332"/>
                  </a:cubicBezTo>
                  <a:cubicBezTo>
                    <a:pt x="527" y="333"/>
                    <a:pt x="527" y="331"/>
                    <a:pt x="523" y="330"/>
                  </a:cubicBezTo>
                  <a:cubicBezTo>
                    <a:pt x="518" y="329"/>
                    <a:pt x="512" y="328"/>
                    <a:pt x="512" y="330"/>
                  </a:cubicBezTo>
                  <a:cubicBezTo>
                    <a:pt x="512" y="331"/>
                    <a:pt x="508" y="332"/>
                    <a:pt x="509" y="336"/>
                  </a:cubicBezTo>
                  <a:cubicBezTo>
                    <a:pt x="509" y="339"/>
                    <a:pt x="513" y="339"/>
                    <a:pt x="514" y="341"/>
                  </a:cubicBezTo>
                  <a:cubicBezTo>
                    <a:pt x="515" y="344"/>
                    <a:pt x="512" y="343"/>
                    <a:pt x="512" y="345"/>
                  </a:cubicBezTo>
                  <a:cubicBezTo>
                    <a:pt x="512" y="347"/>
                    <a:pt x="509" y="347"/>
                    <a:pt x="509" y="349"/>
                  </a:cubicBezTo>
                  <a:cubicBezTo>
                    <a:pt x="509" y="350"/>
                    <a:pt x="511" y="350"/>
                    <a:pt x="512" y="353"/>
                  </a:cubicBezTo>
                  <a:cubicBezTo>
                    <a:pt x="513" y="357"/>
                    <a:pt x="514" y="356"/>
                    <a:pt x="515" y="361"/>
                  </a:cubicBezTo>
                  <a:cubicBezTo>
                    <a:pt x="516" y="365"/>
                    <a:pt x="514" y="364"/>
                    <a:pt x="512" y="365"/>
                  </a:cubicBezTo>
                  <a:cubicBezTo>
                    <a:pt x="510" y="365"/>
                    <a:pt x="512" y="367"/>
                    <a:pt x="509" y="370"/>
                  </a:cubicBezTo>
                  <a:cubicBezTo>
                    <a:pt x="507" y="373"/>
                    <a:pt x="505" y="376"/>
                    <a:pt x="507" y="378"/>
                  </a:cubicBezTo>
                  <a:cubicBezTo>
                    <a:pt x="509" y="380"/>
                    <a:pt x="516" y="383"/>
                    <a:pt x="519" y="387"/>
                  </a:cubicBezTo>
                  <a:cubicBezTo>
                    <a:pt x="522" y="392"/>
                    <a:pt x="522" y="400"/>
                    <a:pt x="521" y="405"/>
                  </a:cubicBezTo>
                  <a:cubicBezTo>
                    <a:pt x="520" y="410"/>
                    <a:pt x="514" y="412"/>
                    <a:pt x="509" y="416"/>
                  </a:cubicBezTo>
                  <a:cubicBezTo>
                    <a:pt x="505" y="421"/>
                    <a:pt x="500" y="420"/>
                    <a:pt x="498" y="420"/>
                  </a:cubicBezTo>
                  <a:cubicBezTo>
                    <a:pt x="496" y="421"/>
                    <a:pt x="497" y="425"/>
                    <a:pt x="500" y="428"/>
                  </a:cubicBezTo>
                  <a:cubicBezTo>
                    <a:pt x="503" y="432"/>
                    <a:pt x="501" y="433"/>
                    <a:pt x="502" y="436"/>
                  </a:cubicBezTo>
                  <a:cubicBezTo>
                    <a:pt x="504" y="440"/>
                    <a:pt x="502" y="443"/>
                    <a:pt x="505" y="446"/>
                  </a:cubicBezTo>
                  <a:cubicBezTo>
                    <a:pt x="507" y="449"/>
                    <a:pt x="506" y="450"/>
                    <a:pt x="503" y="453"/>
                  </a:cubicBezTo>
                  <a:cubicBezTo>
                    <a:pt x="500" y="455"/>
                    <a:pt x="504" y="454"/>
                    <a:pt x="504" y="457"/>
                  </a:cubicBezTo>
                  <a:cubicBezTo>
                    <a:pt x="504" y="460"/>
                    <a:pt x="503" y="458"/>
                    <a:pt x="501" y="456"/>
                  </a:cubicBezTo>
                  <a:cubicBezTo>
                    <a:pt x="498" y="455"/>
                    <a:pt x="496" y="459"/>
                    <a:pt x="496" y="461"/>
                  </a:cubicBezTo>
                  <a:cubicBezTo>
                    <a:pt x="496" y="463"/>
                    <a:pt x="491" y="459"/>
                    <a:pt x="489" y="459"/>
                  </a:cubicBezTo>
                  <a:cubicBezTo>
                    <a:pt x="488" y="459"/>
                    <a:pt x="490" y="456"/>
                    <a:pt x="486" y="453"/>
                  </a:cubicBezTo>
                  <a:cubicBezTo>
                    <a:pt x="483" y="451"/>
                    <a:pt x="481" y="450"/>
                    <a:pt x="481" y="448"/>
                  </a:cubicBezTo>
                  <a:cubicBezTo>
                    <a:pt x="481" y="445"/>
                    <a:pt x="475" y="444"/>
                    <a:pt x="475" y="441"/>
                  </a:cubicBezTo>
                  <a:cubicBezTo>
                    <a:pt x="475" y="438"/>
                    <a:pt x="476" y="431"/>
                    <a:pt x="475" y="428"/>
                  </a:cubicBezTo>
                  <a:cubicBezTo>
                    <a:pt x="473" y="426"/>
                    <a:pt x="475" y="424"/>
                    <a:pt x="476" y="422"/>
                  </a:cubicBezTo>
                  <a:cubicBezTo>
                    <a:pt x="477" y="420"/>
                    <a:pt x="474" y="417"/>
                    <a:pt x="471" y="417"/>
                  </a:cubicBezTo>
                  <a:cubicBezTo>
                    <a:pt x="468" y="417"/>
                    <a:pt x="463" y="416"/>
                    <a:pt x="459" y="416"/>
                  </a:cubicBezTo>
                  <a:cubicBezTo>
                    <a:pt x="455" y="417"/>
                    <a:pt x="452" y="416"/>
                    <a:pt x="451" y="415"/>
                  </a:cubicBezTo>
                  <a:cubicBezTo>
                    <a:pt x="449" y="413"/>
                    <a:pt x="445" y="411"/>
                    <a:pt x="440" y="409"/>
                  </a:cubicBezTo>
                  <a:cubicBezTo>
                    <a:pt x="434" y="408"/>
                    <a:pt x="432" y="405"/>
                    <a:pt x="431" y="403"/>
                  </a:cubicBezTo>
                  <a:cubicBezTo>
                    <a:pt x="430" y="402"/>
                    <a:pt x="425" y="401"/>
                    <a:pt x="424" y="399"/>
                  </a:cubicBezTo>
                  <a:cubicBezTo>
                    <a:pt x="422" y="397"/>
                    <a:pt x="417" y="396"/>
                    <a:pt x="415" y="397"/>
                  </a:cubicBezTo>
                  <a:cubicBezTo>
                    <a:pt x="413" y="397"/>
                    <a:pt x="407" y="392"/>
                    <a:pt x="404" y="393"/>
                  </a:cubicBezTo>
                  <a:cubicBezTo>
                    <a:pt x="401" y="393"/>
                    <a:pt x="394" y="396"/>
                    <a:pt x="392" y="396"/>
                  </a:cubicBezTo>
                  <a:cubicBezTo>
                    <a:pt x="391" y="396"/>
                    <a:pt x="392" y="393"/>
                    <a:pt x="393" y="392"/>
                  </a:cubicBezTo>
                  <a:cubicBezTo>
                    <a:pt x="394" y="391"/>
                    <a:pt x="391" y="386"/>
                    <a:pt x="390" y="382"/>
                  </a:cubicBezTo>
                  <a:cubicBezTo>
                    <a:pt x="389" y="378"/>
                    <a:pt x="388" y="375"/>
                    <a:pt x="384" y="375"/>
                  </a:cubicBezTo>
                  <a:cubicBezTo>
                    <a:pt x="380" y="376"/>
                    <a:pt x="376" y="374"/>
                    <a:pt x="375" y="373"/>
                  </a:cubicBezTo>
                  <a:cubicBezTo>
                    <a:pt x="374" y="372"/>
                    <a:pt x="374" y="362"/>
                    <a:pt x="375" y="358"/>
                  </a:cubicBezTo>
                  <a:cubicBezTo>
                    <a:pt x="376" y="353"/>
                    <a:pt x="380" y="347"/>
                    <a:pt x="380" y="344"/>
                  </a:cubicBezTo>
                  <a:cubicBezTo>
                    <a:pt x="380" y="342"/>
                    <a:pt x="383" y="340"/>
                    <a:pt x="386" y="340"/>
                  </a:cubicBezTo>
                  <a:cubicBezTo>
                    <a:pt x="389" y="339"/>
                    <a:pt x="386" y="334"/>
                    <a:pt x="389" y="334"/>
                  </a:cubicBezTo>
                  <a:cubicBezTo>
                    <a:pt x="392" y="333"/>
                    <a:pt x="392" y="332"/>
                    <a:pt x="392" y="330"/>
                  </a:cubicBezTo>
                  <a:cubicBezTo>
                    <a:pt x="393" y="328"/>
                    <a:pt x="396" y="329"/>
                    <a:pt x="394" y="327"/>
                  </a:cubicBezTo>
                  <a:cubicBezTo>
                    <a:pt x="393" y="326"/>
                    <a:pt x="394" y="325"/>
                    <a:pt x="398" y="325"/>
                  </a:cubicBezTo>
                  <a:cubicBezTo>
                    <a:pt x="402" y="325"/>
                    <a:pt x="408" y="324"/>
                    <a:pt x="407" y="320"/>
                  </a:cubicBezTo>
                  <a:cubicBezTo>
                    <a:pt x="407" y="316"/>
                    <a:pt x="396" y="319"/>
                    <a:pt x="396" y="315"/>
                  </a:cubicBezTo>
                  <a:cubicBezTo>
                    <a:pt x="396" y="312"/>
                    <a:pt x="382" y="312"/>
                    <a:pt x="383" y="310"/>
                  </a:cubicBezTo>
                  <a:cubicBezTo>
                    <a:pt x="384" y="308"/>
                    <a:pt x="397" y="311"/>
                    <a:pt x="401" y="313"/>
                  </a:cubicBezTo>
                  <a:cubicBezTo>
                    <a:pt x="406" y="315"/>
                    <a:pt x="407" y="314"/>
                    <a:pt x="411" y="314"/>
                  </a:cubicBezTo>
                  <a:cubicBezTo>
                    <a:pt x="415" y="314"/>
                    <a:pt x="412" y="309"/>
                    <a:pt x="413" y="307"/>
                  </a:cubicBezTo>
                  <a:cubicBezTo>
                    <a:pt x="414" y="305"/>
                    <a:pt x="421" y="310"/>
                    <a:pt x="425" y="309"/>
                  </a:cubicBezTo>
                  <a:cubicBezTo>
                    <a:pt x="429" y="308"/>
                    <a:pt x="433" y="300"/>
                    <a:pt x="436" y="297"/>
                  </a:cubicBezTo>
                  <a:cubicBezTo>
                    <a:pt x="440" y="295"/>
                    <a:pt x="437" y="293"/>
                    <a:pt x="430" y="294"/>
                  </a:cubicBezTo>
                  <a:cubicBezTo>
                    <a:pt x="423" y="294"/>
                    <a:pt x="420" y="292"/>
                    <a:pt x="416" y="289"/>
                  </a:cubicBezTo>
                  <a:cubicBezTo>
                    <a:pt x="413" y="286"/>
                    <a:pt x="413" y="284"/>
                    <a:pt x="417" y="284"/>
                  </a:cubicBezTo>
                  <a:cubicBezTo>
                    <a:pt x="420" y="285"/>
                    <a:pt x="429" y="292"/>
                    <a:pt x="433" y="292"/>
                  </a:cubicBezTo>
                  <a:cubicBezTo>
                    <a:pt x="436" y="293"/>
                    <a:pt x="442" y="286"/>
                    <a:pt x="445" y="284"/>
                  </a:cubicBezTo>
                  <a:cubicBezTo>
                    <a:pt x="448" y="281"/>
                    <a:pt x="442" y="281"/>
                    <a:pt x="440" y="279"/>
                  </a:cubicBezTo>
                  <a:cubicBezTo>
                    <a:pt x="438" y="277"/>
                    <a:pt x="444" y="276"/>
                    <a:pt x="447" y="276"/>
                  </a:cubicBezTo>
                  <a:cubicBezTo>
                    <a:pt x="449" y="276"/>
                    <a:pt x="451" y="279"/>
                    <a:pt x="452" y="280"/>
                  </a:cubicBezTo>
                  <a:cubicBezTo>
                    <a:pt x="453" y="281"/>
                    <a:pt x="458" y="279"/>
                    <a:pt x="460" y="279"/>
                  </a:cubicBezTo>
                  <a:cubicBezTo>
                    <a:pt x="463" y="279"/>
                    <a:pt x="460" y="275"/>
                    <a:pt x="456" y="273"/>
                  </a:cubicBezTo>
                  <a:cubicBezTo>
                    <a:pt x="452" y="272"/>
                    <a:pt x="456" y="269"/>
                    <a:pt x="457" y="271"/>
                  </a:cubicBezTo>
                  <a:cubicBezTo>
                    <a:pt x="458" y="274"/>
                    <a:pt x="461" y="273"/>
                    <a:pt x="463" y="276"/>
                  </a:cubicBezTo>
                  <a:cubicBezTo>
                    <a:pt x="465" y="280"/>
                    <a:pt x="466" y="278"/>
                    <a:pt x="470" y="276"/>
                  </a:cubicBezTo>
                  <a:cubicBezTo>
                    <a:pt x="473" y="275"/>
                    <a:pt x="475" y="273"/>
                    <a:pt x="477" y="271"/>
                  </a:cubicBezTo>
                  <a:cubicBezTo>
                    <a:pt x="479" y="269"/>
                    <a:pt x="479" y="271"/>
                    <a:pt x="482" y="268"/>
                  </a:cubicBezTo>
                  <a:cubicBezTo>
                    <a:pt x="484" y="264"/>
                    <a:pt x="481" y="261"/>
                    <a:pt x="478" y="259"/>
                  </a:cubicBezTo>
                  <a:cubicBezTo>
                    <a:pt x="475" y="257"/>
                    <a:pt x="478" y="255"/>
                    <a:pt x="475" y="253"/>
                  </a:cubicBezTo>
                  <a:cubicBezTo>
                    <a:pt x="472" y="252"/>
                    <a:pt x="472" y="249"/>
                    <a:pt x="475" y="250"/>
                  </a:cubicBezTo>
                  <a:cubicBezTo>
                    <a:pt x="479" y="251"/>
                    <a:pt x="482" y="250"/>
                    <a:pt x="483" y="247"/>
                  </a:cubicBezTo>
                  <a:cubicBezTo>
                    <a:pt x="485" y="245"/>
                    <a:pt x="478" y="244"/>
                    <a:pt x="481" y="242"/>
                  </a:cubicBezTo>
                  <a:cubicBezTo>
                    <a:pt x="484" y="240"/>
                    <a:pt x="482" y="239"/>
                    <a:pt x="478" y="239"/>
                  </a:cubicBezTo>
                  <a:cubicBezTo>
                    <a:pt x="475" y="239"/>
                    <a:pt x="473" y="237"/>
                    <a:pt x="472" y="234"/>
                  </a:cubicBezTo>
                  <a:cubicBezTo>
                    <a:pt x="472" y="232"/>
                    <a:pt x="467" y="233"/>
                    <a:pt x="463" y="232"/>
                  </a:cubicBezTo>
                  <a:cubicBezTo>
                    <a:pt x="460" y="230"/>
                    <a:pt x="452" y="231"/>
                    <a:pt x="451" y="231"/>
                  </a:cubicBezTo>
                  <a:cubicBezTo>
                    <a:pt x="449" y="231"/>
                    <a:pt x="449" y="238"/>
                    <a:pt x="451" y="238"/>
                  </a:cubicBezTo>
                  <a:cubicBezTo>
                    <a:pt x="454" y="239"/>
                    <a:pt x="456" y="241"/>
                    <a:pt x="454" y="242"/>
                  </a:cubicBezTo>
                  <a:cubicBezTo>
                    <a:pt x="451" y="243"/>
                    <a:pt x="454" y="246"/>
                    <a:pt x="452" y="246"/>
                  </a:cubicBezTo>
                  <a:cubicBezTo>
                    <a:pt x="451" y="246"/>
                    <a:pt x="448" y="245"/>
                    <a:pt x="447" y="250"/>
                  </a:cubicBezTo>
                  <a:cubicBezTo>
                    <a:pt x="447" y="254"/>
                    <a:pt x="446" y="256"/>
                    <a:pt x="443" y="258"/>
                  </a:cubicBezTo>
                  <a:cubicBezTo>
                    <a:pt x="440" y="259"/>
                    <a:pt x="443" y="252"/>
                    <a:pt x="440" y="253"/>
                  </a:cubicBezTo>
                  <a:cubicBezTo>
                    <a:pt x="437" y="253"/>
                    <a:pt x="437" y="258"/>
                    <a:pt x="439" y="259"/>
                  </a:cubicBezTo>
                  <a:cubicBezTo>
                    <a:pt x="441" y="259"/>
                    <a:pt x="441" y="261"/>
                    <a:pt x="442" y="264"/>
                  </a:cubicBezTo>
                  <a:cubicBezTo>
                    <a:pt x="442" y="266"/>
                    <a:pt x="438" y="264"/>
                    <a:pt x="436" y="268"/>
                  </a:cubicBezTo>
                  <a:cubicBezTo>
                    <a:pt x="434" y="271"/>
                    <a:pt x="434" y="266"/>
                    <a:pt x="432" y="264"/>
                  </a:cubicBezTo>
                  <a:cubicBezTo>
                    <a:pt x="429" y="262"/>
                    <a:pt x="426" y="258"/>
                    <a:pt x="426" y="256"/>
                  </a:cubicBezTo>
                  <a:cubicBezTo>
                    <a:pt x="426" y="253"/>
                    <a:pt x="428" y="253"/>
                    <a:pt x="430" y="252"/>
                  </a:cubicBezTo>
                  <a:cubicBezTo>
                    <a:pt x="432" y="252"/>
                    <a:pt x="430" y="250"/>
                    <a:pt x="429" y="247"/>
                  </a:cubicBezTo>
                  <a:cubicBezTo>
                    <a:pt x="429" y="244"/>
                    <a:pt x="427" y="245"/>
                    <a:pt x="424" y="241"/>
                  </a:cubicBezTo>
                  <a:cubicBezTo>
                    <a:pt x="421" y="238"/>
                    <a:pt x="418" y="238"/>
                    <a:pt x="417" y="240"/>
                  </a:cubicBezTo>
                  <a:cubicBezTo>
                    <a:pt x="415" y="241"/>
                    <a:pt x="416" y="244"/>
                    <a:pt x="414" y="245"/>
                  </a:cubicBezTo>
                  <a:cubicBezTo>
                    <a:pt x="411" y="246"/>
                    <a:pt x="412" y="251"/>
                    <a:pt x="410" y="252"/>
                  </a:cubicBezTo>
                  <a:cubicBezTo>
                    <a:pt x="408" y="252"/>
                    <a:pt x="409" y="243"/>
                    <a:pt x="407" y="242"/>
                  </a:cubicBezTo>
                  <a:cubicBezTo>
                    <a:pt x="405" y="241"/>
                    <a:pt x="406" y="239"/>
                    <a:pt x="408" y="239"/>
                  </a:cubicBezTo>
                  <a:cubicBezTo>
                    <a:pt x="411" y="238"/>
                    <a:pt x="413" y="235"/>
                    <a:pt x="410" y="235"/>
                  </a:cubicBezTo>
                  <a:cubicBezTo>
                    <a:pt x="408" y="235"/>
                    <a:pt x="404" y="233"/>
                    <a:pt x="402" y="232"/>
                  </a:cubicBezTo>
                  <a:cubicBezTo>
                    <a:pt x="401" y="232"/>
                    <a:pt x="398" y="235"/>
                    <a:pt x="396" y="234"/>
                  </a:cubicBezTo>
                  <a:cubicBezTo>
                    <a:pt x="394" y="232"/>
                    <a:pt x="396" y="229"/>
                    <a:pt x="397" y="227"/>
                  </a:cubicBezTo>
                  <a:cubicBezTo>
                    <a:pt x="397" y="225"/>
                    <a:pt x="399" y="228"/>
                    <a:pt x="401" y="225"/>
                  </a:cubicBezTo>
                  <a:cubicBezTo>
                    <a:pt x="403" y="223"/>
                    <a:pt x="396" y="223"/>
                    <a:pt x="396" y="220"/>
                  </a:cubicBezTo>
                  <a:cubicBezTo>
                    <a:pt x="396" y="217"/>
                    <a:pt x="391" y="217"/>
                    <a:pt x="389" y="216"/>
                  </a:cubicBezTo>
                  <a:cubicBezTo>
                    <a:pt x="387" y="215"/>
                    <a:pt x="390" y="210"/>
                    <a:pt x="389" y="209"/>
                  </a:cubicBezTo>
                  <a:cubicBezTo>
                    <a:pt x="389" y="207"/>
                    <a:pt x="382" y="201"/>
                    <a:pt x="379" y="202"/>
                  </a:cubicBezTo>
                  <a:cubicBezTo>
                    <a:pt x="376" y="202"/>
                    <a:pt x="376" y="198"/>
                    <a:pt x="377" y="198"/>
                  </a:cubicBezTo>
                  <a:cubicBezTo>
                    <a:pt x="379" y="198"/>
                    <a:pt x="380" y="197"/>
                    <a:pt x="383" y="194"/>
                  </a:cubicBezTo>
                  <a:cubicBezTo>
                    <a:pt x="386" y="190"/>
                    <a:pt x="386" y="189"/>
                    <a:pt x="384" y="189"/>
                  </a:cubicBezTo>
                  <a:cubicBezTo>
                    <a:pt x="382" y="188"/>
                    <a:pt x="381" y="186"/>
                    <a:pt x="385" y="186"/>
                  </a:cubicBezTo>
                  <a:cubicBezTo>
                    <a:pt x="389" y="186"/>
                    <a:pt x="395" y="189"/>
                    <a:pt x="397" y="187"/>
                  </a:cubicBezTo>
                  <a:cubicBezTo>
                    <a:pt x="399" y="185"/>
                    <a:pt x="406" y="175"/>
                    <a:pt x="409" y="171"/>
                  </a:cubicBezTo>
                  <a:cubicBezTo>
                    <a:pt x="412" y="167"/>
                    <a:pt x="407" y="167"/>
                    <a:pt x="400" y="167"/>
                  </a:cubicBezTo>
                  <a:cubicBezTo>
                    <a:pt x="394" y="168"/>
                    <a:pt x="393" y="165"/>
                    <a:pt x="387" y="165"/>
                  </a:cubicBezTo>
                  <a:cubicBezTo>
                    <a:pt x="382" y="164"/>
                    <a:pt x="372" y="166"/>
                    <a:pt x="371" y="167"/>
                  </a:cubicBezTo>
                  <a:cubicBezTo>
                    <a:pt x="369" y="169"/>
                    <a:pt x="373" y="170"/>
                    <a:pt x="373" y="172"/>
                  </a:cubicBezTo>
                  <a:cubicBezTo>
                    <a:pt x="372" y="174"/>
                    <a:pt x="369" y="171"/>
                    <a:pt x="367" y="172"/>
                  </a:cubicBezTo>
                  <a:cubicBezTo>
                    <a:pt x="366" y="172"/>
                    <a:pt x="368" y="175"/>
                    <a:pt x="367" y="181"/>
                  </a:cubicBezTo>
                  <a:cubicBezTo>
                    <a:pt x="367" y="187"/>
                    <a:pt x="369" y="187"/>
                    <a:pt x="371" y="190"/>
                  </a:cubicBezTo>
                  <a:cubicBezTo>
                    <a:pt x="372" y="192"/>
                    <a:pt x="372" y="195"/>
                    <a:pt x="372" y="199"/>
                  </a:cubicBezTo>
                  <a:cubicBezTo>
                    <a:pt x="372" y="203"/>
                    <a:pt x="368" y="203"/>
                    <a:pt x="367" y="204"/>
                  </a:cubicBezTo>
                  <a:cubicBezTo>
                    <a:pt x="366" y="205"/>
                    <a:pt x="370" y="206"/>
                    <a:pt x="369" y="208"/>
                  </a:cubicBezTo>
                  <a:cubicBezTo>
                    <a:pt x="369" y="211"/>
                    <a:pt x="365" y="207"/>
                    <a:pt x="363" y="208"/>
                  </a:cubicBezTo>
                  <a:cubicBezTo>
                    <a:pt x="361" y="208"/>
                    <a:pt x="359" y="215"/>
                    <a:pt x="361" y="217"/>
                  </a:cubicBezTo>
                  <a:cubicBezTo>
                    <a:pt x="364" y="218"/>
                    <a:pt x="364" y="218"/>
                    <a:pt x="363" y="220"/>
                  </a:cubicBezTo>
                  <a:cubicBezTo>
                    <a:pt x="361" y="223"/>
                    <a:pt x="359" y="226"/>
                    <a:pt x="363" y="230"/>
                  </a:cubicBezTo>
                  <a:cubicBezTo>
                    <a:pt x="367" y="233"/>
                    <a:pt x="375" y="233"/>
                    <a:pt x="379" y="235"/>
                  </a:cubicBezTo>
                  <a:cubicBezTo>
                    <a:pt x="384" y="238"/>
                    <a:pt x="378" y="236"/>
                    <a:pt x="379" y="239"/>
                  </a:cubicBezTo>
                  <a:cubicBezTo>
                    <a:pt x="381" y="242"/>
                    <a:pt x="377" y="243"/>
                    <a:pt x="377" y="246"/>
                  </a:cubicBezTo>
                  <a:cubicBezTo>
                    <a:pt x="377" y="248"/>
                    <a:pt x="379" y="247"/>
                    <a:pt x="381" y="243"/>
                  </a:cubicBezTo>
                  <a:cubicBezTo>
                    <a:pt x="383" y="239"/>
                    <a:pt x="384" y="244"/>
                    <a:pt x="384" y="247"/>
                  </a:cubicBezTo>
                  <a:cubicBezTo>
                    <a:pt x="384" y="251"/>
                    <a:pt x="381" y="249"/>
                    <a:pt x="379" y="252"/>
                  </a:cubicBezTo>
                  <a:cubicBezTo>
                    <a:pt x="376" y="256"/>
                    <a:pt x="374" y="256"/>
                    <a:pt x="371" y="255"/>
                  </a:cubicBezTo>
                  <a:cubicBezTo>
                    <a:pt x="367" y="255"/>
                    <a:pt x="369" y="260"/>
                    <a:pt x="371" y="263"/>
                  </a:cubicBezTo>
                  <a:cubicBezTo>
                    <a:pt x="372" y="266"/>
                    <a:pt x="371" y="267"/>
                    <a:pt x="367" y="266"/>
                  </a:cubicBezTo>
                  <a:cubicBezTo>
                    <a:pt x="363" y="265"/>
                    <a:pt x="360" y="263"/>
                    <a:pt x="362" y="260"/>
                  </a:cubicBezTo>
                  <a:cubicBezTo>
                    <a:pt x="364" y="257"/>
                    <a:pt x="366" y="253"/>
                    <a:pt x="363" y="253"/>
                  </a:cubicBezTo>
                  <a:cubicBezTo>
                    <a:pt x="361" y="254"/>
                    <a:pt x="356" y="253"/>
                    <a:pt x="354" y="251"/>
                  </a:cubicBezTo>
                  <a:cubicBezTo>
                    <a:pt x="353" y="248"/>
                    <a:pt x="355" y="249"/>
                    <a:pt x="360" y="250"/>
                  </a:cubicBezTo>
                  <a:cubicBezTo>
                    <a:pt x="365" y="250"/>
                    <a:pt x="361" y="247"/>
                    <a:pt x="364" y="247"/>
                  </a:cubicBezTo>
                  <a:cubicBezTo>
                    <a:pt x="368" y="247"/>
                    <a:pt x="371" y="249"/>
                    <a:pt x="374" y="246"/>
                  </a:cubicBezTo>
                  <a:cubicBezTo>
                    <a:pt x="377" y="243"/>
                    <a:pt x="372" y="238"/>
                    <a:pt x="369" y="239"/>
                  </a:cubicBezTo>
                  <a:cubicBezTo>
                    <a:pt x="367" y="240"/>
                    <a:pt x="363" y="241"/>
                    <a:pt x="363" y="238"/>
                  </a:cubicBezTo>
                  <a:cubicBezTo>
                    <a:pt x="363" y="236"/>
                    <a:pt x="367" y="238"/>
                    <a:pt x="369" y="237"/>
                  </a:cubicBezTo>
                  <a:cubicBezTo>
                    <a:pt x="372" y="237"/>
                    <a:pt x="368" y="233"/>
                    <a:pt x="364" y="234"/>
                  </a:cubicBezTo>
                  <a:cubicBezTo>
                    <a:pt x="361" y="235"/>
                    <a:pt x="358" y="235"/>
                    <a:pt x="356" y="232"/>
                  </a:cubicBezTo>
                  <a:cubicBezTo>
                    <a:pt x="353" y="229"/>
                    <a:pt x="348" y="228"/>
                    <a:pt x="346" y="235"/>
                  </a:cubicBezTo>
                  <a:cubicBezTo>
                    <a:pt x="345" y="241"/>
                    <a:pt x="340" y="238"/>
                    <a:pt x="338" y="240"/>
                  </a:cubicBezTo>
                  <a:cubicBezTo>
                    <a:pt x="336" y="242"/>
                    <a:pt x="340" y="244"/>
                    <a:pt x="345" y="244"/>
                  </a:cubicBezTo>
                  <a:cubicBezTo>
                    <a:pt x="350" y="244"/>
                    <a:pt x="354" y="249"/>
                    <a:pt x="351" y="249"/>
                  </a:cubicBezTo>
                  <a:cubicBezTo>
                    <a:pt x="349" y="249"/>
                    <a:pt x="350" y="252"/>
                    <a:pt x="348" y="251"/>
                  </a:cubicBezTo>
                  <a:cubicBezTo>
                    <a:pt x="345" y="250"/>
                    <a:pt x="343" y="251"/>
                    <a:pt x="344" y="253"/>
                  </a:cubicBezTo>
                  <a:cubicBezTo>
                    <a:pt x="346" y="255"/>
                    <a:pt x="344" y="256"/>
                    <a:pt x="344" y="258"/>
                  </a:cubicBezTo>
                  <a:cubicBezTo>
                    <a:pt x="344" y="260"/>
                    <a:pt x="340" y="258"/>
                    <a:pt x="336" y="258"/>
                  </a:cubicBezTo>
                  <a:cubicBezTo>
                    <a:pt x="333" y="258"/>
                    <a:pt x="326" y="259"/>
                    <a:pt x="321" y="260"/>
                  </a:cubicBezTo>
                  <a:cubicBezTo>
                    <a:pt x="316" y="261"/>
                    <a:pt x="310" y="259"/>
                    <a:pt x="308" y="257"/>
                  </a:cubicBezTo>
                  <a:cubicBezTo>
                    <a:pt x="306" y="255"/>
                    <a:pt x="303" y="255"/>
                    <a:pt x="299" y="255"/>
                  </a:cubicBezTo>
                  <a:cubicBezTo>
                    <a:pt x="296" y="255"/>
                    <a:pt x="297" y="252"/>
                    <a:pt x="292" y="251"/>
                  </a:cubicBezTo>
                  <a:cubicBezTo>
                    <a:pt x="288" y="251"/>
                    <a:pt x="289" y="247"/>
                    <a:pt x="288" y="245"/>
                  </a:cubicBezTo>
                  <a:cubicBezTo>
                    <a:pt x="288" y="243"/>
                    <a:pt x="278" y="243"/>
                    <a:pt x="275" y="246"/>
                  </a:cubicBezTo>
                  <a:cubicBezTo>
                    <a:pt x="272" y="248"/>
                    <a:pt x="265" y="247"/>
                    <a:pt x="263" y="251"/>
                  </a:cubicBezTo>
                  <a:cubicBezTo>
                    <a:pt x="261" y="255"/>
                    <a:pt x="265" y="254"/>
                    <a:pt x="267" y="254"/>
                  </a:cubicBezTo>
                  <a:cubicBezTo>
                    <a:pt x="269" y="254"/>
                    <a:pt x="269" y="251"/>
                    <a:pt x="274" y="252"/>
                  </a:cubicBezTo>
                  <a:cubicBezTo>
                    <a:pt x="279" y="252"/>
                    <a:pt x="283" y="246"/>
                    <a:pt x="285" y="249"/>
                  </a:cubicBezTo>
                  <a:cubicBezTo>
                    <a:pt x="287" y="251"/>
                    <a:pt x="276" y="255"/>
                    <a:pt x="272" y="256"/>
                  </a:cubicBezTo>
                  <a:cubicBezTo>
                    <a:pt x="267" y="256"/>
                    <a:pt x="268" y="260"/>
                    <a:pt x="273" y="267"/>
                  </a:cubicBezTo>
                  <a:cubicBezTo>
                    <a:pt x="277" y="273"/>
                    <a:pt x="271" y="269"/>
                    <a:pt x="271" y="273"/>
                  </a:cubicBezTo>
                  <a:cubicBezTo>
                    <a:pt x="271" y="276"/>
                    <a:pt x="262" y="272"/>
                    <a:pt x="266" y="271"/>
                  </a:cubicBezTo>
                  <a:cubicBezTo>
                    <a:pt x="269" y="269"/>
                    <a:pt x="267" y="266"/>
                    <a:pt x="265" y="264"/>
                  </a:cubicBezTo>
                  <a:cubicBezTo>
                    <a:pt x="262" y="262"/>
                    <a:pt x="260" y="264"/>
                    <a:pt x="261" y="262"/>
                  </a:cubicBezTo>
                  <a:cubicBezTo>
                    <a:pt x="261" y="259"/>
                    <a:pt x="258" y="262"/>
                    <a:pt x="255" y="260"/>
                  </a:cubicBezTo>
                  <a:cubicBezTo>
                    <a:pt x="253" y="258"/>
                    <a:pt x="252" y="256"/>
                    <a:pt x="248" y="258"/>
                  </a:cubicBezTo>
                  <a:cubicBezTo>
                    <a:pt x="245" y="260"/>
                    <a:pt x="241" y="259"/>
                    <a:pt x="233" y="261"/>
                  </a:cubicBezTo>
                  <a:cubicBezTo>
                    <a:pt x="226" y="262"/>
                    <a:pt x="212" y="261"/>
                    <a:pt x="210" y="259"/>
                  </a:cubicBezTo>
                  <a:cubicBezTo>
                    <a:pt x="207" y="256"/>
                    <a:pt x="216" y="252"/>
                    <a:pt x="219" y="253"/>
                  </a:cubicBezTo>
                  <a:cubicBezTo>
                    <a:pt x="221" y="253"/>
                    <a:pt x="220" y="250"/>
                    <a:pt x="216" y="247"/>
                  </a:cubicBezTo>
                  <a:cubicBezTo>
                    <a:pt x="212" y="243"/>
                    <a:pt x="203" y="241"/>
                    <a:pt x="203" y="243"/>
                  </a:cubicBezTo>
                  <a:cubicBezTo>
                    <a:pt x="203" y="245"/>
                    <a:pt x="198" y="244"/>
                    <a:pt x="191" y="242"/>
                  </a:cubicBezTo>
                  <a:cubicBezTo>
                    <a:pt x="184" y="241"/>
                    <a:pt x="183" y="239"/>
                    <a:pt x="179" y="239"/>
                  </a:cubicBezTo>
                  <a:cubicBezTo>
                    <a:pt x="175" y="238"/>
                    <a:pt x="168" y="237"/>
                    <a:pt x="163" y="233"/>
                  </a:cubicBezTo>
                  <a:cubicBezTo>
                    <a:pt x="158" y="229"/>
                    <a:pt x="147" y="230"/>
                    <a:pt x="145" y="234"/>
                  </a:cubicBezTo>
                  <a:cubicBezTo>
                    <a:pt x="144" y="238"/>
                    <a:pt x="140" y="237"/>
                    <a:pt x="136" y="237"/>
                  </a:cubicBezTo>
                  <a:cubicBezTo>
                    <a:pt x="132" y="237"/>
                    <a:pt x="138" y="233"/>
                    <a:pt x="136" y="232"/>
                  </a:cubicBezTo>
                  <a:cubicBezTo>
                    <a:pt x="134" y="231"/>
                    <a:pt x="137" y="226"/>
                    <a:pt x="134" y="226"/>
                  </a:cubicBezTo>
                  <a:cubicBezTo>
                    <a:pt x="131" y="226"/>
                    <a:pt x="128" y="238"/>
                    <a:pt x="123" y="237"/>
                  </a:cubicBezTo>
                  <a:cubicBezTo>
                    <a:pt x="117" y="237"/>
                    <a:pt x="115" y="225"/>
                    <a:pt x="111" y="221"/>
                  </a:cubicBezTo>
                  <a:cubicBezTo>
                    <a:pt x="106" y="218"/>
                    <a:pt x="102" y="218"/>
                    <a:pt x="106" y="223"/>
                  </a:cubicBezTo>
                  <a:cubicBezTo>
                    <a:pt x="110" y="228"/>
                    <a:pt x="103" y="224"/>
                    <a:pt x="103" y="227"/>
                  </a:cubicBezTo>
                  <a:cubicBezTo>
                    <a:pt x="103" y="231"/>
                    <a:pt x="97" y="234"/>
                    <a:pt x="97" y="233"/>
                  </a:cubicBezTo>
                  <a:cubicBezTo>
                    <a:pt x="97" y="231"/>
                    <a:pt x="94" y="229"/>
                    <a:pt x="89" y="234"/>
                  </a:cubicBezTo>
                  <a:cubicBezTo>
                    <a:pt x="85" y="239"/>
                    <a:pt x="82" y="238"/>
                    <a:pt x="82" y="236"/>
                  </a:cubicBezTo>
                  <a:cubicBezTo>
                    <a:pt x="81" y="235"/>
                    <a:pt x="69" y="241"/>
                    <a:pt x="69" y="243"/>
                  </a:cubicBezTo>
                  <a:cubicBezTo>
                    <a:pt x="70" y="245"/>
                    <a:pt x="67" y="247"/>
                    <a:pt x="64" y="247"/>
                  </a:cubicBezTo>
                  <a:cubicBezTo>
                    <a:pt x="60" y="246"/>
                    <a:pt x="63" y="244"/>
                    <a:pt x="66" y="242"/>
                  </a:cubicBezTo>
                  <a:cubicBezTo>
                    <a:pt x="69" y="241"/>
                    <a:pt x="77" y="234"/>
                    <a:pt x="81" y="233"/>
                  </a:cubicBezTo>
                  <a:cubicBezTo>
                    <a:pt x="86" y="233"/>
                    <a:pt x="94" y="229"/>
                    <a:pt x="94" y="227"/>
                  </a:cubicBezTo>
                  <a:cubicBezTo>
                    <a:pt x="94" y="225"/>
                    <a:pt x="90" y="227"/>
                    <a:pt x="87" y="226"/>
                  </a:cubicBezTo>
                  <a:cubicBezTo>
                    <a:pt x="84" y="226"/>
                    <a:pt x="79" y="229"/>
                    <a:pt x="74" y="231"/>
                  </a:cubicBezTo>
                  <a:cubicBezTo>
                    <a:pt x="69" y="233"/>
                    <a:pt x="64" y="233"/>
                    <a:pt x="65" y="235"/>
                  </a:cubicBezTo>
                  <a:cubicBezTo>
                    <a:pt x="67" y="238"/>
                    <a:pt x="61" y="235"/>
                    <a:pt x="60" y="237"/>
                  </a:cubicBezTo>
                  <a:cubicBezTo>
                    <a:pt x="58" y="239"/>
                    <a:pt x="56" y="237"/>
                    <a:pt x="58" y="236"/>
                  </a:cubicBezTo>
                  <a:cubicBezTo>
                    <a:pt x="60" y="235"/>
                    <a:pt x="54" y="233"/>
                    <a:pt x="54" y="234"/>
                  </a:cubicBezTo>
                  <a:cubicBezTo>
                    <a:pt x="54" y="235"/>
                    <a:pt x="53" y="237"/>
                    <a:pt x="48" y="237"/>
                  </a:cubicBezTo>
                  <a:cubicBezTo>
                    <a:pt x="44" y="237"/>
                    <a:pt x="40" y="240"/>
                    <a:pt x="43" y="242"/>
                  </a:cubicBezTo>
                  <a:cubicBezTo>
                    <a:pt x="45" y="244"/>
                    <a:pt x="47" y="245"/>
                    <a:pt x="46" y="247"/>
                  </a:cubicBezTo>
                  <a:cubicBezTo>
                    <a:pt x="44" y="248"/>
                    <a:pt x="40" y="243"/>
                    <a:pt x="34" y="243"/>
                  </a:cubicBezTo>
                  <a:cubicBezTo>
                    <a:pt x="27" y="244"/>
                    <a:pt x="15" y="237"/>
                    <a:pt x="15" y="235"/>
                  </a:cubicBezTo>
                  <a:cubicBezTo>
                    <a:pt x="15" y="233"/>
                    <a:pt x="6" y="234"/>
                    <a:pt x="0" y="234"/>
                  </a:cubicBezTo>
                  <a:cubicBezTo>
                    <a:pt x="0" y="357"/>
                    <a:pt x="0" y="357"/>
                    <a:pt x="0" y="357"/>
                  </a:cubicBezTo>
                  <a:cubicBezTo>
                    <a:pt x="0" y="357"/>
                    <a:pt x="3" y="359"/>
                    <a:pt x="4" y="358"/>
                  </a:cubicBezTo>
                  <a:cubicBezTo>
                    <a:pt x="6" y="356"/>
                    <a:pt x="8" y="358"/>
                    <a:pt x="12" y="356"/>
                  </a:cubicBezTo>
                  <a:cubicBezTo>
                    <a:pt x="16" y="354"/>
                    <a:pt x="17" y="358"/>
                    <a:pt x="17" y="360"/>
                  </a:cubicBezTo>
                  <a:cubicBezTo>
                    <a:pt x="17" y="362"/>
                    <a:pt x="23" y="365"/>
                    <a:pt x="25" y="368"/>
                  </a:cubicBezTo>
                  <a:cubicBezTo>
                    <a:pt x="28" y="371"/>
                    <a:pt x="29" y="374"/>
                    <a:pt x="31" y="372"/>
                  </a:cubicBezTo>
                  <a:cubicBezTo>
                    <a:pt x="34" y="371"/>
                    <a:pt x="39" y="370"/>
                    <a:pt x="39" y="367"/>
                  </a:cubicBezTo>
                  <a:cubicBezTo>
                    <a:pt x="39" y="364"/>
                    <a:pt x="50" y="363"/>
                    <a:pt x="50" y="367"/>
                  </a:cubicBezTo>
                  <a:cubicBezTo>
                    <a:pt x="50" y="371"/>
                    <a:pt x="61" y="376"/>
                    <a:pt x="67" y="387"/>
                  </a:cubicBezTo>
                  <a:cubicBezTo>
                    <a:pt x="73" y="398"/>
                    <a:pt x="72" y="400"/>
                    <a:pt x="81" y="404"/>
                  </a:cubicBezTo>
                  <a:cubicBezTo>
                    <a:pt x="90" y="407"/>
                    <a:pt x="90" y="409"/>
                    <a:pt x="89" y="412"/>
                  </a:cubicBezTo>
                  <a:cubicBezTo>
                    <a:pt x="88" y="415"/>
                    <a:pt x="94" y="417"/>
                    <a:pt x="91" y="420"/>
                  </a:cubicBezTo>
                  <a:cubicBezTo>
                    <a:pt x="89" y="421"/>
                    <a:pt x="87" y="422"/>
                    <a:pt x="85" y="424"/>
                  </a:cubicBezTo>
                  <a:cubicBezTo>
                    <a:pt x="85" y="425"/>
                    <a:pt x="87" y="426"/>
                    <a:pt x="89" y="428"/>
                  </a:cubicBezTo>
                  <a:cubicBezTo>
                    <a:pt x="91" y="429"/>
                    <a:pt x="85" y="429"/>
                    <a:pt x="86" y="431"/>
                  </a:cubicBezTo>
                  <a:cubicBezTo>
                    <a:pt x="88" y="433"/>
                    <a:pt x="86" y="435"/>
                    <a:pt x="88" y="437"/>
                  </a:cubicBezTo>
                  <a:cubicBezTo>
                    <a:pt x="90" y="439"/>
                    <a:pt x="93" y="438"/>
                    <a:pt x="95" y="437"/>
                  </a:cubicBezTo>
                  <a:cubicBezTo>
                    <a:pt x="97" y="435"/>
                    <a:pt x="98" y="439"/>
                    <a:pt x="97" y="441"/>
                  </a:cubicBezTo>
                  <a:cubicBezTo>
                    <a:pt x="95" y="444"/>
                    <a:pt x="98" y="446"/>
                    <a:pt x="100" y="444"/>
                  </a:cubicBezTo>
                  <a:cubicBezTo>
                    <a:pt x="102" y="442"/>
                    <a:pt x="105" y="447"/>
                    <a:pt x="107" y="448"/>
                  </a:cubicBezTo>
                  <a:cubicBezTo>
                    <a:pt x="108" y="449"/>
                    <a:pt x="110" y="452"/>
                    <a:pt x="107" y="452"/>
                  </a:cubicBezTo>
                  <a:cubicBezTo>
                    <a:pt x="104" y="452"/>
                    <a:pt x="105" y="456"/>
                    <a:pt x="107" y="457"/>
                  </a:cubicBezTo>
                  <a:cubicBezTo>
                    <a:pt x="109" y="457"/>
                    <a:pt x="109" y="459"/>
                    <a:pt x="109" y="461"/>
                  </a:cubicBezTo>
                  <a:cubicBezTo>
                    <a:pt x="109" y="462"/>
                    <a:pt x="115" y="465"/>
                    <a:pt x="117" y="464"/>
                  </a:cubicBezTo>
                  <a:cubicBezTo>
                    <a:pt x="119" y="463"/>
                    <a:pt x="122" y="465"/>
                    <a:pt x="123" y="467"/>
                  </a:cubicBezTo>
                  <a:cubicBezTo>
                    <a:pt x="124" y="469"/>
                    <a:pt x="128" y="471"/>
                    <a:pt x="130" y="470"/>
                  </a:cubicBezTo>
                  <a:cubicBezTo>
                    <a:pt x="131" y="468"/>
                    <a:pt x="132" y="472"/>
                    <a:pt x="133" y="474"/>
                  </a:cubicBezTo>
                  <a:cubicBezTo>
                    <a:pt x="133" y="477"/>
                    <a:pt x="137" y="475"/>
                    <a:pt x="139" y="475"/>
                  </a:cubicBezTo>
                  <a:cubicBezTo>
                    <a:pt x="141" y="475"/>
                    <a:pt x="142" y="478"/>
                    <a:pt x="143" y="478"/>
                  </a:cubicBezTo>
                  <a:cubicBezTo>
                    <a:pt x="147" y="476"/>
                    <a:pt x="148" y="482"/>
                    <a:pt x="150" y="485"/>
                  </a:cubicBezTo>
                  <a:cubicBezTo>
                    <a:pt x="371" y="484"/>
                    <a:pt x="371" y="484"/>
                    <a:pt x="371" y="484"/>
                  </a:cubicBezTo>
                  <a:cubicBezTo>
                    <a:pt x="371" y="484"/>
                    <a:pt x="371" y="478"/>
                    <a:pt x="374" y="480"/>
                  </a:cubicBezTo>
                  <a:cubicBezTo>
                    <a:pt x="377" y="482"/>
                    <a:pt x="374" y="485"/>
                    <a:pt x="377" y="487"/>
                  </a:cubicBezTo>
                  <a:cubicBezTo>
                    <a:pt x="381" y="488"/>
                    <a:pt x="383" y="490"/>
                    <a:pt x="384" y="489"/>
                  </a:cubicBezTo>
                  <a:cubicBezTo>
                    <a:pt x="386" y="488"/>
                    <a:pt x="389" y="486"/>
                    <a:pt x="392" y="489"/>
                  </a:cubicBezTo>
                  <a:cubicBezTo>
                    <a:pt x="395" y="492"/>
                    <a:pt x="397" y="490"/>
                    <a:pt x="398" y="492"/>
                  </a:cubicBezTo>
                  <a:cubicBezTo>
                    <a:pt x="400" y="494"/>
                    <a:pt x="403" y="496"/>
                    <a:pt x="405" y="493"/>
                  </a:cubicBezTo>
                  <a:cubicBezTo>
                    <a:pt x="407" y="491"/>
                    <a:pt x="414" y="493"/>
                    <a:pt x="417" y="495"/>
                  </a:cubicBezTo>
                  <a:cubicBezTo>
                    <a:pt x="421" y="491"/>
                    <a:pt x="424" y="485"/>
                    <a:pt x="427" y="485"/>
                  </a:cubicBezTo>
                  <a:cubicBezTo>
                    <a:pt x="432" y="485"/>
                    <a:pt x="444" y="486"/>
                    <a:pt x="444" y="492"/>
                  </a:cubicBezTo>
                  <a:cubicBezTo>
                    <a:pt x="445" y="498"/>
                    <a:pt x="452" y="492"/>
                    <a:pt x="453" y="498"/>
                  </a:cubicBezTo>
                  <a:cubicBezTo>
                    <a:pt x="454" y="503"/>
                    <a:pt x="458" y="507"/>
                    <a:pt x="457" y="509"/>
                  </a:cubicBezTo>
                  <a:cubicBezTo>
                    <a:pt x="459" y="510"/>
                    <a:pt x="461" y="511"/>
                    <a:pt x="462" y="512"/>
                  </a:cubicBezTo>
                  <a:cubicBezTo>
                    <a:pt x="464" y="512"/>
                    <a:pt x="470" y="513"/>
                    <a:pt x="474" y="514"/>
                  </a:cubicBezTo>
                  <a:cubicBezTo>
                    <a:pt x="479" y="516"/>
                    <a:pt x="487" y="512"/>
                    <a:pt x="489" y="518"/>
                  </a:cubicBezTo>
                  <a:cubicBezTo>
                    <a:pt x="492" y="524"/>
                    <a:pt x="498" y="529"/>
                    <a:pt x="492" y="529"/>
                  </a:cubicBezTo>
                  <a:cubicBezTo>
                    <a:pt x="488" y="529"/>
                    <a:pt x="481" y="523"/>
                    <a:pt x="482" y="526"/>
                  </a:cubicBezTo>
                  <a:cubicBezTo>
                    <a:pt x="482" y="530"/>
                    <a:pt x="479" y="528"/>
                    <a:pt x="479" y="534"/>
                  </a:cubicBezTo>
                  <a:cubicBezTo>
                    <a:pt x="479" y="539"/>
                    <a:pt x="476" y="546"/>
                    <a:pt x="474" y="546"/>
                  </a:cubicBezTo>
                  <a:cubicBezTo>
                    <a:pt x="474" y="546"/>
                    <a:pt x="473" y="546"/>
                    <a:pt x="473" y="546"/>
                  </a:cubicBezTo>
                  <a:cubicBezTo>
                    <a:pt x="473" y="548"/>
                    <a:pt x="473" y="551"/>
                    <a:pt x="475" y="552"/>
                  </a:cubicBezTo>
                  <a:cubicBezTo>
                    <a:pt x="477" y="550"/>
                    <a:pt x="481" y="547"/>
                    <a:pt x="485" y="547"/>
                  </a:cubicBezTo>
                  <a:cubicBezTo>
                    <a:pt x="490" y="548"/>
                    <a:pt x="491" y="551"/>
                    <a:pt x="495" y="548"/>
                  </a:cubicBezTo>
                  <a:cubicBezTo>
                    <a:pt x="499" y="546"/>
                    <a:pt x="499" y="545"/>
                    <a:pt x="500" y="546"/>
                  </a:cubicBezTo>
                  <a:cubicBezTo>
                    <a:pt x="500" y="547"/>
                    <a:pt x="500" y="547"/>
                    <a:pt x="500" y="547"/>
                  </a:cubicBezTo>
                  <a:cubicBezTo>
                    <a:pt x="501" y="547"/>
                    <a:pt x="502" y="546"/>
                    <a:pt x="502" y="545"/>
                  </a:cubicBezTo>
                  <a:cubicBezTo>
                    <a:pt x="502" y="544"/>
                    <a:pt x="502" y="543"/>
                    <a:pt x="502" y="542"/>
                  </a:cubicBezTo>
                  <a:cubicBezTo>
                    <a:pt x="498" y="543"/>
                    <a:pt x="497" y="543"/>
                    <a:pt x="496" y="540"/>
                  </a:cubicBezTo>
                  <a:cubicBezTo>
                    <a:pt x="495" y="537"/>
                    <a:pt x="507" y="533"/>
                    <a:pt x="512" y="534"/>
                  </a:cubicBezTo>
                  <a:cubicBezTo>
                    <a:pt x="518" y="535"/>
                    <a:pt x="522" y="531"/>
                    <a:pt x="524" y="533"/>
                  </a:cubicBezTo>
                  <a:cubicBezTo>
                    <a:pt x="527" y="530"/>
                    <a:pt x="533" y="525"/>
                    <a:pt x="534" y="525"/>
                  </a:cubicBezTo>
                  <a:cubicBezTo>
                    <a:pt x="537" y="525"/>
                    <a:pt x="562" y="525"/>
                    <a:pt x="562" y="525"/>
                  </a:cubicBezTo>
                  <a:cubicBezTo>
                    <a:pt x="562" y="525"/>
                    <a:pt x="571" y="519"/>
                    <a:pt x="572" y="514"/>
                  </a:cubicBezTo>
                  <a:cubicBezTo>
                    <a:pt x="573" y="509"/>
                    <a:pt x="579" y="497"/>
                    <a:pt x="582" y="500"/>
                  </a:cubicBezTo>
                  <a:cubicBezTo>
                    <a:pt x="585" y="503"/>
                    <a:pt x="593" y="501"/>
                    <a:pt x="593" y="503"/>
                  </a:cubicBezTo>
                  <a:cubicBezTo>
                    <a:pt x="593" y="505"/>
                    <a:pt x="590" y="513"/>
                    <a:pt x="600" y="526"/>
                  </a:cubicBezTo>
                  <a:cubicBezTo>
                    <a:pt x="603" y="524"/>
                    <a:pt x="606" y="522"/>
                    <a:pt x="608" y="522"/>
                  </a:cubicBezTo>
                  <a:cubicBezTo>
                    <a:pt x="611" y="522"/>
                    <a:pt x="616" y="518"/>
                    <a:pt x="618" y="515"/>
                  </a:cubicBezTo>
                  <a:cubicBezTo>
                    <a:pt x="619" y="513"/>
                    <a:pt x="621" y="518"/>
                    <a:pt x="618" y="519"/>
                  </a:cubicBezTo>
                  <a:cubicBezTo>
                    <a:pt x="615" y="520"/>
                    <a:pt x="620" y="522"/>
                    <a:pt x="625" y="522"/>
                  </a:cubicBezTo>
                  <a:cubicBezTo>
                    <a:pt x="630" y="521"/>
                    <a:pt x="623" y="523"/>
                    <a:pt x="619" y="523"/>
                  </a:cubicBezTo>
                  <a:cubicBezTo>
                    <a:pt x="616" y="523"/>
                    <a:pt x="614" y="523"/>
                    <a:pt x="609" y="528"/>
                  </a:cubicBezTo>
                  <a:cubicBezTo>
                    <a:pt x="604" y="533"/>
                    <a:pt x="605" y="535"/>
                    <a:pt x="608" y="537"/>
                  </a:cubicBezTo>
                  <a:cubicBezTo>
                    <a:pt x="611" y="540"/>
                    <a:pt x="615" y="539"/>
                    <a:pt x="619" y="535"/>
                  </a:cubicBezTo>
                  <a:cubicBezTo>
                    <a:pt x="623" y="532"/>
                    <a:pt x="622" y="529"/>
                    <a:pt x="626" y="529"/>
                  </a:cubicBezTo>
                  <a:cubicBezTo>
                    <a:pt x="630" y="529"/>
                    <a:pt x="640" y="525"/>
                    <a:pt x="645" y="524"/>
                  </a:cubicBezTo>
                  <a:cubicBezTo>
                    <a:pt x="649" y="522"/>
                    <a:pt x="646" y="522"/>
                    <a:pt x="646" y="520"/>
                  </a:cubicBezTo>
                  <a:cubicBezTo>
                    <a:pt x="646" y="518"/>
                    <a:pt x="654" y="518"/>
                    <a:pt x="657" y="516"/>
                  </a:cubicBezTo>
                  <a:cubicBezTo>
                    <a:pt x="660" y="514"/>
                    <a:pt x="657" y="512"/>
                    <a:pt x="654" y="513"/>
                  </a:cubicBezTo>
                  <a:close/>
                  <a:moveTo>
                    <a:pt x="190" y="281"/>
                  </a:moveTo>
                  <a:cubicBezTo>
                    <a:pt x="185" y="287"/>
                    <a:pt x="184" y="288"/>
                    <a:pt x="179" y="287"/>
                  </a:cubicBezTo>
                  <a:cubicBezTo>
                    <a:pt x="174" y="286"/>
                    <a:pt x="171" y="289"/>
                    <a:pt x="173" y="290"/>
                  </a:cubicBezTo>
                  <a:cubicBezTo>
                    <a:pt x="176" y="292"/>
                    <a:pt x="176" y="294"/>
                    <a:pt x="171" y="295"/>
                  </a:cubicBezTo>
                  <a:cubicBezTo>
                    <a:pt x="166" y="296"/>
                    <a:pt x="163" y="300"/>
                    <a:pt x="161" y="299"/>
                  </a:cubicBezTo>
                  <a:cubicBezTo>
                    <a:pt x="159" y="299"/>
                    <a:pt x="169" y="291"/>
                    <a:pt x="167" y="289"/>
                  </a:cubicBezTo>
                  <a:cubicBezTo>
                    <a:pt x="164" y="287"/>
                    <a:pt x="157" y="293"/>
                    <a:pt x="157" y="295"/>
                  </a:cubicBezTo>
                  <a:cubicBezTo>
                    <a:pt x="157" y="298"/>
                    <a:pt x="153" y="298"/>
                    <a:pt x="150" y="298"/>
                  </a:cubicBezTo>
                  <a:cubicBezTo>
                    <a:pt x="147" y="297"/>
                    <a:pt x="144" y="295"/>
                    <a:pt x="146" y="295"/>
                  </a:cubicBezTo>
                  <a:cubicBezTo>
                    <a:pt x="149" y="294"/>
                    <a:pt x="147" y="291"/>
                    <a:pt x="151" y="290"/>
                  </a:cubicBezTo>
                  <a:cubicBezTo>
                    <a:pt x="155" y="289"/>
                    <a:pt x="150" y="286"/>
                    <a:pt x="151" y="285"/>
                  </a:cubicBezTo>
                  <a:cubicBezTo>
                    <a:pt x="152" y="283"/>
                    <a:pt x="160" y="286"/>
                    <a:pt x="160" y="284"/>
                  </a:cubicBezTo>
                  <a:cubicBezTo>
                    <a:pt x="160" y="281"/>
                    <a:pt x="153" y="278"/>
                    <a:pt x="150" y="280"/>
                  </a:cubicBezTo>
                  <a:cubicBezTo>
                    <a:pt x="148" y="282"/>
                    <a:pt x="142" y="286"/>
                    <a:pt x="134" y="283"/>
                  </a:cubicBezTo>
                  <a:cubicBezTo>
                    <a:pt x="132" y="282"/>
                    <a:pt x="152" y="279"/>
                    <a:pt x="156" y="276"/>
                  </a:cubicBezTo>
                  <a:cubicBezTo>
                    <a:pt x="159" y="273"/>
                    <a:pt x="174" y="270"/>
                    <a:pt x="176" y="272"/>
                  </a:cubicBezTo>
                  <a:cubicBezTo>
                    <a:pt x="177" y="275"/>
                    <a:pt x="167" y="277"/>
                    <a:pt x="172" y="280"/>
                  </a:cubicBezTo>
                  <a:cubicBezTo>
                    <a:pt x="176" y="282"/>
                    <a:pt x="184" y="281"/>
                    <a:pt x="186" y="278"/>
                  </a:cubicBezTo>
                  <a:cubicBezTo>
                    <a:pt x="187" y="275"/>
                    <a:pt x="195" y="276"/>
                    <a:pt x="190" y="281"/>
                  </a:cubicBezTo>
                  <a:close/>
                  <a:moveTo>
                    <a:pt x="235" y="339"/>
                  </a:moveTo>
                  <a:cubicBezTo>
                    <a:pt x="229" y="344"/>
                    <a:pt x="230" y="342"/>
                    <a:pt x="225" y="343"/>
                  </a:cubicBezTo>
                  <a:cubicBezTo>
                    <a:pt x="220" y="344"/>
                    <a:pt x="224" y="349"/>
                    <a:pt x="218" y="349"/>
                  </a:cubicBezTo>
                  <a:cubicBezTo>
                    <a:pt x="212" y="350"/>
                    <a:pt x="198" y="350"/>
                    <a:pt x="196" y="347"/>
                  </a:cubicBezTo>
                  <a:cubicBezTo>
                    <a:pt x="196" y="346"/>
                    <a:pt x="204" y="347"/>
                    <a:pt x="205" y="344"/>
                  </a:cubicBezTo>
                  <a:cubicBezTo>
                    <a:pt x="205" y="342"/>
                    <a:pt x="207" y="338"/>
                    <a:pt x="211" y="338"/>
                  </a:cubicBezTo>
                  <a:cubicBezTo>
                    <a:pt x="215" y="338"/>
                    <a:pt x="214" y="333"/>
                    <a:pt x="208" y="330"/>
                  </a:cubicBezTo>
                  <a:cubicBezTo>
                    <a:pt x="203" y="328"/>
                    <a:pt x="217" y="326"/>
                    <a:pt x="220" y="330"/>
                  </a:cubicBezTo>
                  <a:cubicBezTo>
                    <a:pt x="223" y="335"/>
                    <a:pt x="229" y="338"/>
                    <a:pt x="232" y="335"/>
                  </a:cubicBezTo>
                  <a:cubicBezTo>
                    <a:pt x="236" y="332"/>
                    <a:pt x="254" y="323"/>
                    <a:pt x="254" y="327"/>
                  </a:cubicBezTo>
                  <a:cubicBezTo>
                    <a:pt x="254" y="331"/>
                    <a:pt x="241" y="334"/>
                    <a:pt x="235" y="339"/>
                  </a:cubicBezTo>
                  <a:close/>
                  <a:moveTo>
                    <a:pt x="359" y="468"/>
                  </a:moveTo>
                  <a:cubicBezTo>
                    <a:pt x="355" y="469"/>
                    <a:pt x="359" y="458"/>
                    <a:pt x="352" y="454"/>
                  </a:cubicBezTo>
                  <a:cubicBezTo>
                    <a:pt x="344" y="449"/>
                    <a:pt x="340" y="441"/>
                    <a:pt x="340" y="436"/>
                  </a:cubicBezTo>
                  <a:cubicBezTo>
                    <a:pt x="340" y="432"/>
                    <a:pt x="347" y="429"/>
                    <a:pt x="350" y="433"/>
                  </a:cubicBezTo>
                  <a:cubicBezTo>
                    <a:pt x="353" y="437"/>
                    <a:pt x="357" y="451"/>
                    <a:pt x="360" y="456"/>
                  </a:cubicBezTo>
                  <a:cubicBezTo>
                    <a:pt x="362" y="461"/>
                    <a:pt x="362" y="468"/>
                    <a:pt x="359" y="46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39" name="Google Shape;1039;p42"/>
            <p:cNvSpPr/>
            <p:nvPr/>
          </p:nvSpPr>
          <p:spPr>
            <a:xfrm>
              <a:off x="8665054" y="4555002"/>
              <a:ext cx="942010" cy="833557"/>
            </a:xfrm>
            <a:custGeom>
              <a:avLst/>
              <a:gdLst/>
              <a:ahLst/>
              <a:cxnLst/>
              <a:rect l="l" t="t" r="r" b="b"/>
              <a:pathLst>
                <a:path w="331" h="293" extrusionOk="0">
                  <a:moveTo>
                    <a:pt x="328" y="147"/>
                  </a:moveTo>
                  <a:cubicBezTo>
                    <a:pt x="330" y="146"/>
                    <a:pt x="328" y="140"/>
                    <a:pt x="326" y="141"/>
                  </a:cubicBezTo>
                  <a:cubicBezTo>
                    <a:pt x="325" y="142"/>
                    <a:pt x="325" y="132"/>
                    <a:pt x="326" y="128"/>
                  </a:cubicBezTo>
                  <a:cubicBezTo>
                    <a:pt x="327" y="123"/>
                    <a:pt x="326" y="124"/>
                    <a:pt x="324" y="126"/>
                  </a:cubicBezTo>
                  <a:cubicBezTo>
                    <a:pt x="322" y="129"/>
                    <a:pt x="319" y="122"/>
                    <a:pt x="319" y="120"/>
                  </a:cubicBezTo>
                  <a:cubicBezTo>
                    <a:pt x="318" y="118"/>
                    <a:pt x="315" y="113"/>
                    <a:pt x="312" y="114"/>
                  </a:cubicBezTo>
                  <a:cubicBezTo>
                    <a:pt x="309" y="115"/>
                    <a:pt x="311" y="110"/>
                    <a:pt x="308" y="110"/>
                  </a:cubicBezTo>
                  <a:cubicBezTo>
                    <a:pt x="306" y="111"/>
                    <a:pt x="305" y="106"/>
                    <a:pt x="306" y="102"/>
                  </a:cubicBezTo>
                  <a:cubicBezTo>
                    <a:pt x="306" y="98"/>
                    <a:pt x="304" y="101"/>
                    <a:pt x="302" y="99"/>
                  </a:cubicBezTo>
                  <a:cubicBezTo>
                    <a:pt x="301" y="97"/>
                    <a:pt x="300" y="99"/>
                    <a:pt x="298" y="100"/>
                  </a:cubicBezTo>
                  <a:cubicBezTo>
                    <a:pt x="296" y="100"/>
                    <a:pt x="295" y="96"/>
                    <a:pt x="296" y="94"/>
                  </a:cubicBezTo>
                  <a:cubicBezTo>
                    <a:pt x="296" y="92"/>
                    <a:pt x="295" y="90"/>
                    <a:pt x="293" y="88"/>
                  </a:cubicBezTo>
                  <a:cubicBezTo>
                    <a:pt x="290" y="86"/>
                    <a:pt x="290" y="85"/>
                    <a:pt x="290" y="82"/>
                  </a:cubicBezTo>
                  <a:cubicBezTo>
                    <a:pt x="290" y="80"/>
                    <a:pt x="275" y="72"/>
                    <a:pt x="272" y="71"/>
                  </a:cubicBezTo>
                  <a:cubicBezTo>
                    <a:pt x="268" y="71"/>
                    <a:pt x="271" y="67"/>
                    <a:pt x="270" y="66"/>
                  </a:cubicBezTo>
                  <a:cubicBezTo>
                    <a:pt x="268" y="65"/>
                    <a:pt x="268" y="60"/>
                    <a:pt x="268" y="56"/>
                  </a:cubicBezTo>
                  <a:cubicBezTo>
                    <a:pt x="268" y="52"/>
                    <a:pt x="263" y="51"/>
                    <a:pt x="263" y="48"/>
                  </a:cubicBezTo>
                  <a:cubicBezTo>
                    <a:pt x="263" y="44"/>
                    <a:pt x="261" y="41"/>
                    <a:pt x="262" y="38"/>
                  </a:cubicBezTo>
                  <a:cubicBezTo>
                    <a:pt x="262" y="34"/>
                    <a:pt x="257" y="33"/>
                    <a:pt x="256" y="31"/>
                  </a:cubicBezTo>
                  <a:cubicBezTo>
                    <a:pt x="256" y="29"/>
                    <a:pt x="253" y="31"/>
                    <a:pt x="250" y="32"/>
                  </a:cubicBezTo>
                  <a:cubicBezTo>
                    <a:pt x="247" y="32"/>
                    <a:pt x="247" y="28"/>
                    <a:pt x="248" y="24"/>
                  </a:cubicBezTo>
                  <a:cubicBezTo>
                    <a:pt x="248" y="19"/>
                    <a:pt x="246" y="13"/>
                    <a:pt x="244" y="11"/>
                  </a:cubicBezTo>
                  <a:cubicBezTo>
                    <a:pt x="241" y="9"/>
                    <a:pt x="241" y="2"/>
                    <a:pt x="240" y="1"/>
                  </a:cubicBezTo>
                  <a:cubicBezTo>
                    <a:pt x="239" y="0"/>
                    <a:pt x="235" y="4"/>
                    <a:pt x="235" y="7"/>
                  </a:cubicBezTo>
                  <a:cubicBezTo>
                    <a:pt x="235" y="9"/>
                    <a:pt x="234" y="12"/>
                    <a:pt x="233" y="13"/>
                  </a:cubicBezTo>
                  <a:cubicBezTo>
                    <a:pt x="231" y="15"/>
                    <a:pt x="234" y="20"/>
                    <a:pt x="232" y="22"/>
                  </a:cubicBezTo>
                  <a:cubicBezTo>
                    <a:pt x="230" y="24"/>
                    <a:pt x="232" y="32"/>
                    <a:pt x="231" y="36"/>
                  </a:cubicBezTo>
                  <a:cubicBezTo>
                    <a:pt x="231" y="41"/>
                    <a:pt x="231" y="46"/>
                    <a:pt x="229" y="49"/>
                  </a:cubicBezTo>
                  <a:cubicBezTo>
                    <a:pt x="226" y="52"/>
                    <a:pt x="226" y="57"/>
                    <a:pt x="222" y="58"/>
                  </a:cubicBezTo>
                  <a:cubicBezTo>
                    <a:pt x="217" y="60"/>
                    <a:pt x="212" y="56"/>
                    <a:pt x="212" y="54"/>
                  </a:cubicBezTo>
                  <a:cubicBezTo>
                    <a:pt x="212" y="52"/>
                    <a:pt x="207" y="50"/>
                    <a:pt x="205" y="51"/>
                  </a:cubicBezTo>
                  <a:cubicBezTo>
                    <a:pt x="202" y="51"/>
                    <a:pt x="201" y="47"/>
                    <a:pt x="197" y="44"/>
                  </a:cubicBezTo>
                  <a:cubicBezTo>
                    <a:pt x="193" y="41"/>
                    <a:pt x="190" y="45"/>
                    <a:pt x="189" y="42"/>
                  </a:cubicBezTo>
                  <a:cubicBezTo>
                    <a:pt x="188" y="38"/>
                    <a:pt x="186" y="37"/>
                    <a:pt x="183" y="35"/>
                  </a:cubicBezTo>
                  <a:cubicBezTo>
                    <a:pt x="181" y="34"/>
                    <a:pt x="181" y="34"/>
                    <a:pt x="184" y="32"/>
                  </a:cubicBezTo>
                  <a:cubicBezTo>
                    <a:pt x="187" y="30"/>
                    <a:pt x="186" y="27"/>
                    <a:pt x="185" y="25"/>
                  </a:cubicBezTo>
                  <a:cubicBezTo>
                    <a:pt x="183" y="22"/>
                    <a:pt x="186" y="23"/>
                    <a:pt x="190" y="21"/>
                  </a:cubicBezTo>
                  <a:cubicBezTo>
                    <a:pt x="194" y="19"/>
                    <a:pt x="190" y="17"/>
                    <a:pt x="193" y="16"/>
                  </a:cubicBezTo>
                  <a:cubicBezTo>
                    <a:pt x="195" y="15"/>
                    <a:pt x="194" y="12"/>
                    <a:pt x="191" y="12"/>
                  </a:cubicBezTo>
                  <a:cubicBezTo>
                    <a:pt x="188" y="11"/>
                    <a:pt x="189" y="15"/>
                    <a:pt x="188" y="15"/>
                  </a:cubicBezTo>
                  <a:cubicBezTo>
                    <a:pt x="187" y="15"/>
                    <a:pt x="186" y="11"/>
                    <a:pt x="185" y="11"/>
                  </a:cubicBezTo>
                  <a:cubicBezTo>
                    <a:pt x="184" y="11"/>
                    <a:pt x="181" y="16"/>
                    <a:pt x="179" y="13"/>
                  </a:cubicBezTo>
                  <a:cubicBezTo>
                    <a:pt x="177" y="11"/>
                    <a:pt x="167" y="9"/>
                    <a:pt x="163" y="8"/>
                  </a:cubicBezTo>
                  <a:cubicBezTo>
                    <a:pt x="159" y="8"/>
                    <a:pt x="158" y="3"/>
                    <a:pt x="156" y="4"/>
                  </a:cubicBezTo>
                  <a:cubicBezTo>
                    <a:pt x="153" y="5"/>
                    <a:pt x="156" y="6"/>
                    <a:pt x="159" y="9"/>
                  </a:cubicBezTo>
                  <a:cubicBezTo>
                    <a:pt x="161" y="12"/>
                    <a:pt x="150" y="14"/>
                    <a:pt x="146" y="13"/>
                  </a:cubicBezTo>
                  <a:cubicBezTo>
                    <a:pt x="143" y="12"/>
                    <a:pt x="147" y="15"/>
                    <a:pt x="144" y="15"/>
                  </a:cubicBezTo>
                  <a:cubicBezTo>
                    <a:pt x="141" y="15"/>
                    <a:pt x="141" y="20"/>
                    <a:pt x="138" y="22"/>
                  </a:cubicBezTo>
                  <a:cubicBezTo>
                    <a:pt x="136" y="25"/>
                    <a:pt x="138" y="27"/>
                    <a:pt x="135" y="28"/>
                  </a:cubicBezTo>
                  <a:cubicBezTo>
                    <a:pt x="133" y="30"/>
                    <a:pt x="132" y="32"/>
                    <a:pt x="135" y="35"/>
                  </a:cubicBezTo>
                  <a:cubicBezTo>
                    <a:pt x="138" y="39"/>
                    <a:pt x="134" y="39"/>
                    <a:pt x="131" y="36"/>
                  </a:cubicBezTo>
                  <a:cubicBezTo>
                    <a:pt x="129" y="33"/>
                    <a:pt x="126" y="33"/>
                    <a:pt x="126" y="36"/>
                  </a:cubicBezTo>
                  <a:cubicBezTo>
                    <a:pt x="126" y="39"/>
                    <a:pt x="123" y="38"/>
                    <a:pt x="124" y="35"/>
                  </a:cubicBezTo>
                  <a:cubicBezTo>
                    <a:pt x="124" y="31"/>
                    <a:pt x="120" y="33"/>
                    <a:pt x="119" y="31"/>
                  </a:cubicBezTo>
                  <a:cubicBezTo>
                    <a:pt x="118" y="29"/>
                    <a:pt x="115" y="26"/>
                    <a:pt x="112" y="26"/>
                  </a:cubicBezTo>
                  <a:cubicBezTo>
                    <a:pt x="110" y="26"/>
                    <a:pt x="110" y="29"/>
                    <a:pt x="108" y="29"/>
                  </a:cubicBezTo>
                  <a:cubicBezTo>
                    <a:pt x="105" y="29"/>
                    <a:pt x="105" y="30"/>
                    <a:pt x="105" y="32"/>
                  </a:cubicBezTo>
                  <a:cubicBezTo>
                    <a:pt x="105" y="35"/>
                    <a:pt x="102" y="32"/>
                    <a:pt x="99" y="32"/>
                  </a:cubicBezTo>
                  <a:cubicBezTo>
                    <a:pt x="96" y="33"/>
                    <a:pt x="99" y="36"/>
                    <a:pt x="97" y="36"/>
                  </a:cubicBezTo>
                  <a:cubicBezTo>
                    <a:pt x="96" y="36"/>
                    <a:pt x="96" y="39"/>
                    <a:pt x="94" y="39"/>
                  </a:cubicBezTo>
                  <a:cubicBezTo>
                    <a:pt x="91" y="39"/>
                    <a:pt x="92" y="44"/>
                    <a:pt x="92" y="47"/>
                  </a:cubicBezTo>
                  <a:cubicBezTo>
                    <a:pt x="92" y="49"/>
                    <a:pt x="89" y="45"/>
                    <a:pt x="86" y="46"/>
                  </a:cubicBezTo>
                  <a:cubicBezTo>
                    <a:pt x="84" y="47"/>
                    <a:pt x="87" y="49"/>
                    <a:pt x="87" y="52"/>
                  </a:cubicBezTo>
                  <a:cubicBezTo>
                    <a:pt x="88" y="55"/>
                    <a:pt x="86" y="55"/>
                    <a:pt x="85" y="56"/>
                  </a:cubicBezTo>
                  <a:cubicBezTo>
                    <a:pt x="84" y="57"/>
                    <a:pt x="82" y="53"/>
                    <a:pt x="82" y="50"/>
                  </a:cubicBezTo>
                  <a:cubicBezTo>
                    <a:pt x="82" y="47"/>
                    <a:pt x="79" y="50"/>
                    <a:pt x="76" y="53"/>
                  </a:cubicBezTo>
                  <a:cubicBezTo>
                    <a:pt x="72" y="57"/>
                    <a:pt x="77" y="62"/>
                    <a:pt x="75" y="63"/>
                  </a:cubicBezTo>
                  <a:cubicBezTo>
                    <a:pt x="74" y="64"/>
                    <a:pt x="67" y="70"/>
                    <a:pt x="64" y="74"/>
                  </a:cubicBezTo>
                  <a:cubicBezTo>
                    <a:pt x="60" y="79"/>
                    <a:pt x="52" y="76"/>
                    <a:pt x="49" y="78"/>
                  </a:cubicBezTo>
                  <a:cubicBezTo>
                    <a:pt x="47" y="80"/>
                    <a:pt x="44" y="79"/>
                    <a:pt x="42" y="81"/>
                  </a:cubicBezTo>
                  <a:cubicBezTo>
                    <a:pt x="39" y="83"/>
                    <a:pt x="35" y="86"/>
                    <a:pt x="34" y="84"/>
                  </a:cubicBezTo>
                  <a:cubicBezTo>
                    <a:pt x="33" y="82"/>
                    <a:pt x="27" y="83"/>
                    <a:pt x="24" y="86"/>
                  </a:cubicBezTo>
                  <a:cubicBezTo>
                    <a:pt x="22" y="89"/>
                    <a:pt x="17" y="92"/>
                    <a:pt x="14" y="92"/>
                  </a:cubicBezTo>
                  <a:cubicBezTo>
                    <a:pt x="11" y="92"/>
                    <a:pt x="11" y="97"/>
                    <a:pt x="10" y="98"/>
                  </a:cubicBezTo>
                  <a:cubicBezTo>
                    <a:pt x="9" y="99"/>
                    <a:pt x="9" y="94"/>
                    <a:pt x="9" y="93"/>
                  </a:cubicBezTo>
                  <a:cubicBezTo>
                    <a:pt x="9" y="91"/>
                    <a:pt x="6" y="95"/>
                    <a:pt x="5" y="99"/>
                  </a:cubicBezTo>
                  <a:cubicBezTo>
                    <a:pt x="4" y="102"/>
                    <a:pt x="8" y="104"/>
                    <a:pt x="5" y="108"/>
                  </a:cubicBezTo>
                  <a:cubicBezTo>
                    <a:pt x="3" y="112"/>
                    <a:pt x="0" y="116"/>
                    <a:pt x="4" y="121"/>
                  </a:cubicBezTo>
                  <a:cubicBezTo>
                    <a:pt x="8" y="126"/>
                    <a:pt x="10" y="129"/>
                    <a:pt x="9" y="131"/>
                  </a:cubicBezTo>
                  <a:cubicBezTo>
                    <a:pt x="7" y="134"/>
                    <a:pt x="5" y="126"/>
                    <a:pt x="4" y="127"/>
                  </a:cubicBezTo>
                  <a:cubicBezTo>
                    <a:pt x="3" y="128"/>
                    <a:pt x="7" y="131"/>
                    <a:pt x="6" y="133"/>
                  </a:cubicBezTo>
                  <a:cubicBezTo>
                    <a:pt x="5" y="134"/>
                    <a:pt x="1" y="127"/>
                    <a:pt x="0" y="129"/>
                  </a:cubicBezTo>
                  <a:cubicBezTo>
                    <a:pt x="0" y="130"/>
                    <a:pt x="8" y="142"/>
                    <a:pt x="9" y="147"/>
                  </a:cubicBezTo>
                  <a:cubicBezTo>
                    <a:pt x="9" y="151"/>
                    <a:pt x="16" y="156"/>
                    <a:pt x="15" y="162"/>
                  </a:cubicBezTo>
                  <a:cubicBezTo>
                    <a:pt x="15" y="168"/>
                    <a:pt x="21" y="179"/>
                    <a:pt x="23" y="180"/>
                  </a:cubicBezTo>
                  <a:cubicBezTo>
                    <a:pt x="24" y="182"/>
                    <a:pt x="20" y="186"/>
                    <a:pt x="21" y="191"/>
                  </a:cubicBezTo>
                  <a:cubicBezTo>
                    <a:pt x="21" y="196"/>
                    <a:pt x="19" y="198"/>
                    <a:pt x="16" y="198"/>
                  </a:cubicBezTo>
                  <a:cubicBezTo>
                    <a:pt x="13" y="198"/>
                    <a:pt x="15" y="203"/>
                    <a:pt x="18" y="203"/>
                  </a:cubicBezTo>
                  <a:cubicBezTo>
                    <a:pt x="22" y="203"/>
                    <a:pt x="20" y="206"/>
                    <a:pt x="24" y="208"/>
                  </a:cubicBezTo>
                  <a:cubicBezTo>
                    <a:pt x="28" y="211"/>
                    <a:pt x="37" y="210"/>
                    <a:pt x="40" y="210"/>
                  </a:cubicBezTo>
                  <a:cubicBezTo>
                    <a:pt x="43" y="210"/>
                    <a:pt x="44" y="205"/>
                    <a:pt x="48" y="205"/>
                  </a:cubicBezTo>
                  <a:cubicBezTo>
                    <a:pt x="52" y="205"/>
                    <a:pt x="52" y="203"/>
                    <a:pt x="54" y="201"/>
                  </a:cubicBezTo>
                  <a:cubicBezTo>
                    <a:pt x="56" y="198"/>
                    <a:pt x="65" y="199"/>
                    <a:pt x="74" y="200"/>
                  </a:cubicBezTo>
                  <a:cubicBezTo>
                    <a:pt x="84" y="200"/>
                    <a:pt x="88" y="197"/>
                    <a:pt x="89" y="193"/>
                  </a:cubicBezTo>
                  <a:cubicBezTo>
                    <a:pt x="90" y="190"/>
                    <a:pt x="97" y="190"/>
                    <a:pt x="100" y="187"/>
                  </a:cubicBezTo>
                  <a:cubicBezTo>
                    <a:pt x="103" y="185"/>
                    <a:pt x="105" y="185"/>
                    <a:pt x="112" y="185"/>
                  </a:cubicBezTo>
                  <a:cubicBezTo>
                    <a:pt x="119" y="185"/>
                    <a:pt x="125" y="182"/>
                    <a:pt x="130" y="180"/>
                  </a:cubicBezTo>
                  <a:cubicBezTo>
                    <a:pt x="134" y="178"/>
                    <a:pt x="142" y="179"/>
                    <a:pt x="147" y="178"/>
                  </a:cubicBezTo>
                  <a:cubicBezTo>
                    <a:pt x="151" y="177"/>
                    <a:pt x="152" y="183"/>
                    <a:pt x="156" y="183"/>
                  </a:cubicBezTo>
                  <a:cubicBezTo>
                    <a:pt x="161" y="182"/>
                    <a:pt x="163" y="184"/>
                    <a:pt x="166" y="184"/>
                  </a:cubicBezTo>
                  <a:cubicBezTo>
                    <a:pt x="168" y="184"/>
                    <a:pt x="168" y="186"/>
                    <a:pt x="171" y="186"/>
                  </a:cubicBezTo>
                  <a:cubicBezTo>
                    <a:pt x="173" y="187"/>
                    <a:pt x="173" y="189"/>
                    <a:pt x="171" y="191"/>
                  </a:cubicBezTo>
                  <a:cubicBezTo>
                    <a:pt x="170" y="193"/>
                    <a:pt x="175" y="193"/>
                    <a:pt x="178" y="198"/>
                  </a:cubicBezTo>
                  <a:cubicBezTo>
                    <a:pt x="182" y="203"/>
                    <a:pt x="178" y="203"/>
                    <a:pt x="180" y="207"/>
                  </a:cubicBezTo>
                  <a:cubicBezTo>
                    <a:pt x="182" y="210"/>
                    <a:pt x="183" y="210"/>
                    <a:pt x="187" y="205"/>
                  </a:cubicBezTo>
                  <a:cubicBezTo>
                    <a:pt x="190" y="200"/>
                    <a:pt x="194" y="203"/>
                    <a:pt x="195" y="198"/>
                  </a:cubicBezTo>
                  <a:cubicBezTo>
                    <a:pt x="195" y="194"/>
                    <a:pt x="199" y="189"/>
                    <a:pt x="202" y="191"/>
                  </a:cubicBezTo>
                  <a:cubicBezTo>
                    <a:pt x="204" y="193"/>
                    <a:pt x="200" y="195"/>
                    <a:pt x="198" y="203"/>
                  </a:cubicBezTo>
                  <a:cubicBezTo>
                    <a:pt x="197" y="211"/>
                    <a:pt x="194" y="207"/>
                    <a:pt x="193" y="209"/>
                  </a:cubicBezTo>
                  <a:cubicBezTo>
                    <a:pt x="193" y="211"/>
                    <a:pt x="201" y="213"/>
                    <a:pt x="201" y="208"/>
                  </a:cubicBezTo>
                  <a:cubicBezTo>
                    <a:pt x="201" y="204"/>
                    <a:pt x="202" y="202"/>
                    <a:pt x="205" y="206"/>
                  </a:cubicBezTo>
                  <a:cubicBezTo>
                    <a:pt x="208" y="210"/>
                    <a:pt x="203" y="213"/>
                    <a:pt x="204" y="215"/>
                  </a:cubicBezTo>
                  <a:cubicBezTo>
                    <a:pt x="205" y="217"/>
                    <a:pt x="208" y="214"/>
                    <a:pt x="210" y="215"/>
                  </a:cubicBezTo>
                  <a:cubicBezTo>
                    <a:pt x="213" y="215"/>
                    <a:pt x="217" y="222"/>
                    <a:pt x="217" y="226"/>
                  </a:cubicBezTo>
                  <a:cubicBezTo>
                    <a:pt x="216" y="229"/>
                    <a:pt x="215" y="233"/>
                    <a:pt x="221" y="236"/>
                  </a:cubicBezTo>
                  <a:cubicBezTo>
                    <a:pt x="227" y="239"/>
                    <a:pt x="225" y="240"/>
                    <a:pt x="229" y="240"/>
                  </a:cubicBezTo>
                  <a:cubicBezTo>
                    <a:pt x="234" y="240"/>
                    <a:pt x="243" y="243"/>
                    <a:pt x="245" y="245"/>
                  </a:cubicBezTo>
                  <a:cubicBezTo>
                    <a:pt x="248" y="247"/>
                    <a:pt x="254" y="244"/>
                    <a:pt x="256" y="239"/>
                  </a:cubicBezTo>
                  <a:cubicBezTo>
                    <a:pt x="257" y="235"/>
                    <a:pt x="262" y="239"/>
                    <a:pt x="259" y="241"/>
                  </a:cubicBezTo>
                  <a:cubicBezTo>
                    <a:pt x="257" y="242"/>
                    <a:pt x="260" y="245"/>
                    <a:pt x="260" y="243"/>
                  </a:cubicBezTo>
                  <a:cubicBezTo>
                    <a:pt x="261" y="241"/>
                    <a:pt x="262" y="239"/>
                    <a:pt x="263" y="241"/>
                  </a:cubicBezTo>
                  <a:cubicBezTo>
                    <a:pt x="264" y="244"/>
                    <a:pt x="267" y="244"/>
                    <a:pt x="268" y="246"/>
                  </a:cubicBezTo>
                  <a:cubicBezTo>
                    <a:pt x="269" y="248"/>
                    <a:pt x="271" y="250"/>
                    <a:pt x="271" y="248"/>
                  </a:cubicBezTo>
                  <a:cubicBezTo>
                    <a:pt x="271" y="246"/>
                    <a:pt x="271" y="245"/>
                    <a:pt x="274" y="244"/>
                  </a:cubicBezTo>
                  <a:cubicBezTo>
                    <a:pt x="277" y="243"/>
                    <a:pt x="279" y="241"/>
                    <a:pt x="282" y="238"/>
                  </a:cubicBezTo>
                  <a:cubicBezTo>
                    <a:pt x="285" y="236"/>
                    <a:pt x="297" y="235"/>
                    <a:pt x="299" y="235"/>
                  </a:cubicBezTo>
                  <a:cubicBezTo>
                    <a:pt x="300" y="235"/>
                    <a:pt x="301" y="225"/>
                    <a:pt x="301" y="219"/>
                  </a:cubicBezTo>
                  <a:cubicBezTo>
                    <a:pt x="302" y="213"/>
                    <a:pt x="307" y="213"/>
                    <a:pt x="307" y="207"/>
                  </a:cubicBezTo>
                  <a:cubicBezTo>
                    <a:pt x="308" y="201"/>
                    <a:pt x="314" y="190"/>
                    <a:pt x="316" y="189"/>
                  </a:cubicBezTo>
                  <a:cubicBezTo>
                    <a:pt x="318" y="189"/>
                    <a:pt x="321" y="187"/>
                    <a:pt x="321" y="184"/>
                  </a:cubicBezTo>
                  <a:cubicBezTo>
                    <a:pt x="321" y="180"/>
                    <a:pt x="325" y="177"/>
                    <a:pt x="325" y="173"/>
                  </a:cubicBezTo>
                  <a:cubicBezTo>
                    <a:pt x="325" y="169"/>
                    <a:pt x="327" y="164"/>
                    <a:pt x="327" y="162"/>
                  </a:cubicBezTo>
                  <a:cubicBezTo>
                    <a:pt x="327" y="161"/>
                    <a:pt x="325" y="157"/>
                    <a:pt x="328" y="154"/>
                  </a:cubicBezTo>
                  <a:cubicBezTo>
                    <a:pt x="331" y="152"/>
                    <a:pt x="327" y="148"/>
                    <a:pt x="328" y="147"/>
                  </a:cubicBezTo>
                  <a:close/>
                  <a:moveTo>
                    <a:pt x="150" y="7"/>
                  </a:moveTo>
                  <a:cubicBezTo>
                    <a:pt x="149" y="5"/>
                    <a:pt x="136" y="8"/>
                    <a:pt x="139" y="10"/>
                  </a:cubicBezTo>
                  <a:cubicBezTo>
                    <a:pt x="141" y="11"/>
                    <a:pt x="150" y="10"/>
                    <a:pt x="150" y="7"/>
                  </a:cubicBezTo>
                  <a:close/>
                  <a:moveTo>
                    <a:pt x="190" y="219"/>
                  </a:moveTo>
                  <a:cubicBezTo>
                    <a:pt x="192" y="220"/>
                    <a:pt x="198" y="220"/>
                    <a:pt x="199" y="217"/>
                  </a:cubicBezTo>
                  <a:cubicBezTo>
                    <a:pt x="200" y="215"/>
                    <a:pt x="188" y="217"/>
                    <a:pt x="190" y="219"/>
                  </a:cubicBezTo>
                  <a:close/>
                  <a:moveTo>
                    <a:pt x="270" y="268"/>
                  </a:moveTo>
                  <a:cubicBezTo>
                    <a:pt x="265" y="269"/>
                    <a:pt x="258" y="264"/>
                    <a:pt x="257" y="264"/>
                  </a:cubicBezTo>
                  <a:cubicBezTo>
                    <a:pt x="255" y="265"/>
                    <a:pt x="263" y="277"/>
                    <a:pt x="260" y="280"/>
                  </a:cubicBezTo>
                  <a:cubicBezTo>
                    <a:pt x="258" y="284"/>
                    <a:pt x="268" y="292"/>
                    <a:pt x="271" y="293"/>
                  </a:cubicBezTo>
                  <a:cubicBezTo>
                    <a:pt x="274" y="293"/>
                    <a:pt x="273" y="289"/>
                    <a:pt x="275" y="290"/>
                  </a:cubicBezTo>
                  <a:cubicBezTo>
                    <a:pt x="278" y="290"/>
                    <a:pt x="277" y="287"/>
                    <a:pt x="277" y="286"/>
                  </a:cubicBezTo>
                  <a:cubicBezTo>
                    <a:pt x="278" y="284"/>
                    <a:pt x="280" y="287"/>
                    <a:pt x="282" y="286"/>
                  </a:cubicBezTo>
                  <a:cubicBezTo>
                    <a:pt x="284" y="285"/>
                    <a:pt x="281" y="278"/>
                    <a:pt x="284" y="278"/>
                  </a:cubicBezTo>
                  <a:cubicBezTo>
                    <a:pt x="287" y="278"/>
                    <a:pt x="285" y="268"/>
                    <a:pt x="284" y="265"/>
                  </a:cubicBezTo>
                  <a:cubicBezTo>
                    <a:pt x="283" y="262"/>
                    <a:pt x="275" y="268"/>
                    <a:pt x="270" y="26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0" name="Google Shape;1040;p42"/>
            <p:cNvSpPr/>
            <p:nvPr/>
          </p:nvSpPr>
          <p:spPr>
            <a:xfrm>
              <a:off x="6553272" y="1795588"/>
              <a:ext cx="3907491" cy="1501332"/>
            </a:xfrm>
            <a:custGeom>
              <a:avLst/>
              <a:gdLst/>
              <a:ahLst/>
              <a:cxnLst/>
              <a:rect l="l" t="t" r="r" b="b"/>
              <a:pathLst>
                <a:path w="1373" h="527" extrusionOk="0">
                  <a:moveTo>
                    <a:pt x="20" y="381"/>
                  </a:moveTo>
                  <a:cubicBezTo>
                    <a:pt x="19" y="382"/>
                    <a:pt x="16" y="381"/>
                    <a:pt x="16" y="379"/>
                  </a:cubicBezTo>
                  <a:cubicBezTo>
                    <a:pt x="15" y="378"/>
                    <a:pt x="13" y="379"/>
                    <a:pt x="11" y="379"/>
                  </a:cubicBezTo>
                  <a:cubicBezTo>
                    <a:pt x="11" y="379"/>
                    <a:pt x="12" y="380"/>
                    <a:pt x="12" y="380"/>
                  </a:cubicBezTo>
                  <a:cubicBezTo>
                    <a:pt x="13" y="382"/>
                    <a:pt x="8" y="382"/>
                    <a:pt x="9" y="385"/>
                  </a:cubicBezTo>
                  <a:cubicBezTo>
                    <a:pt x="11" y="387"/>
                    <a:pt x="5" y="387"/>
                    <a:pt x="5" y="385"/>
                  </a:cubicBezTo>
                  <a:cubicBezTo>
                    <a:pt x="5" y="382"/>
                    <a:pt x="0" y="383"/>
                    <a:pt x="0" y="385"/>
                  </a:cubicBezTo>
                  <a:cubicBezTo>
                    <a:pt x="0" y="385"/>
                    <a:pt x="0" y="386"/>
                    <a:pt x="0" y="387"/>
                  </a:cubicBezTo>
                  <a:cubicBezTo>
                    <a:pt x="1" y="387"/>
                    <a:pt x="3" y="388"/>
                    <a:pt x="4" y="388"/>
                  </a:cubicBezTo>
                  <a:cubicBezTo>
                    <a:pt x="5" y="389"/>
                    <a:pt x="19" y="390"/>
                    <a:pt x="24" y="389"/>
                  </a:cubicBezTo>
                  <a:cubicBezTo>
                    <a:pt x="24" y="388"/>
                    <a:pt x="25" y="385"/>
                    <a:pt x="25" y="384"/>
                  </a:cubicBezTo>
                  <a:cubicBezTo>
                    <a:pt x="25" y="382"/>
                    <a:pt x="21" y="381"/>
                    <a:pt x="20" y="381"/>
                  </a:cubicBezTo>
                  <a:close/>
                  <a:moveTo>
                    <a:pt x="364" y="15"/>
                  </a:moveTo>
                  <a:cubicBezTo>
                    <a:pt x="373" y="14"/>
                    <a:pt x="373" y="9"/>
                    <a:pt x="368" y="8"/>
                  </a:cubicBezTo>
                  <a:cubicBezTo>
                    <a:pt x="364" y="7"/>
                    <a:pt x="363" y="11"/>
                    <a:pt x="361" y="11"/>
                  </a:cubicBezTo>
                  <a:cubicBezTo>
                    <a:pt x="358" y="10"/>
                    <a:pt x="349" y="12"/>
                    <a:pt x="351" y="14"/>
                  </a:cubicBezTo>
                  <a:cubicBezTo>
                    <a:pt x="353" y="17"/>
                    <a:pt x="360" y="15"/>
                    <a:pt x="364" y="15"/>
                  </a:cubicBezTo>
                  <a:close/>
                  <a:moveTo>
                    <a:pt x="410" y="147"/>
                  </a:moveTo>
                  <a:cubicBezTo>
                    <a:pt x="413" y="148"/>
                    <a:pt x="422" y="146"/>
                    <a:pt x="423" y="144"/>
                  </a:cubicBezTo>
                  <a:cubicBezTo>
                    <a:pt x="424" y="143"/>
                    <a:pt x="419" y="141"/>
                    <a:pt x="414" y="141"/>
                  </a:cubicBezTo>
                  <a:cubicBezTo>
                    <a:pt x="408" y="141"/>
                    <a:pt x="408" y="147"/>
                    <a:pt x="410" y="147"/>
                  </a:cubicBezTo>
                  <a:close/>
                  <a:moveTo>
                    <a:pt x="586" y="26"/>
                  </a:moveTo>
                  <a:cubicBezTo>
                    <a:pt x="591" y="28"/>
                    <a:pt x="589" y="29"/>
                    <a:pt x="584" y="29"/>
                  </a:cubicBezTo>
                  <a:cubicBezTo>
                    <a:pt x="579" y="29"/>
                    <a:pt x="575" y="30"/>
                    <a:pt x="578" y="32"/>
                  </a:cubicBezTo>
                  <a:cubicBezTo>
                    <a:pt x="581" y="33"/>
                    <a:pt x="581" y="35"/>
                    <a:pt x="586" y="36"/>
                  </a:cubicBezTo>
                  <a:cubicBezTo>
                    <a:pt x="591" y="37"/>
                    <a:pt x="596" y="33"/>
                    <a:pt x="595" y="31"/>
                  </a:cubicBezTo>
                  <a:cubicBezTo>
                    <a:pt x="595" y="28"/>
                    <a:pt x="612" y="25"/>
                    <a:pt x="617" y="24"/>
                  </a:cubicBezTo>
                  <a:cubicBezTo>
                    <a:pt x="622" y="23"/>
                    <a:pt x="614" y="18"/>
                    <a:pt x="619" y="17"/>
                  </a:cubicBezTo>
                  <a:cubicBezTo>
                    <a:pt x="625" y="17"/>
                    <a:pt x="622" y="14"/>
                    <a:pt x="616" y="13"/>
                  </a:cubicBezTo>
                  <a:cubicBezTo>
                    <a:pt x="610" y="13"/>
                    <a:pt x="612" y="7"/>
                    <a:pt x="610" y="5"/>
                  </a:cubicBezTo>
                  <a:cubicBezTo>
                    <a:pt x="608" y="3"/>
                    <a:pt x="607" y="8"/>
                    <a:pt x="598" y="9"/>
                  </a:cubicBezTo>
                  <a:cubicBezTo>
                    <a:pt x="590" y="11"/>
                    <a:pt x="586" y="13"/>
                    <a:pt x="589" y="15"/>
                  </a:cubicBezTo>
                  <a:cubicBezTo>
                    <a:pt x="593" y="16"/>
                    <a:pt x="589" y="20"/>
                    <a:pt x="586" y="20"/>
                  </a:cubicBezTo>
                  <a:cubicBezTo>
                    <a:pt x="582" y="20"/>
                    <a:pt x="582" y="24"/>
                    <a:pt x="586" y="26"/>
                  </a:cubicBezTo>
                  <a:close/>
                  <a:moveTo>
                    <a:pt x="599" y="32"/>
                  </a:moveTo>
                  <a:cubicBezTo>
                    <a:pt x="599" y="35"/>
                    <a:pt x="591" y="37"/>
                    <a:pt x="593" y="39"/>
                  </a:cubicBezTo>
                  <a:cubicBezTo>
                    <a:pt x="595" y="41"/>
                    <a:pt x="597" y="41"/>
                    <a:pt x="599" y="41"/>
                  </a:cubicBezTo>
                  <a:cubicBezTo>
                    <a:pt x="601" y="42"/>
                    <a:pt x="603" y="47"/>
                    <a:pt x="607" y="47"/>
                  </a:cubicBezTo>
                  <a:cubicBezTo>
                    <a:pt x="611" y="46"/>
                    <a:pt x="623" y="51"/>
                    <a:pt x="630" y="51"/>
                  </a:cubicBezTo>
                  <a:cubicBezTo>
                    <a:pt x="637" y="51"/>
                    <a:pt x="637" y="46"/>
                    <a:pt x="635" y="45"/>
                  </a:cubicBezTo>
                  <a:cubicBezTo>
                    <a:pt x="633" y="45"/>
                    <a:pt x="635" y="42"/>
                    <a:pt x="639" y="36"/>
                  </a:cubicBezTo>
                  <a:cubicBezTo>
                    <a:pt x="643" y="31"/>
                    <a:pt x="627" y="27"/>
                    <a:pt x="627" y="31"/>
                  </a:cubicBezTo>
                  <a:cubicBezTo>
                    <a:pt x="627" y="35"/>
                    <a:pt x="622" y="30"/>
                    <a:pt x="621" y="28"/>
                  </a:cubicBezTo>
                  <a:cubicBezTo>
                    <a:pt x="620" y="25"/>
                    <a:pt x="599" y="30"/>
                    <a:pt x="599" y="32"/>
                  </a:cubicBezTo>
                  <a:close/>
                  <a:moveTo>
                    <a:pt x="480" y="151"/>
                  </a:moveTo>
                  <a:cubicBezTo>
                    <a:pt x="484" y="153"/>
                    <a:pt x="486" y="152"/>
                    <a:pt x="486" y="148"/>
                  </a:cubicBezTo>
                  <a:cubicBezTo>
                    <a:pt x="485" y="144"/>
                    <a:pt x="477" y="149"/>
                    <a:pt x="480" y="151"/>
                  </a:cubicBezTo>
                  <a:close/>
                  <a:moveTo>
                    <a:pt x="580" y="9"/>
                  </a:moveTo>
                  <a:cubicBezTo>
                    <a:pt x="581" y="5"/>
                    <a:pt x="565" y="7"/>
                    <a:pt x="569" y="10"/>
                  </a:cubicBezTo>
                  <a:cubicBezTo>
                    <a:pt x="571" y="11"/>
                    <a:pt x="579" y="12"/>
                    <a:pt x="580" y="9"/>
                  </a:cubicBezTo>
                  <a:close/>
                  <a:moveTo>
                    <a:pt x="1280" y="181"/>
                  </a:moveTo>
                  <a:cubicBezTo>
                    <a:pt x="1284" y="184"/>
                    <a:pt x="1287" y="178"/>
                    <a:pt x="1291" y="181"/>
                  </a:cubicBezTo>
                  <a:cubicBezTo>
                    <a:pt x="1295" y="184"/>
                    <a:pt x="1304" y="180"/>
                    <a:pt x="1308" y="179"/>
                  </a:cubicBezTo>
                  <a:cubicBezTo>
                    <a:pt x="1312" y="178"/>
                    <a:pt x="1310" y="174"/>
                    <a:pt x="1299" y="172"/>
                  </a:cubicBezTo>
                  <a:cubicBezTo>
                    <a:pt x="1288" y="171"/>
                    <a:pt x="1275" y="179"/>
                    <a:pt x="1280" y="181"/>
                  </a:cubicBezTo>
                  <a:close/>
                  <a:moveTo>
                    <a:pt x="636" y="66"/>
                  </a:moveTo>
                  <a:cubicBezTo>
                    <a:pt x="639" y="68"/>
                    <a:pt x="650" y="63"/>
                    <a:pt x="657" y="64"/>
                  </a:cubicBezTo>
                  <a:cubicBezTo>
                    <a:pt x="664" y="64"/>
                    <a:pt x="684" y="58"/>
                    <a:pt x="684" y="54"/>
                  </a:cubicBezTo>
                  <a:cubicBezTo>
                    <a:pt x="685" y="51"/>
                    <a:pt x="677" y="51"/>
                    <a:pt x="674" y="47"/>
                  </a:cubicBezTo>
                  <a:cubicBezTo>
                    <a:pt x="671" y="44"/>
                    <a:pt x="664" y="47"/>
                    <a:pt x="662" y="50"/>
                  </a:cubicBezTo>
                  <a:cubicBezTo>
                    <a:pt x="661" y="53"/>
                    <a:pt x="659" y="50"/>
                    <a:pt x="663" y="46"/>
                  </a:cubicBezTo>
                  <a:cubicBezTo>
                    <a:pt x="668" y="41"/>
                    <a:pt x="659" y="37"/>
                    <a:pt x="659" y="40"/>
                  </a:cubicBezTo>
                  <a:cubicBezTo>
                    <a:pt x="658" y="43"/>
                    <a:pt x="650" y="41"/>
                    <a:pt x="650" y="43"/>
                  </a:cubicBezTo>
                  <a:cubicBezTo>
                    <a:pt x="650" y="46"/>
                    <a:pt x="647" y="47"/>
                    <a:pt x="647" y="50"/>
                  </a:cubicBezTo>
                  <a:cubicBezTo>
                    <a:pt x="647" y="52"/>
                    <a:pt x="641" y="48"/>
                    <a:pt x="641" y="54"/>
                  </a:cubicBezTo>
                  <a:cubicBezTo>
                    <a:pt x="641" y="60"/>
                    <a:pt x="632" y="64"/>
                    <a:pt x="636" y="66"/>
                  </a:cubicBezTo>
                  <a:close/>
                  <a:moveTo>
                    <a:pt x="942" y="115"/>
                  </a:moveTo>
                  <a:cubicBezTo>
                    <a:pt x="946" y="116"/>
                    <a:pt x="947" y="118"/>
                    <a:pt x="949" y="120"/>
                  </a:cubicBezTo>
                  <a:cubicBezTo>
                    <a:pt x="951" y="122"/>
                    <a:pt x="958" y="119"/>
                    <a:pt x="961" y="118"/>
                  </a:cubicBezTo>
                  <a:cubicBezTo>
                    <a:pt x="963" y="117"/>
                    <a:pt x="964" y="122"/>
                    <a:pt x="968" y="120"/>
                  </a:cubicBezTo>
                  <a:cubicBezTo>
                    <a:pt x="973" y="117"/>
                    <a:pt x="977" y="118"/>
                    <a:pt x="982" y="118"/>
                  </a:cubicBezTo>
                  <a:cubicBezTo>
                    <a:pt x="988" y="118"/>
                    <a:pt x="981" y="112"/>
                    <a:pt x="982" y="109"/>
                  </a:cubicBezTo>
                  <a:cubicBezTo>
                    <a:pt x="982" y="106"/>
                    <a:pt x="988" y="108"/>
                    <a:pt x="986" y="110"/>
                  </a:cubicBezTo>
                  <a:cubicBezTo>
                    <a:pt x="984" y="113"/>
                    <a:pt x="989" y="118"/>
                    <a:pt x="996" y="118"/>
                  </a:cubicBezTo>
                  <a:cubicBezTo>
                    <a:pt x="1004" y="117"/>
                    <a:pt x="998" y="112"/>
                    <a:pt x="1002" y="111"/>
                  </a:cubicBezTo>
                  <a:cubicBezTo>
                    <a:pt x="1006" y="109"/>
                    <a:pt x="1006" y="107"/>
                    <a:pt x="1000" y="104"/>
                  </a:cubicBezTo>
                  <a:cubicBezTo>
                    <a:pt x="995" y="101"/>
                    <a:pt x="987" y="103"/>
                    <a:pt x="983" y="101"/>
                  </a:cubicBezTo>
                  <a:cubicBezTo>
                    <a:pt x="978" y="98"/>
                    <a:pt x="972" y="98"/>
                    <a:pt x="971" y="103"/>
                  </a:cubicBezTo>
                  <a:cubicBezTo>
                    <a:pt x="971" y="109"/>
                    <a:pt x="961" y="98"/>
                    <a:pt x="956" y="96"/>
                  </a:cubicBezTo>
                  <a:cubicBezTo>
                    <a:pt x="951" y="94"/>
                    <a:pt x="934" y="111"/>
                    <a:pt x="942" y="115"/>
                  </a:cubicBezTo>
                  <a:close/>
                  <a:moveTo>
                    <a:pt x="992" y="145"/>
                  </a:moveTo>
                  <a:cubicBezTo>
                    <a:pt x="996" y="144"/>
                    <a:pt x="989" y="136"/>
                    <a:pt x="981" y="135"/>
                  </a:cubicBezTo>
                  <a:cubicBezTo>
                    <a:pt x="974" y="134"/>
                    <a:pt x="967" y="140"/>
                    <a:pt x="968" y="141"/>
                  </a:cubicBezTo>
                  <a:cubicBezTo>
                    <a:pt x="970" y="145"/>
                    <a:pt x="988" y="146"/>
                    <a:pt x="992" y="145"/>
                  </a:cubicBezTo>
                  <a:close/>
                  <a:moveTo>
                    <a:pt x="973" y="130"/>
                  </a:moveTo>
                  <a:cubicBezTo>
                    <a:pt x="973" y="126"/>
                    <a:pt x="960" y="131"/>
                    <a:pt x="965" y="133"/>
                  </a:cubicBezTo>
                  <a:cubicBezTo>
                    <a:pt x="968" y="134"/>
                    <a:pt x="973" y="133"/>
                    <a:pt x="973" y="130"/>
                  </a:cubicBezTo>
                  <a:close/>
                  <a:moveTo>
                    <a:pt x="1014" y="115"/>
                  </a:moveTo>
                  <a:cubicBezTo>
                    <a:pt x="1020" y="115"/>
                    <a:pt x="1023" y="120"/>
                    <a:pt x="1034" y="121"/>
                  </a:cubicBezTo>
                  <a:cubicBezTo>
                    <a:pt x="1045" y="122"/>
                    <a:pt x="1053" y="120"/>
                    <a:pt x="1053" y="117"/>
                  </a:cubicBezTo>
                  <a:cubicBezTo>
                    <a:pt x="1053" y="115"/>
                    <a:pt x="1043" y="111"/>
                    <a:pt x="1040" y="113"/>
                  </a:cubicBezTo>
                  <a:cubicBezTo>
                    <a:pt x="1037" y="115"/>
                    <a:pt x="1035" y="110"/>
                    <a:pt x="1031" y="111"/>
                  </a:cubicBezTo>
                  <a:cubicBezTo>
                    <a:pt x="1027" y="113"/>
                    <a:pt x="1022" y="112"/>
                    <a:pt x="1020" y="109"/>
                  </a:cubicBezTo>
                  <a:cubicBezTo>
                    <a:pt x="1018" y="106"/>
                    <a:pt x="1011" y="114"/>
                    <a:pt x="1014" y="115"/>
                  </a:cubicBezTo>
                  <a:close/>
                  <a:moveTo>
                    <a:pt x="220" y="18"/>
                  </a:moveTo>
                  <a:cubicBezTo>
                    <a:pt x="225" y="13"/>
                    <a:pt x="232" y="18"/>
                    <a:pt x="233" y="15"/>
                  </a:cubicBezTo>
                  <a:cubicBezTo>
                    <a:pt x="234" y="13"/>
                    <a:pt x="223" y="12"/>
                    <a:pt x="219" y="14"/>
                  </a:cubicBezTo>
                  <a:cubicBezTo>
                    <a:pt x="215" y="17"/>
                    <a:pt x="206" y="15"/>
                    <a:pt x="207" y="18"/>
                  </a:cubicBezTo>
                  <a:cubicBezTo>
                    <a:pt x="207" y="19"/>
                    <a:pt x="214" y="23"/>
                    <a:pt x="220" y="18"/>
                  </a:cubicBezTo>
                  <a:close/>
                  <a:moveTo>
                    <a:pt x="990" y="420"/>
                  </a:moveTo>
                  <a:cubicBezTo>
                    <a:pt x="987" y="413"/>
                    <a:pt x="994" y="406"/>
                    <a:pt x="989" y="403"/>
                  </a:cubicBezTo>
                  <a:cubicBezTo>
                    <a:pt x="984" y="399"/>
                    <a:pt x="986" y="392"/>
                    <a:pt x="984" y="393"/>
                  </a:cubicBezTo>
                  <a:cubicBezTo>
                    <a:pt x="981" y="395"/>
                    <a:pt x="984" y="401"/>
                    <a:pt x="980" y="402"/>
                  </a:cubicBezTo>
                  <a:cubicBezTo>
                    <a:pt x="976" y="402"/>
                    <a:pt x="980" y="406"/>
                    <a:pt x="978" y="410"/>
                  </a:cubicBezTo>
                  <a:cubicBezTo>
                    <a:pt x="977" y="415"/>
                    <a:pt x="979" y="422"/>
                    <a:pt x="981" y="426"/>
                  </a:cubicBezTo>
                  <a:cubicBezTo>
                    <a:pt x="983" y="431"/>
                    <a:pt x="978" y="453"/>
                    <a:pt x="980" y="457"/>
                  </a:cubicBezTo>
                  <a:cubicBezTo>
                    <a:pt x="982" y="461"/>
                    <a:pt x="977" y="478"/>
                    <a:pt x="979" y="480"/>
                  </a:cubicBezTo>
                  <a:cubicBezTo>
                    <a:pt x="982" y="483"/>
                    <a:pt x="980" y="475"/>
                    <a:pt x="984" y="475"/>
                  </a:cubicBezTo>
                  <a:cubicBezTo>
                    <a:pt x="988" y="474"/>
                    <a:pt x="988" y="479"/>
                    <a:pt x="991" y="481"/>
                  </a:cubicBezTo>
                  <a:cubicBezTo>
                    <a:pt x="994" y="482"/>
                    <a:pt x="992" y="473"/>
                    <a:pt x="990" y="473"/>
                  </a:cubicBezTo>
                  <a:cubicBezTo>
                    <a:pt x="987" y="474"/>
                    <a:pt x="985" y="468"/>
                    <a:pt x="984" y="464"/>
                  </a:cubicBezTo>
                  <a:cubicBezTo>
                    <a:pt x="983" y="460"/>
                    <a:pt x="986" y="456"/>
                    <a:pt x="986" y="451"/>
                  </a:cubicBezTo>
                  <a:cubicBezTo>
                    <a:pt x="986" y="446"/>
                    <a:pt x="992" y="446"/>
                    <a:pt x="996" y="450"/>
                  </a:cubicBezTo>
                  <a:cubicBezTo>
                    <a:pt x="1000" y="453"/>
                    <a:pt x="1000" y="451"/>
                    <a:pt x="999" y="448"/>
                  </a:cubicBezTo>
                  <a:cubicBezTo>
                    <a:pt x="997" y="446"/>
                    <a:pt x="993" y="427"/>
                    <a:pt x="990" y="420"/>
                  </a:cubicBezTo>
                  <a:close/>
                  <a:moveTo>
                    <a:pt x="242" y="16"/>
                  </a:moveTo>
                  <a:cubicBezTo>
                    <a:pt x="246" y="18"/>
                    <a:pt x="233" y="18"/>
                    <a:pt x="231" y="20"/>
                  </a:cubicBezTo>
                  <a:cubicBezTo>
                    <a:pt x="230" y="22"/>
                    <a:pt x="222" y="21"/>
                    <a:pt x="224" y="24"/>
                  </a:cubicBezTo>
                  <a:cubicBezTo>
                    <a:pt x="225" y="27"/>
                    <a:pt x="237" y="27"/>
                    <a:pt x="237" y="25"/>
                  </a:cubicBezTo>
                  <a:cubicBezTo>
                    <a:pt x="237" y="23"/>
                    <a:pt x="243" y="25"/>
                    <a:pt x="243" y="23"/>
                  </a:cubicBezTo>
                  <a:cubicBezTo>
                    <a:pt x="244" y="20"/>
                    <a:pt x="246" y="18"/>
                    <a:pt x="253" y="18"/>
                  </a:cubicBezTo>
                  <a:cubicBezTo>
                    <a:pt x="260" y="17"/>
                    <a:pt x="260" y="15"/>
                    <a:pt x="253" y="12"/>
                  </a:cubicBezTo>
                  <a:cubicBezTo>
                    <a:pt x="247" y="9"/>
                    <a:pt x="239" y="13"/>
                    <a:pt x="242" y="16"/>
                  </a:cubicBezTo>
                  <a:close/>
                  <a:moveTo>
                    <a:pt x="232" y="208"/>
                  </a:moveTo>
                  <a:cubicBezTo>
                    <a:pt x="238" y="214"/>
                    <a:pt x="244" y="205"/>
                    <a:pt x="247" y="205"/>
                  </a:cubicBezTo>
                  <a:cubicBezTo>
                    <a:pt x="250" y="204"/>
                    <a:pt x="245" y="201"/>
                    <a:pt x="240" y="200"/>
                  </a:cubicBezTo>
                  <a:cubicBezTo>
                    <a:pt x="235" y="198"/>
                    <a:pt x="227" y="204"/>
                    <a:pt x="232" y="208"/>
                  </a:cubicBezTo>
                  <a:close/>
                  <a:moveTo>
                    <a:pt x="1371" y="249"/>
                  </a:moveTo>
                  <a:cubicBezTo>
                    <a:pt x="1369" y="248"/>
                    <a:pt x="1361" y="243"/>
                    <a:pt x="1359" y="240"/>
                  </a:cubicBezTo>
                  <a:cubicBezTo>
                    <a:pt x="1357" y="237"/>
                    <a:pt x="1348" y="236"/>
                    <a:pt x="1348" y="237"/>
                  </a:cubicBezTo>
                  <a:cubicBezTo>
                    <a:pt x="1348" y="239"/>
                    <a:pt x="1345" y="237"/>
                    <a:pt x="1344" y="236"/>
                  </a:cubicBezTo>
                  <a:cubicBezTo>
                    <a:pt x="1344" y="234"/>
                    <a:pt x="1334" y="234"/>
                    <a:pt x="1334" y="235"/>
                  </a:cubicBezTo>
                  <a:cubicBezTo>
                    <a:pt x="1334" y="237"/>
                    <a:pt x="1336" y="237"/>
                    <a:pt x="1338" y="239"/>
                  </a:cubicBezTo>
                  <a:cubicBezTo>
                    <a:pt x="1339" y="241"/>
                    <a:pt x="1336" y="242"/>
                    <a:pt x="1337" y="244"/>
                  </a:cubicBezTo>
                  <a:cubicBezTo>
                    <a:pt x="1337" y="246"/>
                    <a:pt x="1333" y="243"/>
                    <a:pt x="1331" y="242"/>
                  </a:cubicBezTo>
                  <a:cubicBezTo>
                    <a:pt x="1330" y="241"/>
                    <a:pt x="1331" y="236"/>
                    <a:pt x="1331" y="234"/>
                  </a:cubicBezTo>
                  <a:cubicBezTo>
                    <a:pt x="1332" y="231"/>
                    <a:pt x="1328" y="232"/>
                    <a:pt x="1328" y="230"/>
                  </a:cubicBezTo>
                  <a:cubicBezTo>
                    <a:pt x="1328" y="227"/>
                    <a:pt x="1317" y="222"/>
                    <a:pt x="1312" y="220"/>
                  </a:cubicBezTo>
                  <a:cubicBezTo>
                    <a:pt x="1308" y="218"/>
                    <a:pt x="1302" y="217"/>
                    <a:pt x="1300" y="214"/>
                  </a:cubicBezTo>
                  <a:cubicBezTo>
                    <a:pt x="1299" y="212"/>
                    <a:pt x="1291" y="212"/>
                    <a:pt x="1288" y="209"/>
                  </a:cubicBezTo>
                  <a:cubicBezTo>
                    <a:pt x="1285" y="205"/>
                    <a:pt x="1271" y="200"/>
                    <a:pt x="1265" y="199"/>
                  </a:cubicBezTo>
                  <a:cubicBezTo>
                    <a:pt x="1259" y="199"/>
                    <a:pt x="1261" y="196"/>
                    <a:pt x="1258" y="196"/>
                  </a:cubicBezTo>
                  <a:cubicBezTo>
                    <a:pt x="1255" y="197"/>
                    <a:pt x="1243" y="196"/>
                    <a:pt x="1239" y="196"/>
                  </a:cubicBezTo>
                  <a:cubicBezTo>
                    <a:pt x="1235" y="195"/>
                    <a:pt x="1234" y="198"/>
                    <a:pt x="1232" y="197"/>
                  </a:cubicBezTo>
                  <a:cubicBezTo>
                    <a:pt x="1229" y="196"/>
                    <a:pt x="1215" y="191"/>
                    <a:pt x="1213" y="192"/>
                  </a:cubicBezTo>
                  <a:cubicBezTo>
                    <a:pt x="1211" y="194"/>
                    <a:pt x="1212" y="197"/>
                    <a:pt x="1210" y="198"/>
                  </a:cubicBezTo>
                  <a:cubicBezTo>
                    <a:pt x="1209" y="198"/>
                    <a:pt x="1210" y="200"/>
                    <a:pt x="1214" y="204"/>
                  </a:cubicBezTo>
                  <a:cubicBezTo>
                    <a:pt x="1218" y="208"/>
                    <a:pt x="1216" y="210"/>
                    <a:pt x="1212" y="212"/>
                  </a:cubicBezTo>
                  <a:cubicBezTo>
                    <a:pt x="1209" y="213"/>
                    <a:pt x="1203" y="210"/>
                    <a:pt x="1201" y="208"/>
                  </a:cubicBezTo>
                  <a:cubicBezTo>
                    <a:pt x="1200" y="205"/>
                    <a:pt x="1195" y="206"/>
                    <a:pt x="1193" y="203"/>
                  </a:cubicBezTo>
                  <a:cubicBezTo>
                    <a:pt x="1192" y="199"/>
                    <a:pt x="1195" y="198"/>
                    <a:pt x="1197" y="200"/>
                  </a:cubicBezTo>
                  <a:cubicBezTo>
                    <a:pt x="1200" y="202"/>
                    <a:pt x="1203" y="201"/>
                    <a:pt x="1203" y="198"/>
                  </a:cubicBezTo>
                  <a:cubicBezTo>
                    <a:pt x="1204" y="196"/>
                    <a:pt x="1197" y="194"/>
                    <a:pt x="1193" y="194"/>
                  </a:cubicBezTo>
                  <a:cubicBezTo>
                    <a:pt x="1189" y="194"/>
                    <a:pt x="1187" y="199"/>
                    <a:pt x="1184" y="201"/>
                  </a:cubicBezTo>
                  <a:cubicBezTo>
                    <a:pt x="1180" y="204"/>
                    <a:pt x="1165" y="201"/>
                    <a:pt x="1164" y="199"/>
                  </a:cubicBezTo>
                  <a:cubicBezTo>
                    <a:pt x="1162" y="198"/>
                    <a:pt x="1141" y="199"/>
                    <a:pt x="1139" y="201"/>
                  </a:cubicBezTo>
                  <a:cubicBezTo>
                    <a:pt x="1137" y="202"/>
                    <a:pt x="1139" y="208"/>
                    <a:pt x="1138" y="208"/>
                  </a:cubicBezTo>
                  <a:cubicBezTo>
                    <a:pt x="1137" y="209"/>
                    <a:pt x="1135" y="202"/>
                    <a:pt x="1135" y="200"/>
                  </a:cubicBezTo>
                  <a:cubicBezTo>
                    <a:pt x="1135" y="199"/>
                    <a:pt x="1133" y="198"/>
                    <a:pt x="1129" y="198"/>
                  </a:cubicBezTo>
                  <a:cubicBezTo>
                    <a:pt x="1126" y="198"/>
                    <a:pt x="1123" y="198"/>
                    <a:pt x="1125" y="196"/>
                  </a:cubicBezTo>
                  <a:cubicBezTo>
                    <a:pt x="1127" y="195"/>
                    <a:pt x="1124" y="193"/>
                    <a:pt x="1126" y="191"/>
                  </a:cubicBezTo>
                  <a:cubicBezTo>
                    <a:pt x="1129" y="189"/>
                    <a:pt x="1121" y="183"/>
                    <a:pt x="1113" y="180"/>
                  </a:cubicBezTo>
                  <a:cubicBezTo>
                    <a:pt x="1106" y="177"/>
                    <a:pt x="1088" y="179"/>
                    <a:pt x="1083" y="180"/>
                  </a:cubicBezTo>
                  <a:cubicBezTo>
                    <a:pt x="1078" y="181"/>
                    <a:pt x="1069" y="181"/>
                    <a:pt x="1064" y="181"/>
                  </a:cubicBezTo>
                  <a:cubicBezTo>
                    <a:pt x="1060" y="181"/>
                    <a:pt x="1063" y="179"/>
                    <a:pt x="1062" y="177"/>
                  </a:cubicBezTo>
                  <a:cubicBezTo>
                    <a:pt x="1061" y="175"/>
                    <a:pt x="1053" y="172"/>
                    <a:pt x="1052" y="174"/>
                  </a:cubicBezTo>
                  <a:cubicBezTo>
                    <a:pt x="1051" y="176"/>
                    <a:pt x="1049" y="174"/>
                    <a:pt x="1049" y="173"/>
                  </a:cubicBezTo>
                  <a:cubicBezTo>
                    <a:pt x="1049" y="172"/>
                    <a:pt x="1042" y="169"/>
                    <a:pt x="1039" y="170"/>
                  </a:cubicBezTo>
                  <a:cubicBezTo>
                    <a:pt x="1036" y="170"/>
                    <a:pt x="1035" y="167"/>
                    <a:pt x="1038" y="167"/>
                  </a:cubicBezTo>
                  <a:cubicBezTo>
                    <a:pt x="1041" y="167"/>
                    <a:pt x="1047" y="168"/>
                    <a:pt x="1044" y="164"/>
                  </a:cubicBezTo>
                  <a:cubicBezTo>
                    <a:pt x="1042" y="160"/>
                    <a:pt x="1020" y="159"/>
                    <a:pt x="1018" y="160"/>
                  </a:cubicBezTo>
                  <a:cubicBezTo>
                    <a:pt x="1016" y="160"/>
                    <a:pt x="1018" y="163"/>
                    <a:pt x="1014" y="167"/>
                  </a:cubicBezTo>
                  <a:cubicBezTo>
                    <a:pt x="1009" y="172"/>
                    <a:pt x="1005" y="169"/>
                    <a:pt x="1005" y="167"/>
                  </a:cubicBezTo>
                  <a:cubicBezTo>
                    <a:pt x="1006" y="165"/>
                    <a:pt x="1011" y="165"/>
                    <a:pt x="1011" y="163"/>
                  </a:cubicBezTo>
                  <a:cubicBezTo>
                    <a:pt x="1011" y="161"/>
                    <a:pt x="1004" y="162"/>
                    <a:pt x="1002" y="160"/>
                  </a:cubicBezTo>
                  <a:cubicBezTo>
                    <a:pt x="1001" y="158"/>
                    <a:pt x="1004" y="157"/>
                    <a:pt x="1007" y="158"/>
                  </a:cubicBezTo>
                  <a:cubicBezTo>
                    <a:pt x="1010" y="159"/>
                    <a:pt x="1015" y="159"/>
                    <a:pt x="1015" y="158"/>
                  </a:cubicBezTo>
                  <a:cubicBezTo>
                    <a:pt x="1015" y="157"/>
                    <a:pt x="1012" y="156"/>
                    <a:pt x="1007" y="156"/>
                  </a:cubicBezTo>
                  <a:cubicBezTo>
                    <a:pt x="1003" y="155"/>
                    <a:pt x="991" y="152"/>
                    <a:pt x="985" y="153"/>
                  </a:cubicBezTo>
                  <a:cubicBezTo>
                    <a:pt x="979" y="153"/>
                    <a:pt x="976" y="150"/>
                    <a:pt x="973" y="150"/>
                  </a:cubicBezTo>
                  <a:cubicBezTo>
                    <a:pt x="969" y="150"/>
                    <a:pt x="969" y="152"/>
                    <a:pt x="971" y="154"/>
                  </a:cubicBezTo>
                  <a:cubicBezTo>
                    <a:pt x="973" y="156"/>
                    <a:pt x="968" y="157"/>
                    <a:pt x="964" y="156"/>
                  </a:cubicBezTo>
                  <a:cubicBezTo>
                    <a:pt x="960" y="156"/>
                    <a:pt x="954" y="158"/>
                    <a:pt x="957" y="161"/>
                  </a:cubicBezTo>
                  <a:cubicBezTo>
                    <a:pt x="959" y="164"/>
                    <a:pt x="961" y="160"/>
                    <a:pt x="963" y="161"/>
                  </a:cubicBezTo>
                  <a:cubicBezTo>
                    <a:pt x="965" y="162"/>
                    <a:pt x="958" y="164"/>
                    <a:pt x="961" y="166"/>
                  </a:cubicBezTo>
                  <a:cubicBezTo>
                    <a:pt x="964" y="167"/>
                    <a:pt x="963" y="170"/>
                    <a:pt x="963" y="171"/>
                  </a:cubicBezTo>
                  <a:cubicBezTo>
                    <a:pt x="963" y="173"/>
                    <a:pt x="959" y="173"/>
                    <a:pt x="957" y="171"/>
                  </a:cubicBezTo>
                  <a:cubicBezTo>
                    <a:pt x="955" y="169"/>
                    <a:pt x="952" y="171"/>
                    <a:pt x="949" y="171"/>
                  </a:cubicBezTo>
                  <a:cubicBezTo>
                    <a:pt x="946" y="170"/>
                    <a:pt x="943" y="172"/>
                    <a:pt x="947" y="172"/>
                  </a:cubicBezTo>
                  <a:cubicBezTo>
                    <a:pt x="950" y="173"/>
                    <a:pt x="952" y="175"/>
                    <a:pt x="947" y="176"/>
                  </a:cubicBezTo>
                  <a:cubicBezTo>
                    <a:pt x="942" y="176"/>
                    <a:pt x="943" y="171"/>
                    <a:pt x="940" y="172"/>
                  </a:cubicBezTo>
                  <a:cubicBezTo>
                    <a:pt x="938" y="172"/>
                    <a:pt x="931" y="170"/>
                    <a:pt x="928" y="170"/>
                  </a:cubicBezTo>
                  <a:cubicBezTo>
                    <a:pt x="925" y="170"/>
                    <a:pt x="923" y="172"/>
                    <a:pt x="919" y="173"/>
                  </a:cubicBezTo>
                  <a:cubicBezTo>
                    <a:pt x="914" y="173"/>
                    <a:pt x="908" y="171"/>
                    <a:pt x="907" y="168"/>
                  </a:cubicBezTo>
                  <a:cubicBezTo>
                    <a:pt x="905" y="166"/>
                    <a:pt x="904" y="165"/>
                    <a:pt x="902" y="168"/>
                  </a:cubicBezTo>
                  <a:cubicBezTo>
                    <a:pt x="900" y="171"/>
                    <a:pt x="900" y="176"/>
                    <a:pt x="898" y="176"/>
                  </a:cubicBezTo>
                  <a:cubicBezTo>
                    <a:pt x="896" y="176"/>
                    <a:pt x="895" y="181"/>
                    <a:pt x="893" y="182"/>
                  </a:cubicBezTo>
                  <a:cubicBezTo>
                    <a:pt x="891" y="184"/>
                    <a:pt x="890" y="181"/>
                    <a:pt x="888" y="181"/>
                  </a:cubicBezTo>
                  <a:cubicBezTo>
                    <a:pt x="885" y="181"/>
                    <a:pt x="876" y="172"/>
                    <a:pt x="876" y="170"/>
                  </a:cubicBezTo>
                  <a:cubicBezTo>
                    <a:pt x="875" y="167"/>
                    <a:pt x="870" y="163"/>
                    <a:pt x="868" y="162"/>
                  </a:cubicBezTo>
                  <a:cubicBezTo>
                    <a:pt x="867" y="161"/>
                    <a:pt x="870" y="160"/>
                    <a:pt x="872" y="162"/>
                  </a:cubicBezTo>
                  <a:cubicBezTo>
                    <a:pt x="873" y="163"/>
                    <a:pt x="876" y="163"/>
                    <a:pt x="877" y="162"/>
                  </a:cubicBezTo>
                  <a:cubicBezTo>
                    <a:pt x="879" y="162"/>
                    <a:pt x="879" y="157"/>
                    <a:pt x="876" y="157"/>
                  </a:cubicBezTo>
                  <a:cubicBezTo>
                    <a:pt x="873" y="157"/>
                    <a:pt x="874" y="154"/>
                    <a:pt x="875" y="154"/>
                  </a:cubicBezTo>
                  <a:cubicBezTo>
                    <a:pt x="877" y="153"/>
                    <a:pt x="872" y="149"/>
                    <a:pt x="874" y="148"/>
                  </a:cubicBezTo>
                  <a:cubicBezTo>
                    <a:pt x="876" y="148"/>
                    <a:pt x="875" y="146"/>
                    <a:pt x="872" y="145"/>
                  </a:cubicBezTo>
                  <a:cubicBezTo>
                    <a:pt x="870" y="145"/>
                    <a:pt x="867" y="143"/>
                    <a:pt x="867" y="142"/>
                  </a:cubicBezTo>
                  <a:cubicBezTo>
                    <a:pt x="867" y="140"/>
                    <a:pt x="856" y="140"/>
                    <a:pt x="856" y="142"/>
                  </a:cubicBezTo>
                  <a:cubicBezTo>
                    <a:pt x="857" y="144"/>
                    <a:pt x="852" y="143"/>
                    <a:pt x="853" y="141"/>
                  </a:cubicBezTo>
                  <a:cubicBezTo>
                    <a:pt x="854" y="140"/>
                    <a:pt x="849" y="140"/>
                    <a:pt x="844" y="139"/>
                  </a:cubicBezTo>
                  <a:cubicBezTo>
                    <a:pt x="839" y="137"/>
                    <a:pt x="839" y="134"/>
                    <a:pt x="837" y="134"/>
                  </a:cubicBezTo>
                  <a:cubicBezTo>
                    <a:pt x="835" y="133"/>
                    <a:pt x="836" y="139"/>
                    <a:pt x="833" y="137"/>
                  </a:cubicBezTo>
                  <a:cubicBezTo>
                    <a:pt x="830" y="136"/>
                    <a:pt x="828" y="139"/>
                    <a:pt x="829" y="142"/>
                  </a:cubicBezTo>
                  <a:cubicBezTo>
                    <a:pt x="830" y="145"/>
                    <a:pt x="829" y="145"/>
                    <a:pt x="829" y="148"/>
                  </a:cubicBezTo>
                  <a:cubicBezTo>
                    <a:pt x="829" y="150"/>
                    <a:pt x="827" y="149"/>
                    <a:pt x="824" y="148"/>
                  </a:cubicBezTo>
                  <a:cubicBezTo>
                    <a:pt x="821" y="147"/>
                    <a:pt x="821" y="151"/>
                    <a:pt x="814" y="149"/>
                  </a:cubicBezTo>
                  <a:cubicBezTo>
                    <a:pt x="808" y="147"/>
                    <a:pt x="805" y="149"/>
                    <a:pt x="804" y="147"/>
                  </a:cubicBezTo>
                  <a:cubicBezTo>
                    <a:pt x="802" y="145"/>
                    <a:pt x="800" y="145"/>
                    <a:pt x="800" y="146"/>
                  </a:cubicBezTo>
                  <a:cubicBezTo>
                    <a:pt x="800" y="148"/>
                    <a:pt x="790" y="147"/>
                    <a:pt x="789" y="145"/>
                  </a:cubicBezTo>
                  <a:cubicBezTo>
                    <a:pt x="788" y="142"/>
                    <a:pt x="791" y="142"/>
                    <a:pt x="792" y="141"/>
                  </a:cubicBezTo>
                  <a:cubicBezTo>
                    <a:pt x="794" y="140"/>
                    <a:pt x="790" y="139"/>
                    <a:pt x="785" y="140"/>
                  </a:cubicBezTo>
                  <a:cubicBezTo>
                    <a:pt x="779" y="140"/>
                    <a:pt x="776" y="137"/>
                    <a:pt x="770" y="137"/>
                  </a:cubicBezTo>
                  <a:cubicBezTo>
                    <a:pt x="764" y="138"/>
                    <a:pt x="752" y="139"/>
                    <a:pt x="750" y="140"/>
                  </a:cubicBezTo>
                  <a:cubicBezTo>
                    <a:pt x="748" y="141"/>
                    <a:pt x="751" y="144"/>
                    <a:pt x="749" y="144"/>
                  </a:cubicBezTo>
                  <a:cubicBezTo>
                    <a:pt x="746" y="144"/>
                    <a:pt x="748" y="139"/>
                    <a:pt x="747" y="136"/>
                  </a:cubicBezTo>
                  <a:cubicBezTo>
                    <a:pt x="747" y="134"/>
                    <a:pt x="743" y="133"/>
                    <a:pt x="743" y="135"/>
                  </a:cubicBezTo>
                  <a:cubicBezTo>
                    <a:pt x="744" y="137"/>
                    <a:pt x="737" y="138"/>
                    <a:pt x="735" y="137"/>
                  </a:cubicBezTo>
                  <a:cubicBezTo>
                    <a:pt x="733" y="135"/>
                    <a:pt x="730" y="133"/>
                    <a:pt x="726" y="132"/>
                  </a:cubicBezTo>
                  <a:cubicBezTo>
                    <a:pt x="721" y="131"/>
                    <a:pt x="715" y="136"/>
                    <a:pt x="717" y="137"/>
                  </a:cubicBezTo>
                  <a:cubicBezTo>
                    <a:pt x="718" y="139"/>
                    <a:pt x="721" y="137"/>
                    <a:pt x="722" y="138"/>
                  </a:cubicBezTo>
                  <a:cubicBezTo>
                    <a:pt x="722" y="140"/>
                    <a:pt x="712" y="140"/>
                    <a:pt x="712" y="141"/>
                  </a:cubicBezTo>
                  <a:cubicBezTo>
                    <a:pt x="712" y="143"/>
                    <a:pt x="702" y="145"/>
                    <a:pt x="699" y="146"/>
                  </a:cubicBezTo>
                  <a:cubicBezTo>
                    <a:pt x="692" y="147"/>
                    <a:pt x="690" y="147"/>
                    <a:pt x="686" y="150"/>
                  </a:cubicBezTo>
                  <a:cubicBezTo>
                    <a:pt x="683" y="153"/>
                    <a:pt x="685" y="147"/>
                    <a:pt x="688" y="144"/>
                  </a:cubicBezTo>
                  <a:cubicBezTo>
                    <a:pt x="691" y="141"/>
                    <a:pt x="694" y="142"/>
                    <a:pt x="696" y="140"/>
                  </a:cubicBezTo>
                  <a:cubicBezTo>
                    <a:pt x="697" y="138"/>
                    <a:pt x="700" y="138"/>
                    <a:pt x="705" y="137"/>
                  </a:cubicBezTo>
                  <a:cubicBezTo>
                    <a:pt x="709" y="137"/>
                    <a:pt x="709" y="134"/>
                    <a:pt x="711" y="133"/>
                  </a:cubicBezTo>
                  <a:cubicBezTo>
                    <a:pt x="713" y="132"/>
                    <a:pt x="718" y="130"/>
                    <a:pt x="719" y="128"/>
                  </a:cubicBezTo>
                  <a:cubicBezTo>
                    <a:pt x="720" y="126"/>
                    <a:pt x="731" y="122"/>
                    <a:pt x="733" y="122"/>
                  </a:cubicBezTo>
                  <a:cubicBezTo>
                    <a:pt x="735" y="123"/>
                    <a:pt x="736" y="118"/>
                    <a:pt x="737" y="118"/>
                  </a:cubicBezTo>
                  <a:cubicBezTo>
                    <a:pt x="738" y="118"/>
                    <a:pt x="744" y="115"/>
                    <a:pt x="747" y="114"/>
                  </a:cubicBezTo>
                  <a:cubicBezTo>
                    <a:pt x="749" y="113"/>
                    <a:pt x="750" y="111"/>
                    <a:pt x="750" y="109"/>
                  </a:cubicBezTo>
                  <a:cubicBezTo>
                    <a:pt x="750" y="108"/>
                    <a:pt x="747" y="108"/>
                    <a:pt x="747" y="107"/>
                  </a:cubicBezTo>
                  <a:cubicBezTo>
                    <a:pt x="746" y="105"/>
                    <a:pt x="748" y="106"/>
                    <a:pt x="751" y="105"/>
                  </a:cubicBezTo>
                  <a:cubicBezTo>
                    <a:pt x="753" y="104"/>
                    <a:pt x="751" y="101"/>
                    <a:pt x="749" y="102"/>
                  </a:cubicBezTo>
                  <a:cubicBezTo>
                    <a:pt x="747" y="102"/>
                    <a:pt x="750" y="100"/>
                    <a:pt x="748" y="98"/>
                  </a:cubicBezTo>
                  <a:cubicBezTo>
                    <a:pt x="746" y="96"/>
                    <a:pt x="743" y="99"/>
                    <a:pt x="743" y="97"/>
                  </a:cubicBezTo>
                  <a:cubicBezTo>
                    <a:pt x="743" y="94"/>
                    <a:pt x="743" y="92"/>
                    <a:pt x="741" y="90"/>
                  </a:cubicBezTo>
                  <a:cubicBezTo>
                    <a:pt x="740" y="89"/>
                    <a:pt x="737" y="93"/>
                    <a:pt x="734" y="90"/>
                  </a:cubicBezTo>
                  <a:cubicBezTo>
                    <a:pt x="731" y="88"/>
                    <a:pt x="723" y="87"/>
                    <a:pt x="723" y="88"/>
                  </a:cubicBezTo>
                  <a:cubicBezTo>
                    <a:pt x="723" y="89"/>
                    <a:pt x="718" y="86"/>
                    <a:pt x="718" y="87"/>
                  </a:cubicBezTo>
                  <a:cubicBezTo>
                    <a:pt x="717" y="88"/>
                    <a:pt x="710" y="88"/>
                    <a:pt x="708" y="87"/>
                  </a:cubicBezTo>
                  <a:cubicBezTo>
                    <a:pt x="706" y="87"/>
                    <a:pt x="703" y="88"/>
                    <a:pt x="702" y="90"/>
                  </a:cubicBezTo>
                  <a:cubicBezTo>
                    <a:pt x="702" y="93"/>
                    <a:pt x="694" y="92"/>
                    <a:pt x="692" y="91"/>
                  </a:cubicBezTo>
                  <a:cubicBezTo>
                    <a:pt x="691" y="91"/>
                    <a:pt x="698" y="85"/>
                    <a:pt x="698" y="84"/>
                  </a:cubicBezTo>
                  <a:cubicBezTo>
                    <a:pt x="698" y="83"/>
                    <a:pt x="686" y="84"/>
                    <a:pt x="685" y="83"/>
                  </a:cubicBezTo>
                  <a:cubicBezTo>
                    <a:pt x="684" y="82"/>
                    <a:pt x="678" y="81"/>
                    <a:pt x="675" y="81"/>
                  </a:cubicBezTo>
                  <a:cubicBezTo>
                    <a:pt x="673" y="82"/>
                    <a:pt x="675" y="81"/>
                    <a:pt x="678" y="81"/>
                  </a:cubicBezTo>
                  <a:cubicBezTo>
                    <a:pt x="680" y="80"/>
                    <a:pt x="683" y="78"/>
                    <a:pt x="685" y="78"/>
                  </a:cubicBezTo>
                  <a:cubicBezTo>
                    <a:pt x="688" y="77"/>
                    <a:pt x="687" y="76"/>
                    <a:pt x="686" y="75"/>
                  </a:cubicBezTo>
                  <a:cubicBezTo>
                    <a:pt x="685" y="73"/>
                    <a:pt x="682" y="74"/>
                    <a:pt x="679" y="73"/>
                  </a:cubicBezTo>
                  <a:cubicBezTo>
                    <a:pt x="677" y="72"/>
                    <a:pt x="673" y="71"/>
                    <a:pt x="671" y="71"/>
                  </a:cubicBezTo>
                  <a:cubicBezTo>
                    <a:pt x="669" y="71"/>
                    <a:pt x="666" y="72"/>
                    <a:pt x="660" y="73"/>
                  </a:cubicBezTo>
                  <a:cubicBezTo>
                    <a:pt x="655" y="74"/>
                    <a:pt x="654" y="78"/>
                    <a:pt x="652" y="80"/>
                  </a:cubicBezTo>
                  <a:cubicBezTo>
                    <a:pt x="649" y="81"/>
                    <a:pt x="644" y="86"/>
                    <a:pt x="646" y="87"/>
                  </a:cubicBezTo>
                  <a:cubicBezTo>
                    <a:pt x="648" y="87"/>
                    <a:pt x="647" y="89"/>
                    <a:pt x="648" y="90"/>
                  </a:cubicBezTo>
                  <a:cubicBezTo>
                    <a:pt x="648" y="92"/>
                    <a:pt x="646" y="92"/>
                    <a:pt x="643" y="92"/>
                  </a:cubicBezTo>
                  <a:cubicBezTo>
                    <a:pt x="640" y="91"/>
                    <a:pt x="631" y="91"/>
                    <a:pt x="631" y="93"/>
                  </a:cubicBezTo>
                  <a:cubicBezTo>
                    <a:pt x="631" y="95"/>
                    <a:pt x="636" y="96"/>
                    <a:pt x="636" y="97"/>
                  </a:cubicBezTo>
                  <a:cubicBezTo>
                    <a:pt x="636" y="98"/>
                    <a:pt x="632" y="97"/>
                    <a:pt x="630" y="96"/>
                  </a:cubicBezTo>
                  <a:cubicBezTo>
                    <a:pt x="628" y="95"/>
                    <a:pt x="624" y="96"/>
                    <a:pt x="623" y="98"/>
                  </a:cubicBezTo>
                  <a:cubicBezTo>
                    <a:pt x="622" y="100"/>
                    <a:pt x="619" y="99"/>
                    <a:pt x="618" y="99"/>
                  </a:cubicBezTo>
                  <a:cubicBezTo>
                    <a:pt x="617" y="98"/>
                    <a:pt x="614" y="100"/>
                    <a:pt x="613" y="99"/>
                  </a:cubicBezTo>
                  <a:cubicBezTo>
                    <a:pt x="611" y="98"/>
                    <a:pt x="616" y="96"/>
                    <a:pt x="615" y="95"/>
                  </a:cubicBezTo>
                  <a:cubicBezTo>
                    <a:pt x="614" y="93"/>
                    <a:pt x="608" y="94"/>
                    <a:pt x="607" y="97"/>
                  </a:cubicBezTo>
                  <a:cubicBezTo>
                    <a:pt x="607" y="99"/>
                    <a:pt x="603" y="95"/>
                    <a:pt x="602" y="96"/>
                  </a:cubicBezTo>
                  <a:cubicBezTo>
                    <a:pt x="601" y="96"/>
                    <a:pt x="599" y="97"/>
                    <a:pt x="597" y="98"/>
                  </a:cubicBezTo>
                  <a:cubicBezTo>
                    <a:pt x="594" y="99"/>
                    <a:pt x="590" y="97"/>
                    <a:pt x="589" y="99"/>
                  </a:cubicBezTo>
                  <a:cubicBezTo>
                    <a:pt x="588" y="101"/>
                    <a:pt x="594" y="102"/>
                    <a:pt x="594" y="102"/>
                  </a:cubicBezTo>
                  <a:cubicBezTo>
                    <a:pt x="594" y="103"/>
                    <a:pt x="581" y="103"/>
                    <a:pt x="580" y="104"/>
                  </a:cubicBezTo>
                  <a:cubicBezTo>
                    <a:pt x="580" y="106"/>
                    <a:pt x="576" y="106"/>
                    <a:pt x="570" y="106"/>
                  </a:cubicBezTo>
                  <a:cubicBezTo>
                    <a:pt x="565" y="106"/>
                    <a:pt x="567" y="109"/>
                    <a:pt x="563" y="109"/>
                  </a:cubicBezTo>
                  <a:cubicBezTo>
                    <a:pt x="559" y="110"/>
                    <a:pt x="557" y="110"/>
                    <a:pt x="555" y="113"/>
                  </a:cubicBezTo>
                  <a:cubicBezTo>
                    <a:pt x="554" y="115"/>
                    <a:pt x="550" y="115"/>
                    <a:pt x="549" y="113"/>
                  </a:cubicBezTo>
                  <a:cubicBezTo>
                    <a:pt x="548" y="112"/>
                    <a:pt x="544" y="114"/>
                    <a:pt x="546" y="114"/>
                  </a:cubicBezTo>
                  <a:cubicBezTo>
                    <a:pt x="548" y="115"/>
                    <a:pt x="546" y="117"/>
                    <a:pt x="545" y="116"/>
                  </a:cubicBezTo>
                  <a:cubicBezTo>
                    <a:pt x="543" y="116"/>
                    <a:pt x="540" y="119"/>
                    <a:pt x="542" y="118"/>
                  </a:cubicBezTo>
                  <a:cubicBezTo>
                    <a:pt x="544" y="118"/>
                    <a:pt x="545" y="120"/>
                    <a:pt x="544" y="121"/>
                  </a:cubicBezTo>
                  <a:cubicBezTo>
                    <a:pt x="543" y="123"/>
                    <a:pt x="538" y="120"/>
                    <a:pt x="537" y="121"/>
                  </a:cubicBezTo>
                  <a:cubicBezTo>
                    <a:pt x="536" y="122"/>
                    <a:pt x="539" y="124"/>
                    <a:pt x="541" y="123"/>
                  </a:cubicBezTo>
                  <a:cubicBezTo>
                    <a:pt x="543" y="123"/>
                    <a:pt x="545" y="125"/>
                    <a:pt x="545" y="126"/>
                  </a:cubicBezTo>
                  <a:cubicBezTo>
                    <a:pt x="545" y="128"/>
                    <a:pt x="540" y="125"/>
                    <a:pt x="539" y="126"/>
                  </a:cubicBezTo>
                  <a:cubicBezTo>
                    <a:pt x="538" y="128"/>
                    <a:pt x="540" y="128"/>
                    <a:pt x="542" y="129"/>
                  </a:cubicBezTo>
                  <a:cubicBezTo>
                    <a:pt x="544" y="129"/>
                    <a:pt x="543" y="130"/>
                    <a:pt x="545" y="131"/>
                  </a:cubicBezTo>
                  <a:cubicBezTo>
                    <a:pt x="545" y="132"/>
                    <a:pt x="545" y="132"/>
                    <a:pt x="545" y="132"/>
                  </a:cubicBezTo>
                  <a:cubicBezTo>
                    <a:pt x="546" y="133"/>
                    <a:pt x="544" y="134"/>
                    <a:pt x="544" y="135"/>
                  </a:cubicBezTo>
                  <a:cubicBezTo>
                    <a:pt x="544" y="137"/>
                    <a:pt x="542" y="137"/>
                    <a:pt x="542" y="136"/>
                  </a:cubicBezTo>
                  <a:cubicBezTo>
                    <a:pt x="542" y="135"/>
                    <a:pt x="536" y="134"/>
                    <a:pt x="534" y="136"/>
                  </a:cubicBezTo>
                  <a:cubicBezTo>
                    <a:pt x="533" y="137"/>
                    <a:pt x="532" y="138"/>
                    <a:pt x="530" y="137"/>
                  </a:cubicBezTo>
                  <a:cubicBezTo>
                    <a:pt x="529" y="135"/>
                    <a:pt x="524" y="137"/>
                    <a:pt x="519" y="137"/>
                  </a:cubicBezTo>
                  <a:cubicBezTo>
                    <a:pt x="513" y="138"/>
                    <a:pt x="501" y="138"/>
                    <a:pt x="498" y="139"/>
                  </a:cubicBezTo>
                  <a:cubicBezTo>
                    <a:pt x="495" y="140"/>
                    <a:pt x="492" y="144"/>
                    <a:pt x="495" y="147"/>
                  </a:cubicBezTo>
                  <a:cubicBezTo>
                    <a:pt x="498" y="150"/>
                    <a:pt x="495" y="151"/>
                    <a:pt x="495" y="153"/>
                  </a:cubicBezTo>
                  <a:cubicBezTo>
                    <a:pt x="495" y="155"/>
                    <a:pt x="502" y="158"/>
                    <a:pt x="506" y="159"/>
                  </a:cubicBezTo>
                  <a:cubicBezTo>
                    <a:pt x="510" y="159"/>
                    <a:pt x="513" y="164"/>
                    <a:pt x="511" y="167"/>
                  </a:cubicBezTo>
                  <a:cubicBezTo>
                    <a:pt x="508" y="169"/>
                    <a:pt x="502" y="166"/>
                    <a:pt x="497" y="162"/>
                  </a:cubicBezTo>
                  <a:cubicBezTo>
                    <a:pt x="492" y="159"/>
                    <a:pt x="482" y="157"/>
                    <a:pt x="479" y="157"/>
                  </a:cubicBezTo>
                  <a:cubicBezTo>
                    <a:pt x="475" y="158"/>
                    <a:pt x="477" y="154"/>
                    <a:pt x="473" y="154"/>
                  </a:cubicBezTo>
                  <a:cubicBezTo>
                    <a:pt x="468" y="155"/>
                    <a:pt x="465" y="159"/>
                    <a:pt x="468" y="159"/>
                  </a:cubicBezTo>
                  <a:cubicBezTo>
                    <a:pt x="471" y="159"/>
                    <a:pt x="472" y="158"/>
                    <a:pt x="471" y="160"/>
                  </a:cubicBezTo>
                  <a:cubicBezTo>
                    <a:pt x="469" y="161"/>
                    <a:pt x="472" y="161"/>
                    <a:pt x="475" y="162"/>
                  </a:cubicBezTo>
                  <a:cubicBezTo>
                    <a:pt x="479" y="164"/>
                    <a:pt x="472" y="166"/>
                    <a:pt x="469" y="164"/>
                  </a:cubicBezTo>
                  <a:cubicBezTo>
                    <a:pt x="465" y="161"/>
                    <a:pt x="461" y="163"/>
                    <a:pt x="460" y="165"/>
                  </a:cubicBezTo>
                  <a:cubicBezTo>
                    <a:pt x="459" y="167"/>
                    <a:pt x="464" y="173"/>
                    <a:pt x="471" y="174"/>
                  </a:cubicBezTo>
                  <a:cubicBezTo>
                    <a:pt x="477" y="175"/>
                    <a:pt x="475" y="177"/>
                    <a:pt x="478" y="178"/>
                  </a:cubicBezTo>
                  <a:cubicBezTo>
                    <a:pt x="481" y="179"/>
                    <a:pt x="479" y="180"/>
                    <a:pt x="477" y="180"/>
                  </a:cubicBezTo>
                  <a:cubicBezTo>
                    <a:pt x="475" y="180"/>
                    <a:pt x="471" y="177"/>
                    <a:pt x="467" y="175"/>
                  </a:cubicBezTo>
                  <a:cubicBezTo>
                    <a:pt x="464" y="174"/>
                    <a:pt x="456" y="176"/>
                    <a:pt x="454" y="174"/>
                  </a:cubicBezTo>
                  <a:cubicBezTo>
                    <a:pt x="452" y="172"/>
                    <a:pt x="455" y="170"/>
                    <a:pt x="453" y="169"/>
                  </a:cubicBezTo>
                  <a:cubicBezTo>
                    <a:pt x="452" y="167"/>
                    <a:pt x="453" y="164"/>
                    <a:pt x="455" y="161"/>
                  </a:cubicBezTo>
                  <a:cubicBezTo>
                    <a:pt x="457" y="158"/>
                    <a:pt x="455" y="152"/>
                    <a:pt x="452" y="151"/>
                  </a:cubicBezTo>
                  <a:cubicBezTo>
                    <a:pt x="449" y="150"/>
                    <a:pt x="449" y="153"/>
                    <a:pt x="450" y="154"/>
                  </a:cubicBezTo>
                  <a:cubicBezTo>
                    <a:pt x="450" y="155"/>
                    <a:pt x="450" y="160"/>
                    <a:pt x="448" y="163"/>
                  </a:cubicBezTo>
                  <a:cubicBezTo>
                    <a:pt x="445" y="166"/>
                    <a:pt x="438" y="166"/>
                    <a:pt x="438" y="168"/>
                  </a:cubicBezTo>
                  <a:cubicBezTo>
                    <a:pt x="438" y="170"/>
                    <a:pt x="433" y="171"/>
                    <a:pt x="435" y="173"/>
                  </a:cubicBezTo>
                  <a:cubicBezTo>
                    <a:pt x="436" y="174"/>
                    <a:pt x="443" y="181"/>
                    <a:pt x="444" y="184"/>
                  </a:cubicBezTo>
                  <a:cubicBezTo>
                    <a:pt x="445" y="186"/>
                    <a:pt x="438" y="193"/>
                    <a:pt x="439" y="197"/>
                  </a:cubicBezTo>
                  <a:cubicBezTo>
                    <a:pt x="440" y="201"/>
                    <a:pt x="438" y="203"/>
                    <a:pt x="440" y="205"/>
                  </a:cubicBezTo>
                  <a:cubicBezTo>
                    <a:pt x="441" y="207"/>
                    <a:pt x="444" y="205"/>
                    <a:pt x="446" y="206"/>
                  </a:cubicBezTo>
                  <a:cubicBezTo>
                    <a:pt x="448" y="207"/>
                    <a:pt x="451" y="205"/>
                    <a:pt x="455" y="204"/>
                  </a:cubicBezTo>
                  <a:cubicBezTo>
                    <a:pt x="460" y="203"/>
                    <a:pt x="468" y="208"/>
                    <a:pt x="471" y="210"/>
                  </a:cubicBezTo>
                  <a:cubicBezTo>
                    <a:pt x="474" y="211"/>
                    <a:pt x="472" y="213"/>
                    <a:pt x="474" y="216"/>
                  </a:cubicBezTo>
                  <a:cubicBezTo>
                    <a:pt x="475" y="218"/>
                    <a:pt x="470" y="218"/>
                    <a:pt x="470" y="222"/>
                  </a:cubicBezTo>
                  <a:cubicBezTo>
                    <a:pt x="470" y="225"/>
                    <a:pt x="479" y="227"/>
                    <a:pt x="479" y="228"/>
                  </a:cubicBezTo>
                  <a:cubicBezTo>
                    <a:pt x="480" y="229"/>
                    <a:pt x="473" y="228"/>
                    <a:pt x="470" y="227"/>
                  </a:cubicBezTo>
                  <a:cubicBezTo>
                    <a:pt x="467" y="226"/>
                    <a:pt x="467" y="223"/>
                    <a:pt x="466" y="222"/>
                  </a:cubicBezTo>
                  <a:cubicBezTo>
                    <a:pt x="466" y="221"/>
                    <a:pt x="468" y="218"/>
                    <a:pt x="468" y="216"/>
                  </a:cubicBezTo>
                  <a:cubicBezTo>
                    <a:pt x="469" y="214"/>
                    <a:pt x="465" y="213"/>
                    <a:pt x="464" y="211"/>
                  </a:cubicBezTo>
                  <a:cubicBezTo>
                    <a:pt x="463" y="210"/>
                    <a:pt x="461" y="207"/>
                    <a:pt x="459" y="208"/>
                  </a:cubicBezTo>
                  <a:cubicBezTo>
                    <a:pt x="457" y="208"/>
                    <a:pt x="449" y="209"/>
                    <a:pt x="447" y="211"/>
                  </a:cubicBezTo>
                  <a:cubicBezTo>
                    <a:pt x="445" y="213"/>
                    <a:pt x="447" y="219"/>
                    <a:pt x="449" y="222"/>
                  </a:cubicBezTo>
                  <a:cubicBezTo>
                    <a:pt x="450" y="225"/>
                    <a:pt x="442" y="229"/>
                    <a:pt x="442" y="232"/>
                  </a:cubicBezTo>
                  <a:cubicBezTo>
                    <a:pt x="442" y="234"/>
                    <a:pt x="439" y="235"/>
                    <a:pt x="436" y="237"/>
                  </a:cubicBezTo>
                  <a:cubicBezTo>
                    <a:pt x="432" y="239"/>
                    <a:pt x="428" y="240"/>
                    <a:pt x="428" y="244"/>
                  </a:cubicBezTo>
                  <a:cubicBezTo>
                    <a:pt x="429" y="247"/>
                    <a:pt x="424" y="245"/>
                    <a:pt x="421" y="244"/>
                  </a:cubicBezTo>
                  <a:cubicBezTo>
                    <a:pt x="419" y="242"/>
                    <a:pt x="416" y="244"/>
                    <a:pt x="412" y="244"/>
                  </a:cubicBezTo>
                  <a:cubicBezTo>
                    <a:pt x="408" y="244"/>
                    <a:pt x="408" y="241"/>
                    <a:pt x="406" y="242"/>
                  </a:cubicBezTo>
                  <a:cubicBezTo>
                    <a:pt x="403" y="243"/>
                    <a:pt x="401" y="241"/>
                    <a:pt x="402" y="239"/>
                  </a:cubicBezTo>
                  <a:cubicBezTo>
                    <a:pt x="402" y="237"/>
                    <a:pt x="406" y="238"/>
                    <a:pt x="406" y="240"/>
                  </a:cubicBezTo>
                  <a:cubicBezTo>
                    <a:pt x="406" y="241"/>
                    <a:pt x="408" y="241"/>
                    <a:pt x="411" y="239"/>
                  </a:cubicBezTo>
                  <a:cubicBezTo>
                    <a:pt x="413" y="238"/>
                    <a:pt x="412" y="241"/>
                    <a:pt x="415" y="241"/>
                  </a:cubicBezTo>
                  <a:cubicBezTo>
                    <a:pt x="419" y="242"/>
                    <a:pt x="417" y="240"/>
                    <a:pt x="419" y="240"/>
                  </a:cubicBezTo>
                  <a:cubicBezTo>
                    <a:pt x="422" y="240"/>
                    <a:pt x="422" y="239"/>
                    <a:pt x="421" y="238"/>
                  </a:cubicBezTo>
                  <a:cubicBezTo>
                    <a:pt x="420" y="237"/>
                    <a:pt x="423" y="236"/>
                    <a:pt x="425" y="235"/>
                  </a:cubicBezTo>
                  <a:cubicBezTo>
                    <a:pt x="427" y="234"/>
                    <a:pt x="426" y="231"/>
                    <a:pt x="427" y="231"/>
                  </a:cubicBezTo>
                  <a:cubicBezTo>
                    <a:pt x="429" y="230"/>
                    <a:pt x="428" y="228"/>
                    <a:pt x="429" y="228"/>
                  </a:cubicBezTo>
                  <a:cubicBezTo>
                    <a:pt x="431" y="228"/>
                    <a:pt x="432" y="225"/>
                    <a:pt x="433" y="225"/>
                  </a:cubicBezTo>
                  <a:cubicBezTo>
                    <a:pt x="435" y="225"/>
                    <a:pt x="436" y="223"/>
                    <a:pt x="435" y="222"/>
                  </a:cubicBezTo>
                  <a:cubicBezTo>
                    <a:pt x="434" y="220"/>
                    <a:pt x="435" y="217"/>
                    <a:pt x="437" y="216"/>
                  </a:cubicBezTo>
                  <a:cubicBezTo>
                    <a:pt x="438" y="216"/>
                    <a:pt x="439" y="214"/>
                    <a:pt x="437" y="213"/>
                  </a:cubicBezTo>
                  <a:cubicBezTo>
                    <a:pt x="436" y="212"/>
                    <a:pt x="431" y="209"/>
                    <a:pt x="431" y="206"/>
                  </a:cubicBezTo>
                  <a:cubicBezTo>
                    <a:pt x="431" y="204"/>
                    <a:pt x="430" y="200"/>
                    <a:pt x="431" y="198"/>
                  </a:cubicBezTo>
                  <a:cubicBezTo>
                    <a:pt x="431" y="196"/>
                    <a:pt x="431" y="193"/>
                    <a:pt x="431" y="191"/>
                  </a:cubicBezTo>
                  <a:cubicBezTo>
                    <a:pt x="430" y="188"/>
                    <a:pt x="432" y="186"/>
                    <a:pt x="433" y="182"/>
                  </a:cubicBezTo>
                  <a:cubicBezTo>
                    <a:pt x="433" y="178"/>
                    <a:pt x="428" y="174"/>
                    <a:pt x="426" y="173"/>
                  </a:cubicBezTo>
                  <a:cubicBezTo>
                    <a:pt x="424" y="172"/>
                    <a:pt x="425" y="170"/>
                    <a:pt x="429" y="167"/>
                  </a:cubicBezTo>
                  <a:cubicBezTo>
                    <a:pt x="432" y="164"/>
                    <a:pt x="432" y="155"/>
                    <a:pt x="432" y="153"/>
                  </a:cubicBezTo>
                  <a:cubicBezTo>
                    <a:pt x="432" y="151"/>
                    <a:pt x="425" y="150"/>
                    <a:pt x="422" y="150"/>
                  </a:cubicBezTo>
                  <a:cubicBezTo>
                    <a:pt x="419" y="150"/>
                    <a:pt x="409" y="150"/>
                    <a:pt x="407" y="149"/>
                  </a:cubicBezTo>
                  <a:cubicBezTo>
                    <a:pt x="404" y="149"/>
                    <a:pt x="403" y="151"/>
                    <a:pt x="402" y="154"/>
                  </a:cubicBezTo>
                  <a:cubicBezTo>
                    <a:pt x="401" y="156"/>
                    <a:pt x="398" y="160"/>
                    <a:pt x="397" y="165"/>
                  </a:cubicBezTo>
                  <a:cubicBezTo>
                    <a:pt x="395" y="170"/>
                    <a:pt x="389" y="172"/>
                    <a:pt x="386" y="173"/>
                  </a:cubicBezTo>
                  <a:cubicBezTo>
                    <a:pt x="383" y="174"/>
                    <a:pt x="382" y="178"/>
                    <a:pt x="383" y="180"/>
                  </a:cubicBezTo>
                  <a:cubicBezTo>
                    <a:pt x="384" y="182"/>
                    <a:pt x="386" y="181"/>
                    <a:pt x="387" y="181"/>
                  </a:cubicBezTo>
                  <a:cubicBezTo>
                    <a:pt x="389" y="182"/>
                    <a:pt x="387" y="187"/>
                    <a:pt x="386" y="188"/>
                  </a:cubicBezTo>
                  <a:cubicBezTo>
                    <a:pt x="386" y="188"/>
                    <a:pt x="388" y="190"/>
                    <a:pt x="386" y="192"/>
                  </a:cubicBezTo>
                  <a:cubicBezTo>
                    <a:pt x="384" y="193"/>
                    <a:pt x="382" y="196"/>
                    <a:pt x="383" y="197"/>
                  </a:cubicBezTo>
                  <a:cubicBezTo>
                    <a:pt x="384" y="198"/>
                    <a:pt x="390" y="199"/>
                    <a:pt x="393" y="201"/>
                  </a:cubicBezTo>
                  <a:cubicBezTo>
                    <a:pt x="395" y="202"/>
                    <a:pt x="394" y="205"/>
                    <a:pt x="396" y="207"/>
                  </a:cubicBezTo>
                  <a:cubicBezTo>
                    <a:pt x="398" y="210"/>
                    <a:pt x="400" y="208"/>
                    <a:pt x="401" y="210"/>
                  </a:cubicBezTo>
                  <a:cubicBezTo>
                    <a:pt x="402" y="211"/>
                    <a:pt x="398" y="217"/>
                    <a:pt x="396" y="218"/>
                  </a:cubicBezTo>
                  <a:cubicBezTo>
                    <a:pt x="394" y="218"/>
                    <a:pt x="388" y="211"/>
                    <a:pt x="386" y="210"/>
                  </a:cubicBezTo>
                  <a:cubicBezTo>
                    <a:pt x="384" y="208"/>
                    <a:pt x="377" y="206"/>
                    <a:pt x="373" y="204"/>
                  </a:cubicBezTo>
                  <a:cubicBezTo>
                    <a:pt x="370" y="202"/>
                    <a:pt x="367" y="203"/>
                    <a:pt x="363" y="200"/>
                  </a:cubicBezTo>
                  <a:cubicBezTo>
                    <a:pt x="359" y="197"/>
                    <a:pt x="355" y="196"/>
                    <a:pt x="348" y="196"/>
                  </a:cubicBezTo>
                  <a:cubicBezTo>
                    <a:pt x="340" y="196"/>
                    <a:pt x="336" y="194"/>
                    <a:pt x="333" y="195"/>
                  </a:cubicBezTo>
                  <a:cubicBezTo>
                    <a:pt x="331" y="195"/>
                    <a:pt x="332" y="192"/>
                    <a:pt x="327" y="190"/>
                  </a:cubicBezTo>
                  <a:cubicBezTo>
                    <a:pt x="323" y="188"/>
                    <a:pt x="320" y="186"/>
                    <a:pt x="317" y="187"/>
                  </a:cubicBezTo>
                  <a:cubicBezTo>
                    <a:pt x="315" y="188"/>
                    <a:pt x="316" y="193"/>
                    <a:pt x="320" y="194"/>
                  </a:cubicBezTo>
                  <a:cubicBezTo>
                    <a:pt x="324" y="194"/>
                    <a:pt x="322" y="196"/>
                    <a:pt x="326" y="196"/>
                  </a:cubicBezTo>
                  <a:cubicBezTo>
                    <a:pt x="330" y="196"/>
                    <a:pt x="331" y="197"/>
                    <a:pt x="331" y="200"/>
                  </a:cubicBezTo>
                  <a:cubicBezTo>
                    <a:pt x="331" y="202"/>
                    <a:pt x="333" y="205"/>
                    <a:pt x="334" y="206"/>
                  </a:cubicBezTo>
                  <a:cubicBezTo>
                    <a:pt x="336" y="208"/>
                    <a:pt x="335" y="211"/>
                    <a:pt x="332" y="211"/>
                  </a:cubicBezTo>
                  <a:cubicBezTo>
                    <a:pt x="329" y="211"/>
                    <a:pt x="325" y="211"/>
                    <a:pt x="326" y="214"/>
                  </a:cubicBezTo>
                  <a:cubicBezTo>
                    <a:pt x="328" y="216"/>
                    <a:pt x="326" y="216"/>
                    <a:pt x="322" y="215"/>
                  </a:cubicBezTo>
                  <a:cubicBezTo>
                    <a:pt x="319" y="214"/>
                    <a:pt x="321" y="212"/>
                    <a:pt x="322" y="210"/>
                  </a:cubicBezTo>
                  <a:cubicBezTo>
                    <a:pt x="324" y="209"/>
                    <a:pt x="319" y="208"/>
                    <a:pt x="317" y="207"/>
                  </a:cubicBezTo>
                  <a:cubicBezTo>
                    <a:pt x="315" y="206"/>
                    <a:pt x="307" y="212"/>
                    <a:pt x="305" y="213"/>
                  </a:cubicBezTo>
                  <a:cubicBezTo>
                    <a:pt x="303" y="214"/>
                    <a:pt x="297" y="212"/>
                    <a:pt x="292" y="213"/>
                  </a:cubicBezTo>
                  <a:cubicBezTo>
                    <a:pt x="286" y="214"/>
                    <a:pt x="286" y="219"/>
                    <a:pt x="284" y="218"/>
                  </a:cubicBezTo>
                  <a:cubicBezTo>
                    <a:pt x="282" y="218"/>
                    <a:pt x="276" y="219"/>
                    <a:pt x="273" y="218"/>
                  </a:cubicBezTo>
                  <a:cubicBezTo>
                    <a:pt x="271" y="216"/>
                    <a:pt x="273" y="215"/>
                    <a:pt x="275" y="215"/>
                  </a:cubicBezTo>
                  <a:cubicBezTo>
                    <a:pt x="278" y="216"/>
                    <a:pt x="279" y="215"/>
                    <a:pt x="277" y="213"/>
                  </a:cubicBezTo>
                  <a:cubicBezTo>
                    <a:pt x="276" y="211"/>
                    <a:pt x="279" y="209"/>
                    <a:pt x="279" y="208"/>
                  </a:cubicBezTo>
                  <a:cubicBezTo>
                    <a:pt x="279" y="206"/>
                    <a:pt x="270" y="210"/>
                    <a:pt x="268" y="211"/>
                  </a:cubicBezTo>
                  <a:cubicBezTo>
                    <a:pt x="266" y="212"/>
                    <a:pt x="268" y="215"/>
                    <a:pt x="266" y="215"/>
                  </a:cubicBezTo>
                  <a:cubicBezTo>
                    <a:pt x="265" y="216"/>
                    <a:pt x="265" y="214"/>
                    <a:pt x="263" y="213"/>
                  </a:cubicBezTo>
                  <a:cubicBezTo>
                    <a:pt x="261" y="213"/>
                    <a:pt x="247" y="216"/>
                    <a:pt x="244" y="219"/>
                  </a:cubicBezTo>
                  <a:cubicBezTo>
                    <a:pt x="242" y="222"/>
                    <a:pt x="237" y="222"/>
                    <a:pt x="237" y="223"/>
                  </a:cubicBezTo>
                  <a:cubicBezTo>
                    <a:pt x="237" y="225"/>
                    <a:pt x="230" y="225"/>
                    <a:pt x="228" y="226"/>
                  </a:cubicBezTo>
                  <a:cubicBezTo>
                    <a:pt x="225" y="227"/>
                    <a:pt x="227" y="232"/>
                    <a:pt x="226" y="235"/>
                  </a:cubicBezTo>
                  <a:cubicBezTo>
                    <a:pt x="225" y="237"/>
                    <a:pt x="215" y="236"/>
                    <a:pt x="212" y="236"/>
                  </a:cubicBezTo>
                  <a:cubicBezTo>
                    <a:pt x="209" y="237"/>
                    <a:pt x="208" y="231"/>
                    <a:pt x="206" y="230"/>
                  </a:cubicBezTo>
                  <a:cubicBezTo>
                    <a:pt x="204" y="230"/>
                    <a:pt x="205" y="227"/>
                    <a:pt x="206" y="225"/>
                  </a:cubicBezTo>
                  <a:cubicBezTo>
                    <a:pt x="207" y="224"/>
                    <a:pt x="208" y="225"/>
                    <a:pt x="211" y="223"/>
                  </a:cubicBezTo>
                  <a:cubicBezTo>
                    <a:pt x="214" y="221"/>
                    <a:pt x="217" y="224"/>
                    <a:pt x="219" y="223"/>
                  </a:cubicBezTo>
                  <a:cubicBezTo>
                    <a:pt x="220" y="221"/>
                    <a:pt x="214" y="218"/>
                    <a:pt x="214" y="215"/>
                  </a:cubicBezTo>
                  <a:cubicBezTo>
                    <a:pt x="213" y="212"/>
                    <a:pt x="207" y="211"/>
                    <a:pt x="203" y="212"/>
                  </a:cubicBezTo>
                  <a:cubicBezTo>
                    <a:pt x="200" y="213"/>
                    <a:pt x="196" y="212"/>
                    <a:pt x="193" y="211"/>
                  </a:cubicBezTo>
                  <a:cubicBezTo>
                    <a:pt x="191" y="210"/>
                    <a:pt x="191" y="213"/>
                    <a:pt x="195" y="214"/>
                  </a:cubicBezTo>
                  <a:cubicBezTo>
                    <a:pt x="199" y="215"/>
                    <a:pt x="197" y="218"/>
                    <a:pt x="197" y="220"/>
                  </a:cubicBezTo>
                  <a:cubicBezTo>
                    <a:pt x="198" y="222"/>
                    <a:pt x="196" y="226"/>
                    <a:pt x="194" y="229"/>
                  </a:cubicBezTo>
                  <a:cubicBezTo>
                    <a:pt x="192" y="232"/>
                    <a:pt x="194" y="232"/>
                    <a:pt x="197" y="232"/>
                  </a:cubicBezTo>
                  <a:cubicBezTo>
                    <a:pt x="200" y="231"/>
                    <a:pt x="200" y="236"/>
                    <a:pt x="200" y="239"/>
                  </a:cubicBezTo>
                  <a:cubicBezTo>
                    <a:pt x="200" y="242"/>
                    <a:pt x="197" y="243"/>
                    <a:pt x="197" y="245"/>
                  </a:cubicBezTo>
                  <a:cubicBezTo>
                    <a:pt x="197" y="247"/>
                    <a:pt x="195" y="244"/>
                    <a:pt x="194" y="245"/>
                  </a:cubicBezTo>
                  <a:cubicBezTo>
                    <a:pt x="193" y="246"/>
                    <a:pt x="192" y="244"/>
                    <a:pt x="191" y="242"/>
                  </a:cubicBezTo>
                  <a:cubicBezTo>
                    <a:pt x="191" y="240"/>
                    <a:pt x="186" y="242"/>
                    <a:pt x="183" y="241"/>
                  </a:cubicBezTo>
                  <a:cubicBezTo>
                    <a:pt x="181" y="240"/>
                    <a:pt x="180" y="241"/>
                    <a:pt x="178" y="243"/>
                  </a:cubicBezTo>
                  <a:cubicBezTo>
                    <a:pt x="177" y="245"/>
                    <a:pt x="173" y="246"/>
                    <a:pt x="171" y="246"/>
                  </a:cubicBezTo>
                  <a:cubicBezTo>
                    <a:pt x="169" y="247"/>
                    <a:pt x="165" y="251"/>
                    <a:pt x="163" y="252"/>
                  </a:cubicBezTo>
                  <a:cubicBezTo>
                    <a:pt x="161" y="253"/>
                    <a:pt x="161" y="256"/>
                    <a:pt x="164" y="259"/>
                  </a:cubicBezTo>
                  <a:cubicBezTo>
                    <a:pt x="167" y="262"/>
                    <a:pt x="167" y="264"/>
                    <a:pt x="167" y="265"/>
                  </a:cubicBezTo>
                  <a:cubicBezTo>
                    <a:pt x="167" y="267"/>
                    <a:pt x="159" y="266"/>
                    <a:pt x="158" y="265"/>
                  </a:cubicBezTo>
                  <a:cubicBezTo>
                    <a:pt x="156" y="263"/>
                    <a:pt x="151" y="262"/>
                    <a:pt x="149" y="263"/>
                  </a:cubicBezTo>
                  <a:cubicBezTo>
                    <a:pt x="147" y="263"/>
                    <a:pt x="143" y="257"/>
                    <a:pt x="140" y="257"/>
                  </a:cubicBezTo>
                  <a:cubicBezTo>
                    <a:pt x="138" y="257"/>
                    <a:pt x="136" y="260"/>
                    <a:pt x="135" y="262"/>
                  </a:cubicBezTo>
                  <a:cubicBezTo>
                    <a:pt x="134" y="263"/>
                    <a:pt x="136" y="264"/>
                    <a:pt x="138" y="266"/>
                  </a:cubicBezTo>
                  <a:cubicBezTo>
                    <a:pt x="139" y="269"/>
                    <a:pt x="143" y="269"/>
                    <a:pt x="145" y="269"/>
                  </a:cubicBezTo>
                  <a:cubicBezTo>
                    <a:pt x="148" y="269"/>
                    <a:pt x="147" y="273"/>
                    <a:pt x="146" y="274"/>
                  </a:cubicBezTo>
                  <a:cubicBezTo>
                    <a:pt x="145" y="276"/>
                    <a:pt x="141" y="277"/>
                    <a:pt x="140" y="275"/>
                  </a:cubicBezTo>
                  <a:cubicBezTo>
                    <a:pt x="139" y="274"/>
                    <a:pt x="134" y="275"/>
                    <a:pt x="134" y="273"/>
                  </a:cubicBezTo>
                  <a:cubicBezTo>
                    <a:pt x="134" y="271"/>
                    <a:pt x="130" y="268"/>
                    <a:pt x="126" y="269"/>
                  </a:cubicBezTo>
                  <a:cubicBezTo>
                    <a:pt x="123" y="270"/>
                    <a:pt x="122" y="267"/>
                    <a:pt x="122" y="264"/>
                  </a:cubicBezTo>
                  <a:cubicBezTo>
                    <a:pt x="122" y="261"/>
                    <a:pt x="120" y="260"/>
                    <a:pt x="120" y="259"/>
                  </a:cubicBezTo>
                  <a:cubicBezTo>
                    <a:pt x="120" y="257"/>
                    <a:pt x="119" y="255"/>
                    <a:pt x="121" y="253"/>
                  </a:cubicBezTo>
                  <a:cubicBezTo>
                    <a:pt x="122" y="252"/>
                    <a:pt x="121" y="250"/>
                    <a:pt x="121" y="248"/>
                  </a:cubicBezTo>
                  <a:cubicBezTo>
                    <a:pt x="121" y="246"/>
                    <a:pt x="118" y="244"/>
                    <a:pt x="115" y="244"/>
                  </a:cubicBezTo>
                  <a:cubicBezTo>
                    <a:pt x="112" y="244"/>
                    <a:pt x="113" y="241"/>
                    <a:pt x="110" y="240"/>
                  </a:cubicBezTo>
                  <a:cubicBezTo>
                    <a:pt x="108" y="240"/>
                    <a:pt x="103" y="235"/>
                    <a:pt x="102" y="234"/>
                  </a:cubicBezTo>
                  <a:cubicBezTo>
                    <a:pt x="102" y="232"/>
                    <a:pt x="98" y="232"/>
                    <a:pt x="99" y="231"/>
                  </a:cubicBezTo>
                  <a:cubicBezTo>
                    <a:pt x="101" y="230"/>
                    <a:pt x="104" y="231"/>
                    <a:pt x="106" y="233"/>
                  </a:cubicBezTo>
                  <a:cubicBezTo>
                    <a:pt x="108" y="235"/>
                    <a:pt x="111" y="237"/>
                    <a:pt x="117" y="238"/>
                  </a:cubicBezTo>
                  <a:cubicBezTo>
                    <a:pt x="123" y="239"/>
                    <a:pt x="125" y="241"/>
                    <a:pt x="131" y="242"/>
                  </a:cubicBezTo>
                  <a:cubicBezTo>
                    <a:pt x="137" y="244"/>
                    <a:pt x="141" y="244"/>
                    <a:pt x="150" y="246"/>
                  </a:cubicBezTo>
                  <a:cubicBezTo>
                    <a:pt x="159" y="247"/>
                    <a:pt x="171" y="238"/>
                    <a:pt x="173" y="235"/>
                  </a:cubicBezTo>
                  <a:cubicBezTo>
                    <a:pt x="176" y="233"/>
                    <a:pt x="172" y="228"/>
                    <a:pt x="172" y="226"/>
                  </a:cubicBezTo>
                  <a:cubicBezTo>
                    <a:pt x="172" y="224"/>
                    <a:pt x="168" y="224"/>
                    <a:pt x="168" y="222"/>
                  </a:cubicBezTo>
                  <a:cubicBezTo>
                    <a:pt x="167" y="221"/>
                    <a:pt x="165" y="218"/>
                    <a:pt x="161" y="218"/>
                  </a:cubicBezTo>
                  <a:cubicBezTo>
                    <a:pt x="158" y="218"/>
                    <a:pt x="157" y="214"/>
                    <a:pt x="154" y="215"/>
                  </a:cubicBezTo>
                  <a:cubicBezTo>
                    <a:pt x="152" y="215"/>
                    <a:pt x="150" y="213"/>
                    <a:pt x="143" y="209"/>
                  </a:cubicBezTo>
                  <a:cubicBezTo>
                    <a:pt x="136" y="204"/>
                    <a:pt x="126" y="200"/>
                    <a:pt x="124" y="201"/>
                  </a:cubicBezTo>
                  <a:cubicBezTo>
                    <a:pt x="122" y="202"/>
                    <a:pt x="121" y="203"/>
                    <a:pt x="120" y="201"/>
                  </a:cubicBezTo>
                  <a:cubicBezTo>
                    <a:pt x="119" y="199"/>
                    <a:pt x="116" y="199"/>
                    <a:pt x="114" y="201"/>
                  </a:cubicBezTo>
                  <a:cubicBezTo>
                    <a:pt x="112" y="202"/>
                    <a:pt x="110" y="199"/>
                    <a:pt x="107" y="200"/>
                  </a:cubicBezTo>
                  <a:cubicBezTo>
                    <a:pt x="103" y="201"/>
                    <a:pt x="101" y="199"/>
                    <a:pt x="102" y="198"/>
                  </a:cubicBezTo>
                  <a:cubicBezTo>
                    <a:pt x="103" y="196"/>
                    <a:pt x="108" y="197"/>
                    <a:pt x="108" y="196"/>
                  </a:cubicBezTo>
                  <a:cubicBezTo>
                    <a:pt x="108" y="194"/>
                    <a:pt x="106" y="196"/>
                    <a:pt x="103" y="193"/>
                  </a:cubicBezTo>
                  <a:cubicBezTo>
                    <a:pt x="99" y="191"/>
                    <a:pt x="98" y="193"/>
                    <a:pt x="97" y="195"/>
                  </a:cubicBezTo>
                  <a:cubicBezTo>
                    <a:pt x="96" y="196"/>
                    <a:pt x="94" y="196"/>
                    <a:pt x="92" y="194"/>
                  </a:cubicBezTo>
                  <a:cubicBezTo>
                    <a:pt x="92" y="194"/>
                    <a:pt x="92" y="194"/>
                    <a:pt x="91" y="194"/>
                  </a:cubicBezTo>
                  <a:cubicBezTo>
                    <a:pt x="91" y="197"/>
                    <a:pt x="89" y="197"/>
                    <a:pt x="87" y="197"/>
                  </a:cubicBezTo>
                  <a:cubicBezTo>
                    <a:pt x="85" y="196"/>
                    <a:pt x="83" y="200"/>
                    <a:pt x="81" y="200"/>
                  </a:cubicBezTo>
                  <a:cubicBezTo>
                    <a:pt x="78" y="200"/>
                    <a:pt x="76" y="203"/>
                    <a:pt x="75" y="205"/>
                  </a:cubicBezTo>
                  <a:cubicBezTo>
                    <a:pt x="75" y="207"/>
                    <a:pt x="72" y="206"/>
                    <a:pt x="72" y="207"/>
                  </a:cubicBezTo>
                  <a:cubicBezTo>
                    <a:pt x="72" y="208"/>
                    <a:pt x="72" y="210"/>
                    <a:pt x="71" y="211"/>
                  </a:cubicBezTo>
                  <a:cubicBezTo>
                    <a:pt x="70" y="213"/>
                    <a:pt x="71" y="213"/>
                    <a:pt x="72" y="216"/>
                  </a:cubicBezTo>
                  <a:cubicBezTo>
                    <a:pt x="73" y="218"/>
                    <a:pt x="76" y="218"/>
                    <a:pt x="77" y="219"/>
                  </a:cubicBezTo>
                  <a:cubicBezTo>
                    <a:pt x="78" y="219"/>
                    <a:pt x="83" y="223"/>
                    <a:pt x="83" y="225"/>
                  </a:cubicBezTo>
                  <a:cubicBezTo>
                    <a:pt x="83" y="226"/>
                    <a:pt x="79" y="230"/>
                    <a:pt x="78" y="231"/>
                  </a:cubicBezTo>
                  <a:cubicBezTo>
                    <a:pt x="76" y="232"/>
                    <a:pt x="75" y="234"/>
                    <a:pt x="75" y="235"/>
                  </a:cubicBezTo>
                  <a:cubicBezTo>
                    <a:pt x="76" y="237"/>
                    <a:pt x="80" y="243"/>
                    <a:pt x="83" y="247"/>
                  </a:cubicBezTo>
                  <a:cubicBezTo>
                    <a:pt x="86" y="252"/>
                    <a:pt x="82" y="250"/>
                    <a:pt x="80" y="252"/>
                  </a:cubicBezTo>
                  <a:cubicBezTo>
                    <a:pt x="79" y="254"/>
                    <a:pt x="81" y="257"/>
                    <a:pt x="82" y="258"/>
                  </a:cubicBezTo>
                  <a:cubicBezTo>
                    <a:pt x="82" y="260"/>
                    <a:pt x="80" y="260"/>
                    <a:pt x="80" y="261"/>
                  </a:cubicBezTo>
                  <a:cubicBezTo>
                    <a:pt x="80" y="262"/>
                    <a:pt x="84" y="262"/>
                    <a:pt x="84" y="263"/>
                  </a:cubicBezTo>
                  <a:cubicBezTo>
                    <a:pt x="84" y="264"/>
                    <a:pt x="81" y="266"/>
                    <a:pt x="83" y="267"/>
                  </a:cubicBezTo>
                  <a:cubicBezTo>
                    <a:pt x="84" y="269"/>
                    <a:pt x="87" y="269"/>
                    <a:pt x="87" y="272"/>
                  </a:cubicBezTo>
                  <a:cubicBezTo>
                    <a:pt x="87" y="274"/>
                    <a:pt x="82" y="274"/>
                    <a:pt x="82" y="276"/>
                  </a:cubicBezTo>
                  <a:cubicBezTo>
                    <a:pt x="82" y="278"/>
                    <a:pt x="89" y="281"/>
                    <a:pt x="92" y="284"/>
                  </a:cubicBezTo>
                  <a:cubicBezTo>
                    <a:pt x="95" y="288"/>
                    <a:pt x="95" y="289"/>
                    <a:pt x="94" y="291"/>
                  </a:cubicBezTo>
                  <a:cubicBezTo>
                    <a:pt x="93" y="294"/>
                    <a:pt x="84" y="298"/>
                    <a:pt x="82" y="302"/>
                  </a:cubicBezTo>
                  <a:cubicBezTo>
                    <a:pt x="80" y="306"/>
                    <a:pt x="73" y="309"/>
                    <a:pt x="70" y="312"/>
                  </a:cubicBezTo>
                  <a:cubicBezTo>
                    <a:pt x="69" y="313"/>
                    <a:pt x="67" y="315"/>
                    <a:pt x="66" y="317"/>
                  </a:cubicBezTo>
                  <a:cubicBezTo>
                    <a:pt x="68" y="316"/>
                    <a:pt x="69" y="316"/>
                    <a:pt x="70" y="316"/>
                  </a:cubicBezTo>
                  <a:cubicBezTo>
                    <a:pt x="71" y="315"/>
                    <a:pt x="73" y="319"/>
                    <a:pt x="75" y="321"/>
                  </a:cubicBezTo>
                  <a:cubicBezTo>
                    <a:pt x="77" y="322"/>
                    <a:pt x="80" y="321"/>
                    <a:pt x="82" y="322"/>
                  </a:cubicBezTo>
                  <a:cubicBezTo>
                    <a:pt x="83" y="324"/>
                    <a:pt x="81" y="324"/>
                    <a:pt x="78" y="323"/>
                  </a:cubicBezTo>
                  <a:cubicBezTo>
                    <a:pt x="75" y="323"/>
                    <a:pt x="74" y="325"/>
                    <a:pt x="70" y="326"/>
                  </a:cubicBezTo>
                  <a:cubicBezTo>
                    <a:pt x="67" y="327"/>
                    <a:pt x="67" y="328"/>
                    <a:pt x="66" y="329"/>
                  </a:cubicBezTo>
                  <a:cubicBezTo>
                    <a:pt x="68" y="332"/>
                    <a:pt x="66" y="332"/>
                    <a:pt x="65" y="334"/>
                  </a:cubicBezTo>
                  <a:cubicBezTo>
                    <a:pt x="63" y="337"/>
                    <a:pt x="62" y="337"/>
                    <a:pt x="62" y="339"/>
                  </a:cubicBezTo>
                  <a:cubicBezTo>
                    <a:pt x="62" y="340"/>
                    <a:pt x="62" y="341"/>
                    <a:pt x="62" y="343"/>
                  </a:cubicBezTo>
                  <a:cubicBezTo>
                    <a:pt x="63" y="345"/>
                    <a:pt x="63" y="346"/>
                    <a:pt x="64" y="347"/>
                  </a:cubicBezTo>
                  <a:cubicBezTo>
                    <a:pt x="65" y="349"/>
                    <a:pt x="63" y="349"/>
                    <a:pt x="62" y="350"/>
                  </a:cubicBezTo>
                  <a:cubicBezTo>
                    <a:pt x="61" y="351"/>
                    <a:pt x="62" y="353"/>
                    <a:pt x="63" y="354"/>
                  </a:cubicBezTo>
                  <a:cubicBezTo>
                    <a:pt x="65" y="356"/>
                    <a:pt x="65" y="358"/>
                    <a:pt x="64" y="359"/>
                  </a:cubicBezTo>
                  <a:cubicBezTo>
                    <a:pt x="63" y="360"/>
                    <a:pt x="65" y="362"/>
                    <a:pt x="67" y="364"/>
                  </a:cubicBezTo>
                  <a:cubicBezTo>
                    <a:pt x="68" y="365"/>
                    <a:pt x="68" y="368"/>
                    <a:pt x="69" y="369"/>
                  </a:cubicBezTo>
                  <a:cubicBezTo>
                    <a:pt x="70" y="370"/>
                    <a:pt x="71" y="371"/>
                    <a:pt x="73" y="370"/>
                  </a:cubicBezTo>
                  <a:cubicBezTo>
                    <a:pt x="75" y="370"/>
                    <a:pt x="76" y="371"/>
                    <a:pt x="77" y="372"/>
                  </a:cubicBezTo>
                  <a:cubicBezTo>
                    <a:pt x="78" y="374"/>
                    <a:pt x="79" y="373"/>
                    <a:pt x="81" y="372"/>
                  </a:cubicBezTo>
                  <a:cubicBezTo>
                    <a:pt x="83" y="371"/>
                    <a:pt x="88" y="374"/>
                    <a:pt x="89" y="374"/>
                  </a:cubicBezTo>
                  <a:cubicBezTo>
                    <a:pt x="90" y="375"/>
                    <a:pt x="89" y="378"/>
                    <a:pt x="90" y="380"/>
                  </a:cubicBezTo>
                  <a:cubicBezTo>
                    <a:pt x="90" y="382"/>
                    <a:pt x="88" y="384"/>
                    <a:pt x="90" y="386"/>
                  </a:cubicBezTo>
                  <a:cubicBezTo>
                    <a:pt x="92" y="387"/>
                    <a:pt x="92" y="390"/>
                    <a:pt x="94" y="391"/>
                  </a:cubicBezTo>
                  <a:cubicBezTo>
                    <a:pt x="96" y="392"/>
                    <a:pt x="97" y="395"/>
                    <a:pt x="99" y="395"/>
                  </a:cubicBezTo>
                  <a:cubicBezTo>
                    <a:pt x="100" y="395"/>
                    <a:pt x="103" y="398"/>
                    <a:pt x="103" y="399"/>
                  </a:cubicBezTo>
                  <a:cubicBezTo>
                    <a:pt x="104" y="401"/>
                    <a:pt x="101" y="402"/>
                    <a:pt x="99" y="403"/>
                  </a:cubicBezTo>
                  <a:cubicBezTo>
                    <a:pt x="98" y="404"/>
                    <a:pt x="95" y="401"/>
                    <a:pt x="93" y="402"/>
                  </a:cubicBezTo>
                  <a:cubicBezTo>
                    <a:pt x="92" y="403"/>
                    <a:pt x="94" y="406"/>
                    <a:pt x="95" y="410"/>
                  </a:cubicBezTo>
                  <a:cubicBezTo>
                    <a:pt x="96" y="413"/>
                    <a:pt x="96" y="414"/>
                    <a:pt x="98" y="414"/>
                  </a:cubicBezTo>
                  <a:cubicBezTo>
                    <a:pt x="100" y="414"/>
                    <a:pt x="101" y="413"/>
                    <a:pt x="102" y="412"/>
                  </a:cubicBezTo>
                  <a:cubicBezTo>
                    <a:pt x="103" y="411"/>
                    <a:pt x="106" y="412"/>
                    <a:pt x="107" y="412"/>
                  </a:cubicBezTo>
                  <a:cubicBezTo>
                    <a:pt x="108" y="411"/>
                    <a:pt x="113" y="411"/>
                    <a:pt x="114" y="412"/>
                  </a:cubicBezTo>
                  <a:cubicBezTo>
                    <a:pt x="115" y="414"/>
                    <a:pt x="116" y="417"/>
                    <a:pt x="115" y="418"/>
                  </a:cubicBezTo>
                  <a:cubicBezTo>
                    <a:pt x="114" y="420"/>
                    <a:pt x="116" y="421"/>
                    <a:pt x="117" y="423"/>
                  </a:cubicBezTo>
                  <a:cubicBezTo>
                    <a:pt x="118" y="425"/>
                    <a:pt x="121" y="424"/>
                    <a:pt x="123" y="424"/>
                  </a:cubicBezTo>
                  <a:cubicBezTo>
                    <a:pt x="124" y="425"/>
                    <a:pt x="127" y="429"/>
                    <a:pt x="126" y="431"/>
                  </a:cubicBezTo>
                  <a:cubicBezTo>
                    <a:pt x="126" y="432"/>
                    <a:pt x="128" y="433"/>
                    <a:pt x="129" y="432"/>
                  </a:cubicBezTo>
                  <a:cubicBezTo>
                    <a:pt x="130" y="432"/>
                    <a:pt x="132" y="433"/>
                    <a:pt x="133" y="434"/>
                  </a:cubicBezTo>
                  <a:cubicBezTo>
                    <a:pt x="134" y="435"/>
                    <a:pt x="136" y="434"/>
                    <a:pt x="137" y="434"/>
                  </a:cubicBezTo>
                  <a:cubicBezTo>
                    <a:pt x="139" y="433"/>
                    <a:pt x="141" y="432"/>
                    <a:pt x="142" y="433"/>
                  </a:cubicBezTo>
                  <a:cubicBezTo>
                    <a:pt x="142" y="434"/>
                    <a:pt x="145" y="437"/>
                    <a:pt x="145" y="438"/>
                  </a:cubicBezTo>
                  <a:cubicBezTo>
                    <a:pt x="145" y="438"/>
                    <a:pt x="150" y="438"/>
                    <a:pt x="152" y="439"/>
                  </a:cubicBezTo>
                  <a:cubicBezTo>
                    <a:pt x="154" y="440"/>
                    <a:pt x="156" y="439"/>
                    <a:pt x="159" y="440"/>
                  </a:cubicBezTo>
                  <a:cubicBezTo>
                    <a:pt x="161" y="442"/>
                    <a:pt x="163" y="442"/>
                    <a:pt x="163" y="443"/>
                  </a:cubicBezTo>
                  <a:cubicBezTo>
                    <a:pt x="163" y="445"/>
                    <a:pt x="161" y="446"/>
                    <a:pt x="161" y="447"/>
                  </a:cubicBezTo>
                  <a:cubicBezTo>
                    <a:pt x="161" y="447"/>
                    <a:pt x="163" y="448"/>
                    <a:pt x="163" y="449"/>
                  </a:cubicBezTo>
                  <a:cubicBezTo>
                    <a:pt x="163" y="450"/>
                    <a:pt x="160" y="450"/>
                    <a:pt x="160" y="451"/>
                  </a:cubicBezTo>
                  <a:cubicBezTo>
                    <a:pt x="160" y="452"/>
                    <a:pt x="161" y="453"/>
                    <a:pt x="162" y="454"/>
                  </a:cubicBezTo>
                  <a:cubicBezTo>
                    <a:pt x="162" y="455"/>
                    <a:pt x="160" y="458"/>
                    <a:pt x="160" y="459"/>
                  </a:cubicBezTo>
                  <a:cubicBezTo>
                    <a:pt x="160" y="460"/>
                    <a:pt x="155" y="459"/>
                    <a:pt x="154" y="459"/>
                  </a:cubicBezTo>
                  <a:cubicBezTo>
                    <a:pt x="152" y="459"/>
                    <a:pt x="149" y="463"/>
                    <a:pt x="147" y="463"/>
                  </a:cubicBezTo>
                  <a:cubicBezTo>
                    <a:pt x="146" y="463"/>
                    <a:pt x="147" y="465"/>
                    <a:pt x="147" y="467"/>
                  </a:cubicBezTo>
                  <a:cubicBezTo>
                    <a:pt x="151" y="466"/>
                    <a:pt x="155" y="466"/>
                    <a:pt x="156" y="466"/>
                  </a:cubicBezTo>
                  <a:cubicBezTo>
                    <a:pt x="156" y="468"/>
                    <a:pt x="147" y="472"/>
                    <a:pt x="146" y="472"/>
                  </a:cubicBezTo>
                  <a:cubicBezTo>
                    <a:pt x="144" y="473"/>
                    <a:pt x="149" y="475"/>
                    <a:pt x="149" y="477"/>
                  </a:cubicBezTo>
                  <a:cubicBezTo>
                    <a:pt x="149" y="478"/>
                    <a:pt x="143" y="479"/>
                    <a:pt x="144" y="481"/>
                  </a:cubicBezTo>
                  <a:cubicBezTo>
                    <a:pt x="144" y="484"/>
                    <a:pt x="142" y="485"/>
                    <a:pt x="139" y="485"/>
                  </a:cubicBezTo>
                  <a:cubicBezTo>
                    <a:pt x="137" y="485"/>
                    <a:pt x="136" y="487"/>
                    <a:pt x="137" y="487"/>
                  </a:cubicBezTo>
                  <a:cubicBezTo>
                    <a:pt x="139" y="487"/>
                    <a:pt x="139" y="491"/>
                    <a:pt x="144" y="492"/>
                  </a:cubicBezTo>
                  <a:cubicBezTo>
                    <a:pt x="149" y="493"/>
                    <a:pt x="154" y="498"/>
                    <a:pt x="159" y="503"/>
                  </a:cubicBezTo>
                  <a:cubicBezTo>
                    <a:pt x="159" y="503"/>
                    <a:pt x="160" y="504"/>
                    <a:pt x="161" y="504"/>
                  </a:cubicBezTo>
                  <a:cubicBezTo>
                    <a:pt x="162" y="504"/>
                    <a:pt x="163" y="503"/>
                    <a:pt x="164" y="503"/>
                  </a:cubicBezTo>
                  <a:cubicBezTo>
                    <a:pt x="166" y="503"/>
                    <a:pt x="171" y="504"/>
                    <a:pt x="173" y="506"/>
                  </a:cubicBezTo>
                  <a:cubicBezTo>
                    <a:pt x="176" y="508"/>
                    <a:pt x="185" y="505"/>
                    <a:pt x="186" y="507"/>
                  </a:cubicBezTo>
                  <a:cubicBezTo>
                    <a:pt x="187" y="508"/>
                    <a:pt x="189" y="510"/>
                    <a:pt x="191" y="510"/>
                  </a:cubicBezTo>
                  <a:cubicBezTo>
                    <a:pt x="193" y="510"/>
                    <a:pt x="194" y="514"/>
                    <a:pt x="196" y="513"/>
                  </a:cubicBezTo>
                  <a:cubicBezTo>
                    <a:pt x="197" y="512"/>
                    <a:pt x="203" y="512"/>
                    <a:pt x="204" y="512"/>
                  </a:cubicBezTo>
                  <a:cubicBezTo>
                    <a:pt x="205" y="512"/>
                    <a:pt x="205" y="513"/>
                    <a:pt x="207" y="513"/>
                  </a:cubicBezTo>
                  <a:cubicBezTo>
                    <a:pt x="208" y="513"/>
                    <a:pt x="208" y="518"/>
                    <a:pt x="209" y="518"/>
                  </a:cubicBezTo>
                  <a:cubicBezTo>
                    <a:pt x="210" y="517"/>
                    <a:pt x="214" y="521"/>
                    <a:pt x="217" y="521"/>
                  </a:cubicBezTo>
                  <a:cubicBezTo>
                    <a:pt x="219" y="522"/>
                    <a:pt x="222" y="526"/>
                    <a:pt x="223" y="525"/>
                  </a:cubicBezTo>
                  <a:cubicBezTo>
                    <a:pt x="224" y="525"/>
                    <a:pt x="226" y="527"/>
                    <a:pt x="226" y="525"/>
                  </a:cubicBezTo>
                  <a:cubicBezTo>
                    <a:pt x="227" y="524"/>
                    <a:pt x="231" y="525"/>
                    <a:pt x="232" y="522"/>
                  </a:cubicBezTo>
                  <a:cubicBezTo>
                    <a:pt x="227" y="516"/>
                    <a:pt x="222" y="510"/>
                    <a:pt x="222" y="508"/>
                  </a:cubicBezTo>
                  <a:cubicBezTo>
                    <a:pt x="223" y="504"/>
                    <a:pt x="224" y="501"/>
                    <a:pt x="219" y="497"/>
                  </a:cubicBezTo>
                  <a:cubicBezTo>
                    <a:pt x="214" y="492"/>
                    <a:pt x="220" y="490"/>
                    <a:pt x="223" y="485"/>
                  </a:cubicBezTo>
                  <a:cubicBezTo>
                    <a:pt x="227" y="481"/>
                    <a:pt x="233" y="479"/>
                    <a:pt x="238" y="476"/>
                  </a:cubicBezTo>
                  <a:cubicBezTo>
                    <a:pt x="237" y="476"/>
                    <a:pt x="236" y="475"/>
                    <a:pt x="235" y="475"/>
                  </a:cubicBezTo>
                  <a:cubicBezTo>
                    <a:pt x="232" y="473"/>
                    <a:pt x="231" y="472"/>
                    <a:pt x="233" y="471"/>
                  </a:cubicBezTo>
                  <a:cubicBezTo>
                    <a:pt x="236" y="471"/>
                    <a:pt x="235" y="469"/>
                    <a:pt x="232" y="466"/>
                  </a:cubicBezTo>
                  <a:cubicBezTo>
                    <a:pt x="230" y="463"/>
                    <a:pt x="229" y="461"/>
                    <a:pt x="227" y="461"/>
                  </a:cubicBezTo>
                  <a:cubicBezTo>
                    <a:pt x="226" y="461"/>
                    <a:pt x="224" y="460"/>
                    <a:pt x="221" y="461"/>
                  </a:cubicBezTo>
                  <a:cubicBezTo>
                    <a:pt x="219" y="462"/>
                    <a:pt x="220" y="459"/>
                    <a:pt x="220" y="457"/>
                  </a:cubicBezTo>
                  <a:cubicBezTo>
                    <a:pt x="220" y="454"/>
                    <a:pt x="216" y="454"/>
                    <a:pt x="215" y="453"/>
                  </a:cubicBezTo>
                  <a:cubicBezTo>
                    <a:pt x="215" y="452"/>
                    <a:pt x="217" y="449"/>
                    <a:pt x="217" y="448"/>
                  </a:cubicBezTo>
                  <a:cubicBezTo>
                    <a:pt x="218" y="448"/>
                    <a:pt x="220" y="447"/>
                    <a:pt x="220" y="446"/>
                  </a:cubicBezTo>
                  <a:cubicBezTo>
                    <a:pt x="220" y="445"/>
                    <a:pt x="216" y="444"/>
                    <a:pt x="218" y="442"/>
                  </a:cubicBezTo>
                  <a:cubicBezTo>
                    <a:pt x="219" y="439"/>
                    <a:pt x="222" y="439"/>
                    <a:pt x="222" y="437"/>
                  </a:cubicBezTo>
                  <a:cubicBezTo>
                    <a:pt x="222" y="434"/>
                    <a:pt x="224" y="432"/>
                    <a:pt x="226" y="434"/>
                  </a:cubicBezTo>
                  <a:cubicBezTo>
                    <a:pt x="229" y="436"/>
                    <a:pt x="230" y="441"/>
                    <a:pt x="233" y="439"/>
                  </a:cubicBezTo>
                  <a:cubicBezTo>
                    <a:pt x="236" y="438"/>
                    <a:pt x="234" y="436"/>
                    <a:pt x="234" y="434"/>
                  </a:cubicBezTo>
                  <a:cubicBezTo>
                    <a:pt x="233" y="433"/>
                    <a:pt x="233" y="431"/>
                    <a:pt x="236" y="430"/>
                  </a:cubicBezTo>
                  <a:cubicBezTo>
                    <a:pt x="239" y="429"/>
                    <a:pt x="238" y="426"/>
                    <a:pt x="240" y="426"/>
                  </a:cubicBezTo>
                  <a:cubicBezTo>
                    <a:pt x="243" y="426"/>
                    <a:pt x="247" y="423"/>
                    <a:pt x="249" y="422"/>
                  </a:cubicBezTo>
                  <a:cubicBezTo>
                    <a:pt x="250" y="422"/>
                    <a:pt x="253" y="420"/>
                    <a:pt x="255" y="421"/>
                  </a:cubicBezTo>
                  <a:cubicBezTo>
                    <a:pt x="256" y="421"/>
                    <a:pt x="258" y="423"/>
                    <a:pt x="259" y="421"/>
                  </a:cubicBezTo>
                  <a:cubicBezTo>
                    <a:pt x="260" y="418"/>
                    <a:pt x="264" y="419"/>
                    <a:pt x="265" y="421"/>
                  </a:cubicBezTo>
                  <a:cubicBezTo>
                    <a:pt x="265" y="422"/>
                    <a:pt x="272" y="422"/>
                    <a:pt x="274" y="423"/>
                  </a:cubicBezTo>
                  <a:cubicBezTo>
                    <a:pt x="276" y="425"/>
                    <a:pt x="281" y="428"/>
                    <a:pt x="281" y="429"/>
                  </a:cubicBezTo>
                  <a:cubicBezTo>
                    <a:pt x="281" y="431"/>
                    <a:pt x="283" y="433"/>
                    <a:pt x="283" y="430"/>
                  </a:cubicBezTo>
                  <a:cubicBezTo>
                    <a:pt x="283" y="428"/>
                    <a:pt x="285" y="428"/>
                    <a:pt x="287" y="430"/>
                  </a:cubicBezTo>
                  <a:cubicBezTo>
                    <a:pt x="290" y="432"/>
                    <a:pt x="294" y="431"/>
                    <a:pt x="295" y="429"/>
                  </a:cubicBezTo>
                  <a:cubicBezTo>
                    <a:pt x="296" y="428"/>
                    <a:pt x="301" y="426"/>
                    <a:pt x="303" y="427"/>
                  </a:cubicBezTo>
                  <a:cubicBezTo>
                    <a:pt x="305" y="428"/>
                    <a:pt x="305" y="429"/>
                    <a:pt x="307" y="427"/>
                  </a:cubicBezTo>
                  <a:cubicBezTo>
                    <a:pt x="310" y="425"/>
                    <a:pt x="315" y="426"/>
                    <a:pt x="315" y="428"/>
                  </a:cubicBezTo>
                  <a:cubicBezTo>
                    <a:pt x="316" y="430"/>
                    <a:pt x="319" y="430"/>
                    <a:pt x="321" y="430"/>
                  </a:cubicBezTo>
                  <a:cubicBezTo>
                    <a:pt x="323" y="430"/>
                    <a:pt x="323" y="433"/>
                    <a:pt x="325" y="433"/>
                  </a:cubicBezTo>
                  <a:cubicBezTo>
                    <a:pt x="326" y="432"/>
                    <a:pt x="326" y="428"/>
                    <a:pt x="327" y="429"/>
                  </a:cubicBezTo>
                  <a:cubicBezTo>
                    <a:pt x="329" y="429"/>
                    <a:pt x="331" y="431"/>
                    <a:pt x="333" y="431"/>
                  </a:cubicBezTo>
                  <a:cubicBezTo>
                    <a:pt x="336" y="431"/>
                    <a:pt x="338" y="431"/>
                    <a:pt x="338" y="428"/>
                  </a:cubicBezTo>
                  <a:cubicBezTo>
                    <a:pt x="338" y="426"/>
                    <a:pt x="338" y="423"/>
                    <a:pt x="336" y="423"/>
                  </a:cubicBezTo>
                  <a:cubicBezTo>
                    <a:pt x="335" y="423"/>
                    <a:pt x="333" y="421"/>
                    <a:pt x="331" y="421"/>
                  </a:cubicBezTo>
                  <a:cubicBezTo>
                    <a:pt x="329" y="421"/>
                    <a:pt x="326" y="417"/>
                    <a:pt x="329" y="417"/>
                  </a:cubicBezTo>
                  <a:cubicBezTo>
                    <a:pt x="331" y="416"/>
                    <a:pt x="334" y="414"/>
                    <a:pt x="333" y="412"/>
                  </a:cubicBezTo>
                  <a:cubicBezTo>
                    <a:pt x="333" y="411"/>
                    <a:pt x="332" y="407"/>
                    <a:pt x="335" y="407"/>
                  </a:cubicBezTo>
                  <a:cubicBezTo>
                    <a:pt x="338" y="406"/>
                    <a:pt x="344" y="406"/>
                    <a:pt x="343" y="405"/>
                  </a:cubicBezTo>
                  <a:cubicBezTo>
                    <a:pt x="343" y="404"/>
                    <a:pt x="337" y="403"/>
                    <a:pt x="336" y="402"/>
                  </a:cubicBezTo>
                  <a:cubicBezTo>
                    <a:pt x="335" y="400"/>
                    <a:pt x="335" y="396"/>
                    <a:pt x="336" y="395"/>
                  </a:cubicBezTo>
                  <a:cubicBezTo>
                    <a:pt x="337" y="394"/>
                    <a:pt x="341" y="395"/>
                    <a:pt x="343" y="395"/>
                  </a:cubicBezTo>
                  <a:cubicBezTo>
                    <a:pt x="345" y="394"/>
                    <a:pt x="350" y="396"/>
                    <a:pt x="352" y="393"/>
                  </a:cubicBezTo>
                  <a:cubicBezTo>
                    <a:pt x="355" y="391"/>
                    <a:pt x="361" y="391"/>
                    <a:pt x="365" y="391"/>
                  </a:cubicBezTo>
                  <a:cubicBezTo>
                    <a:pt x="368" y="391"/>
                    <a:pt x="370" y="389"/>
                    <a:pt x="373" y="388"/>
                  </a:cubicBezTo>
                  <a:cubicBezTo>
                    <a:pt x="375" y="388"/>
                    <a:pt x="382" y="387"/>
                    <a:pt x="384" y="386"/>
                  </a:cubicBezTo>
                  <a:cubicBezTo>
                    <a:pt x="386" y="386"/>
                    <a:pt x="396" y="384"/>
                    <a:pt x="396" y="382"/>
                  </a:cubicBezTo>
                  <a:cubicBezTo>
                    <a:pt x="396" y="381"/>
                    <a:pt x="404" y="379"/>
                    <a:pt x="406" y="380"/>
                  </a:cubicBezTo>
                  <a:cubicBezTo>
                    <a:pt x="408" y="381"/>
                    <a:pt x="410" y="382"/>
                    <a:pt x="412" y="381"/>
                  </a:cubicBezTo>
                  <a:cubicBezTo>
                    <a:pt x="414" y="380"/>
                    <a:pt x="418" y="382"/>
                    <a:pt x="417" y="384"/>
                  </a:cubicBezTo>
                  <a:cubicBezTo>
                    <a:pt x="417" y="386"/>
                    <a:pt x="419" y="388"/>
                    <a:pt x="419" y="390"/>
                  </a:cubicBezTo>
                  <a:cubicBezTo>
                    <a:pt x="419" y="392"/>
                    <a:pt x="417" y="392"/>
                    <a:pt x="418" y="393"/>
                  </a:cubicBezTo>
                  <a:cubicBezTo>
                    <a:pt x="419" y="395"/>
                    <a:pt x="424" y="394"/>
                    <a:pt x="425" y="392"/>
                  </a:cubicBezTo>
                  <a:cubicBezTo>
                    <a:pt x="427" y="390"/>
                    <a:pt x="428" y="393"/>
                    <a:pt x="428" y="394"/>
                  </a:cubicBezTo>
                  <a:cubicBezTo>
                    <a:pt x="428" y="395"/>
                    <a:pt x="431" y="396"/>
                    <a:pt x="431" y="395"/>
                  </a:cubicBezTo>
                  <a:cubicBezTo>
                    <a:pt x="431" y="393"/>
                    <a:pt x="433" y="394"/>
                    <a:pt x="434" y="395"/>
                  </a:cubicBezTo>
                  <a:cubicBezTo>
                    <a:pt x="435" y="396"/>
                    <a:pt x="439" y="394"/>
                    <a:pt x="439" y="396"/>
                  </a:cubicBezTo>
                  <a:cubicBezTo>
                    <a:pt x="439" y="397"/>
                    <a:pt x="434" y="399"/>
                    <a:pt x="436" y="401"/>
                  </a:cubicBezTo>
                  <a:cubicBezTo>
                    <a:pt x="438" y="403"/>
                    <a:pt x="439" y="398"/>
                    <a:pt x="442" y="399"/>
                  </a:cubicBezTo>
                  <a:cubicBezTo>
                    <a:pt x="444" y="400"/>
                    <a:pt x="448" y="396"/>
                    <a:pt x="450" y="396"/>
                  </a:cubicBezTo>
                  <a:cubicBezTo>
                    <a:pt x="453" y="395"/>
                    <a:pt x="456" y="393"/>
                    <a:pt x="458" y="392"/>
                  </a:cubicBezTo>
                  <a:cubicBezTo>
                    <a:pt x="460" y="390"/>
                    <a:pt x="465" y="391"/>
                    <a:pt x="463" y="392"/>
                  </a:cubicBezTo>
                  <a:cubicBezTo>
                    <a:pt x="462" y="394"/>
                    <a:pt x="460" y="396"/>
                    <a:pt x="465" y="398"/>
                  </a:cubicBezTo>
                  <a:cubicBezTo>
                    <a:pt x="471" y="400"/>
                    <a:pt x="477" y="411"/>
                    <a:pt x="480" y="416"/>
                  </a:cubicBezTo>
                  <a:cubicBezTo>
                    <a:pt x="484" y="421"/>
                    <a:pt x="487" y="430"/>
                    <a:pt x="489" y="430"/>
                  </a:cubicBezTo>
                  <a:cubicBezTo>
                    <a:pt x="490" y="430"/>
                    <a:pt x="491" y="426"/>
                    <a:pt x="493" y="425"/>
                  </a:cubicBezTo>
                  <a:cubicBezTo>
                    <a:pt x="496" y="425"/>
                    <a:pt x="497" y="429"/>
                    <a:pt x="500" y="429"/>
                  </a:cubicBezTo>
                  <a:cubicBezTo>
                    <a:pt x="502" y="430"/>
                    <a:pt x="505" y="431"/>
                    <a:pt x="507" y="431"/>
                  </a:cubicBezTo>
                  <a:cubicBezTo>
                    <a:pt x="509" y="430"/>
                    <a:pt x="514" y="428"/>
                    <a:pt x="515" y="428"/>
                  </a:cubicBezTo>
                  <a:cubicBezTo>
                    <a:pt x="517" y="429"/>
                    <a:pt x="519" y="429"/>
                    <a:pt x="521" y="433"/>
                  </a:cubicBezTo>
                  <a:cubicBezTo>
                    <a:pt x="522" y="436"/>
                    <a:pt x="524" y="437"/>
                    <a:pt x="526" y="437"/>
                  </a:cubicBezTo>
                  <a:cubicBezTo>
                    <a:pt x="527" y="437"/>
                    <a:pt x="527" y="438"/>
                    <a:pt x="527" y="440"/>
                  </a:cubicBezTo>
                  <a:cubicBezTo>
                    <a:pt x="527" y="441"/>
                    <a:pt x="530" y="443"/>
                    <a:pt x="531" y="443"/>
                  </a:cubicBezTo>
                  <a:cubicBezTo>
                    <a:pt x="533" y="443"/>
                    <a:pt x="537" y="443"/>
                    <a:pt x="538" y="442"/>
                  </a:cubicBezTo>
                  <a:cubicBezTo>
                    <a:pt x="539" y="441"/>
                    <a:pt x="540" y="441"/>
                    <a:pt x="541" y="442"/>
                  </a:cubicBezTo>
                  <a:cubicBezTo>
                    <a:pt x="541" y="444"/>
                    <a:pt x="543" y="446"/>
                    <a:pt x="544" y="446"/>
                  </a:cubicBezTo>
                  <a:cubicBezTo>
                    <a:pt x="546" y="446"/>
                    <a:pt x="549" y="448"/>
                    <a:pt x="549" y="446"/>
                  </a:cubicBezTo>
                  <a:cubicBezTo>
                    <a:pt x="549" y="445"/>
                    <a:pt x="553" y="445"/>
                    <a:pt x="554" y="444"/>
                  </a:cubicBezTo>
                  <a:cubicBezTo>
                    <a:pt x="556" y="444"/>
                    <a:pt x="561" y="443"/>
                    <a:pt x="562" y="441"/>
                  </a:cubicBezTo>
                  <a:cubicBezTo>
                    <a:pt x="563" y="439"/>
                    <a:pt x="567" y="439"/>
                    <a:pt x="568" y="437"/>
                  </a:cubicBezTo>
                  <a:cubicBezTo>
                    <a:pt x="569" y="436"/>
                    <a:pt x="572" y="435"/>
                    <a:pt x="573" y="434"/>
                  </a:cubicBezTo>
                  <a:cubicBezTo>
                    <a:pt x="574" y="432"/>
                    <a:pt x="578" y="433"/>
                    <a:pt x="579" y="432"/>
                  </a:cubicBezTo>
                  <a:cubicBezTo>
                    <a:pt x="579" y="430"/>
                    <a:pt x="583" y="430"/>
                    <a:pt x="584" y="431"/>
                  </a:cubicBezTo>
                  <a:cubicBezTo>
                    <a:pt x="586" y="431"/>
                    <a:pt x="594" y="433"/>
                    <a:pt x="596" y="432"/>
                  </a:cubicBezTo>
                  <a:cubicBezTo>
                    <a:pt x="597" y="432"/>
                    <a:pt x="597" y="437"/>
                    <a:pt x="598" y="437"/>
                  </a:cubicBezTo>
                  <a:cubicBezTo>
                    <a:pt x="599" y="437"/>
                    <a:pt x="604" y="441"/>
                    <a:pt x="605" y="440"/>
                  </a:cubicBezTo>
                  <a:cubicBezTo>
                    <a:pt x="606" y="439"/>
                    <a:pt x="609" y="438"/>
                    <a:pt x="611" y="439"/>
                  </a:cubicBezTo>
                  <a:cubicBezTo>
                    <a:pt x="614" y="441"/>
                    <a:pt x="616" y="442"/>
                    <a:pt x="617" y="441"/>
                  </a:cubicBezTo>
                  <a:cubicBezTo>
                    <a:pt x="618" y="439"/>
                    <a:pt x="623" y="438"/>
                    <a:pt x="624" y="437"/>
                  </a:cubicBezTo>
                  <a:cubicBezTo>
                    <a:pt x="624" y="437"/>
                    <a:pt x="625" y="434"/>
                    <a:pt x="624" y="433"/>
                  </a:cubicBezTo>
                  <a:cubicBezTo>
                    <a:pt x="623" y="432"/>
                    <a:pt x="621" y="428"/>
                    <a:pt x="621" y="426"/>
                  </a:cubicBezTo>
                  <a:cubicBezTo>
                    <a:pt x="621" y="424"/>
                    <a:pt x="624" y="424"/>
                    <a:pt x="624" y="422"/>
                  </a:cubicBezTo>
                  <a:cubicBezTo>
                    <a:pt x="625" y="420"/>
                    <a:pt x="628" y="420"/>
                    <a:pt x="629" y="419"/>
                  </a:cubicBezTo>
                  <a:cubicBezTo>
                    <a:pt x="630" y="418"/>
                    <a:pt x="630" y="416"/>
                    <a:pt x="631" y="417"/>
                  </a:cubicBezTo>
                  <a:cubicBezTo>
                    <a:pt x="633" y="417"/>
                    <a:pt x="637" y="418"/>
                    <a:pt x="637" y="419"/>
                  </a:cubicBezTo>
                  <a:cubicBezTo>
                    <a:pt x="638" y="420"/>
                    <a:pt x="641" y="420"/>
                    <a:pt x="642" y="420"/>
                  </a:cubicBezTo>
                  <a:cubicBezTo>
                    <a:pt x="644" y="420"/>
                    <a:pt x="647" y="422"/>
                    <a:pt x="648" y="422"/>
                  </a:cubicBezTo>
                  <a:cubicBezTo>
                    <a:pt x="650" y="423"/>
                    <a:pt x="655" y="423"/>
                    <a:pt x="656" y="425"/>
                  </a:cubicBezTo>
                  <a:cubicBezTo>
                    <a:pt x="657" y="426"/>
                    <a:pt x="656" y="430"/>
                    <a:pt x="657" y="432"/>
                  </a:cubicBezTo>
                  <a:cubicBezTo>
                    <a:pt x="658" y="433"/>
                    <a:pt x="661" y="436"/>
                    <a:pt x="662" y="436"/>
                  </a:cubicBezTo>
                  <a:cubicBezTo>
                    <a:pt x="663" y="435"/>
                    <a:pt x="668" y="438"/>
                    <a:pt x="669" y="438"/>
                  </a:cubicBezTo>
                  <a:cubicBezTo>
                    <a:pt x="671" y="437"/>
                    <a:pt x="674" y="435"/>
                    <a:pt x="675" y="435"/>
                  </a:cubicBezTo>
                  <a:cubicBezTo>
                    <a:pt x="676" y="435"/>
                    <a:pt x="681" y="434"/>
                    <a:pt x="682" y="434"/>
                  </a:cubicBezTo>
                  <a:cubicBezTo>
                    <a:pt x="684" y="434"/>
                    <a:pt x="689" y="436"/>
                    <a:pt x="690" y="436"/>
                  </a:cubicBezTo>
                  <a:cubicBezTo>
                    <a:pt x="690" y="435"/>
                    <a:pt x="695" y="436"/>
                    <a:pt x="696" y="437"/>
                  </a:cubicBezTo>
                  <a:cubicBezTo>
                    <a:pt x="697" y="439"/>
                    <a:pt x="703" y="439"/>
                    <a:pt x="703" y="440"/>
                  </a:cubicBezTo>
                  <a:cubicBezTo>
                    <a:pt x="703" y="442"/>
                    <a:pt x="706" y="443"/>
                    <a:pt x="707" y="445"/>
                  </a:cubicBezTo>
                  <a:cubicBezTo>
                    <a:pt x="708" y="447"/>
                    <a:pt x="716" y="446"/>
                    <a:pt x="717" y="447"/>
                  </a:cubicBezTo>
                  <a:cubicBezTo>
                    <a:pt x="718" y="448"/>
                    <a:pt x="728" y="448"/>
                    <a:pt x="728" y="447"/>
                  </a:cubicBezTo>
                  <a:cubicBezTo>
                    <a:pt x="728" y="446"/>
                    <a:pt x="737" y="445"/>
                    <a:pt x="738" y="444"/>
                  </a:cubicBezTo>
                  <a:cubicBezTo>
                    <a:pt x="740" y="443"/>
                    <a:pt x="744" y="443"/>
                    <a:pt x="745" y="442"/>
                  </a:cubicBezTo>
                  <a:cubicBezTo>
                    <a:pt x="745" y="440"/>
                    <a:pt x="749" y="439"/>
                    <a:pt x="751" y="437"/>
                  </a:cubicBezTo>
                  <a:cubicBezTo>
                    <a:pt x="753" y="436"/>
                    <a:pt x="761" y="436"/>
                    <a:pt x="761" y="438"/>
                  </a:cubicBezTo>
                  <a:cubicBezTo>
                    <a:pt x="762" y="440"/>
                    <a:pt x="766" y="440"/>
                    <a:pt x="768" y="439"/>
                  </a:cubicBezTo>
                  <a:cubicBezTo>
                    <a:pt x="770" y="439"/>
                    <a:pt x="775" y="440"/>
                    <a:pt x="776" y="441"/>
                  </a:cubicBezTo>
                  <a:cubicBezTo>
                    <a:pt x="776" y="443"/>
                    <a:pt x="782" y="444"/>
                    <a:pt x="783" y="443"/>
                  </a:cubicBezTo>
                  <a:cubicBezTo>
                    <a:pt x="785" y="443"/>
                    <a:pt x="789" y="440"/>
                    <a:pt x="791" y="439"/>
                  </a:cubicBezTo>
                  <a:cubicBezTo>
                    <a:pt x="793" y="439"/>
                    <a:pt x="795" y="437"/>
                    <a:pt x="795" y="436"/>
                  </a:cubicBezTo>
                  <a:cubicBezTo>
                    <a:pt x="794" y="434"/>
                    <a:pt x="798" y="429"/>
                    <a:pt x="798" y="427"/>
                  </a:cubicBezTo>
                  <a:cubicBezTo>
                    <a:pt x="799" y="426"/>
                    <a:pt x="802" y="420"/>
                    <a:pt x="803" y="420"/>
                  </a:cubicBezTo>
                  <a:cubicBezTo>
                    <a:pt x="805" y="419"/>
                    <a:pt x="807" y="417"/>
                    <a:pt x="807" y="416"/>
                  </a:cubicBezTo>
                  <a:cubicBezTo>
                    <a:pt x="807" y="414"/>
                    <a:pt x="806" y="410"/>
                    <a:pt x="805" y="410"/>
                  </a:cubicBezTo>
                  <a:cubicBezTo>
                    <a:pt x="803" y="410"/>
                    <a:pt x="801" y="410"/>
                    <a:pt x="804" y="406"/>
                  </a:cubicBezTo>
                  <a:cubicBezTo>
                    <a:pt x="807" y="401"/>
                    <a:pt x="813" y="403"/>
                    <a:pt x="814" y="403"/>
                  </a:cubicBezTo>
                  <a:cubicBezTo>
                    <a:pt x="815" y="403"/>
                    <a:pt x="823" y="401"/>
                    <a:pt x="826" y="402"/>
                  </a:cubicBezTo>
                  <a:cubicBezTo>
                    <a:pt x="829" y="403"/>
                    <a:pt x="831" y="401"/>
                    <a:pt x="835" y="403"/>
                  </a:cubicBezTo>
                  <a:cubicBezTo>
                    <a:pt x="839" y="405"/>
                    <a:pt x="844" y="404"/>
                    <a:pt x="845" y="406"/>
                  </a:cubicBezTo>
                  <a:cubicBezTo>
                    <a:pt x="846" y="408"/>
                    <a:pt x="851" y="409"/>
                    <a:pt x="850" y="412"/>
                  </a:cubicBezTo>
                  <a:cubicBezTo>
                    <a:pt x="849" y="415"/>
                    <a:pt x="853" y="413"/>
                    <a:pt x="854" y="419"/>
                  </a:cubicBezTo>
                  <a:cubicBezTo>
                    <a:pt x="855" y="425"/>
                    <a:pt x="858" y="426"/>
                    <a:pt x="859" y="429"/>
                  </a:cubicBezTo>
                  <a:cubicBezTo>
                    <a:pt x="859" y="432"/>
                    <a:pt x="863" y="437"/>
                    <a:pt x="863" y="438"/>
                  </a:cubicBezTo>
                  <a:cubicBezTo>
                    <a:pt x="862" y="440"/>
                    <a:pt x="862" y="443"/>
                    <a:pt x="866" y="443"/>
                  </a:cubicBezTo>
                  <a:cubicBezTo>
                    <a:pt x="870" y="443"/>
                    <a:pt x="873" y="446"/>
                    <a:pt x="874" y="446"/>
                  </a:cubicBezTo>
                  <a:cubicBezTo>
                    <a:pt x="874" y="445"/>
                    <a:pt x="879" y="447"/>
                    <a:pt x="882" y="449"/>
                  </a:cubicBezTo>
                  <a:cubicBezTo>
                    <a:pt x="884" y="452"/>
                    <a:pt x="888" y="451"/>
                    <a:pt x="887" y="453"/>
                  </a:cubicBezTo>
                  <a:cubicBezTo>
                    <a:pt x="887" y="456"/>
                    <a:pt x="889" y="458"/>
                    <a:pt x="889" y="460"/>
                  </a:cubicBezTo>
                  <a:cubicBezTo>
                    <a:pt x="889" y="462"/>
                    <a:pt x="894" y="464"/>
                    <a:pt x="897" y="463"/>
                  </a:cubicBezTo>
                  <a:cubicBezTo>
                    <a:pt x="900" y="463"/>
                    <a:pt x="903" y="464"/>
                    <a:pt x="904" y="461"/>
                  </a:cubicBezTo>
                  <a:cubicBezTo>
                    <a:pt x="905" y="459"/>
                    <a:pt x="910" y="460"/>
                    <a:pt x="912" y="459"/>
                  </a:cubicBezTo>
                  <a:cubicBezTo>
                    <a:pt x="913" y="457"/>
                    <a:pt x="918" y="456"/>
                    <a:pt x="918" y="460"/>
                  </a:cubicBezTo>
                  <a:cubicBezTo>
                    <a:pt x="918" y="465"/>
                    <a:pt x="921" y="466"/>
                    <a:pt x="918" y="467"/>
                  </a:cubicBezTo>
                  <a:cubicBezTo>
                    <a:pt x="916" y="468"/>
                    <a:pt x="915" y="475"/>
                    <a:pt x="914" y="477"/>
                  </a:cubicBezTo>
                  <a:cubicBezTo>
                    <a:pt x="913" y="480"/>
                    <a:pt x="910" y="481"/>
                    <a:pt x="909" y="483"/>
                  </a:cubicBezTo>
                  <a:cubicBezTo>
                    <a:pt x="909" y="486"/>
                    <a:pt x="906" y="486"/>
                    <a:pt x="906" y="489"/>
                  </a:cubicBezTo>
                  <a:cubicBezTo>
                    <a:pt x="906" y="491"/>
                    <a:pt x="901" y="490"/>
                    <a:pt x="898" y="489"/>
                  </a:cubicBezTo>
                  <a:cubicBezTo>
                    <a:pt x="896" y="487"/>
                    <a:pt x="894" y="492"/>
                    <a:pt x="892" y="492"/>
                  </a:cubicBezTo>
                  <a:cubicBezTo>
                    <a:pt x="890" y="492"/>
                    <a:pt x="890" y="496"/>
                    <a:pt x="891" y="497"/>
                  </a:cubicBezTo>
                  <a:cubicBezTo>
                    <a:pt x="891" y="499"/>
                    <a:pt x="890" y="501"/>
                    <a:pt x="891" y="504"/>
                  </a:cubicBezTo>
                  <a:cubicBezTo>
                    <a:pt x="892" y="506"/>
                    <a:pt x="891" y="508"/>
                    <a:pt x="892" y="512"/>
                  </a:cubicBezTo>
                  <a:cubicBezTo>
                    <a:pt x="895" y="510"/>
                    <a:pt x="897" y="508"/>
                    <a:pt x="898" y="508"/>
                  </a:cubicBezTo>
                  <a:cubicBezTo>
                    <a:pt x="901" y="508"/>
                    <a:pt x="904" y="513"/>
                    <a:pt x="908" y="513"/>
                  </a:cubicBezTo>
                  <a:cubicBezTo>
                    <a:pt x="911" y="513"/>
                    <a:pt x="926" y="503"/>
                    <a:pt x="926" y="502"/>
                  </a:cubicBezTo>
                  <a:cubicBezTo>
                    <a:pt x="926" y="500"/>
                    <a:pt x="935" y="492"/>
                    <a:pt x="939" y="487"/>
                  </a:cubicBezTo>
                  <a:cubicBezTo>
                    <a:pt x="943" y="483"/>
                    <a:pt x="949" y="476"/>
                    <a:pt x="951" y="471"/>
                  </a:cubicBezTo>
                  <a:cubicBezTo>
                    <a:pt x="952" y="468"/>
                    <a:pt x="958" y="462"/>
                    <a:pt x="960" y="460"/>
                  </a:cubicBezTo>
                  <a:cubicBezTo>
                    <a:pt x="961" y="458"/>
                    <a:pt x="962" y="457"/>
                    <a:pt x="965" y="452"/>
                  </a:cubicBezTo>
                  <a:cubicBezTo>
                    <a:pt x="967" y="446"/>
                    <a:pt x="967" y="432"/>
                    <a:pt x="968" y="431"/>
                  </a:cubicBezTo>
                  <a:cubicBezTo>
                    <a:pt x="969" y="430"/>
                    <a:pt x="968" y="427"/>
                    <a:pt x="970" y="426"/>
                  </a:cubicBezTo>
                  <a:cubicBezTo>
                    <a:pt x="971" y="424"/>
                    <a:pt x="970" y="422"/>
                    <a:pt x="973" y="420"/>
                  </a:cubicBezTo>
                  <a:cubicBezTo>
                    <a:pt x="975" y="418"/>
                    <a:pt x="974" y="416"/>
                    <a:pt x="974" y="415"/>
                  </a:cubicBezTo>
                  <a:cubicBezTo>
                    <a:pt x="973" y="413"/>
                    <a:pt x="974" y="410"/>
                    <a:pt x="973" y="408"/>
                  </a:cubicBezTo>
                  <a:cubicBezTo>
                    <a:pt x="973" y="407"/>
                    <a:pt x="973" y="407"/>
                    <a:pt x="974" y="406"/>
                  </a:cubicBezTo>
                  <a:cubicBezTo>
                    <a:pt x="976" y="405"/>
                    <a:pt x="973" y="403"/>
                    <a:pt x="971" y="402"/>
                  </a:cubicBezTo>
                  <a:cubicBezTo>
                    <a:pt x="969" y="401"/>
                    <a:pt x="967" y="400"/>
                    <a:pt x="967" y="398"/>
                  </a:cubicBezTo>
                  <a:cubicBezTo>
                    <a:pt x="966" y="396"/>
                    <a:pt x="963" y="393"/>
                    <a:pt x="960" y="393"/>
                  </a:cubicBezTo>
                  <a:cubicBezTo>
                    <a:pt x="958" y="394"/>
                    <a:pt x="953" y="392"/>
                    <a:pt x="953" y="394"/>
                  </a:cubicBezTo>
                  <a:cubicBezTo>
                    <a:pt x="954" y="395"/>
                    <a:pt x="953" y="397"/>
                    <a:pt x="952" y="396"/>
                  </a:cubicBezTo>
                  <a:cubicBezTo>
                    <a:pt x="950" y="396"/>
                    <a:pt x="950" y="397"/>
                    <a:pt x="948" y="399"/>
                  </a:cubicBezTo>
                  <a:cubicBezTo>
                    <a:pt x="947" y="402"/>
                    <a:pt x="941" y="402"/>
                    <a:pt x="944" y="400"/>
                  </a:cubicBezTo>
                  <a:cubicBezTo>
                    <a:pt x="946" y="398"/>
                    <a:pt x="943" y="397"/>
                    <a:pt x="943" y="395"/>
                  </a:cubicBezTo>
                  <a:cubicBezTo>
                    <a:pt x="944" y="393"/>
                    <a:pt x="946" y="390"/>
                    <a:pt x="943" y="392"/>
                  </a:cubicBezTo>
                  <a:cubicBezTo>
                    <a:pt x="940" y="393"/>
                    <a:pt x="940" y="397"/>
                    <a:pt x="938" y="398"/>
                  </a:cubicBezTo>
                  <a:cubicBezTo>
                    <a:pt x="936" y="398"/>
                    <a:pt x="937" y="391"/>
                    <a:pt x="937" y="389"/>
                  </a:cubicBezTo>
                  <a:cubicBezTo>
                    <a:pt x="938" y="388"/>
                    <a:pt x="933" y="389"/>
                    <a:pt x="928" y="389"/>
                  </a:cubicBezTo>
                  <a:cubicBezTo>
                    <a:pt x="923" y="389"/>
                    <a:pt x="924" y="385"/>
                    <a:pt x="928" y="383"/>
                  </a:cubicBezTo>
                  <a:cubicBezTo>
                    <a:pt x="933" y="381"/>
                    <a:pt x="932" y="379"/>
                    <a:pt x="934" y="378"/>
                  </a:cubicBezTo>
                  <a:cubicBezTo>
                    <a:pt x="936" y="377"/>
                    <a:pt x="941" y="374"/>
                    <a:pt x="944" y="372"/>
                  </a:cubicBezTo>
                  <a:cubicBezTo>
                    <a:pt x="947" y="370"/>
                    <a:pt x="948" y="368"/>
                    <a:pt x="949" y="366"/>
                  </a:cubicBezTo>
                  <a:cubicBezTo>
                    <a:pt x="949" y="364"/>
                    <a:pt x="955" y="362"/>
                    <a:pt x="960" y="358"/>
                  </a:cubicBezTo>
                  <a:cubicBezTo>
                    <a:pt x="965" y="353"/>
                    <a:pt x="968" y="351"/>
                    <a:pt x="969" y="349"/>
                  </a:cubicBezTo>
                  <a:cubicBezTo>
                    <a:pt x="970" y="346"/>
                    <a:pt x="978" y="343"/>
                    <a:pt x="978" y="341"/>
                  </a:cubicBezTo>
                  <a:cubicBezTo>
                    <a:pt x="978" y="339"/>
                    <a:pt x="987" y="334"/>
                    <a:pt x="993" y="333"/>
                  </a:cubicBezTo>
                  <a:cubicBezTo>
                    <a:pt x="999" y="332"/>
                    <a:pt x="1009" y="334"/>
                    <a:pt x="1010" y="335"/>
                  </a:cubicBezTo>
                  <a:cubicBezTo>
                    <a:pt x="1012" y="337"/>
                    <a:pt x="1013" y="336"/>
                    <a:pt x="1015" y="335"/>
                  </a:cubicBezTo>
                  <a:cubicBezTo>
                    <a:pt x="1016" y="334"/>
                    <a:pt x="1018" y="335"/>
                    <a:pt x="1022" y="335"/>
                  </a:cubicBezTo>
                  <a:cubicBezTo>
                    <a:pt x="1026" y="336"/>
                    <a:pt x="1027" y="333"/>
                    <a:pt x="1030" y="334"/>
                  </a:cubicBezTo>
                  <a:cubicBezTo>
                    <a:pt x="1032" y="335"/>
                    <a:pt x="1035" y="335"/>
                    <a:pt x="1036" y="332"/>
                  </a:cubicBezTo>
                  <a:cubicBezTo>
                    <a:pt x="1038" y="329"/>
                    <a:pt x="1046" y="330"/>
                    <a:pt x="1048" y="331"/>
                  </a:cubicBezTo>
                  <a:cubicBezTo>
                    <a:pt x="1050" y="332"/>
                    <a:pt x="1051" y="334"/>
                    <a:pt x="1054" y="332"/>
                  </a:cubicBezTo>
                  <a:cubicBezTo>
                    <a:pt x="1057" y="330"/>
                    <a:pt x="1057" y="334"/>
                    <a:pt x="1059" y="335"/>
                  </a:cubicBezTo>
                  <a:cubicBezTo>
                    <a:pt x="1062" y="335"/>
                    <a:pt x="1060" y="338"/>
                    <a:pt x="1058" y="337"/>
                  </a:cubicBezTo>
                  <a:cubicBezTo>
                    <a:pt x="1056" y="337"/>
                    <a:pt x="1053" y="339"/>
                    <a:pt x="1055" y="340"/>
                  </a:cubicBezTo>
                  <a:cubicBezTo>
                    <a:pt x="1058" y="342"/>
                    <a:pt x="1061" y="339"/>
                    <a:pt x="1063" y="339"/>
                  </a:cubicBezTo>
                  <a:cubicBezTo>
                    <a:pt x="1066" y="339"/>
                    <a:pt x="1069" y="339"/>
                    <a:pt x="1072" y="337"/>
                  </a:cubicBezTo>
                  <a:cubicBezTo>
                    <a:pt x="1075" y="336"/>
                    <a:pt x="1076" y="339"/>
                    <a:pt x="1078" y="337"/>
                  </a:cubicBezTo>
                  <a:cubicBezTo>
                    <a:pt x="1079" y="336"/>
                    <a:pt x="1084" y="335"/>
                    <a:pt x="1086" y="335"/>
                  </a:cubicBezTo>
                  <a:cubicBezTo>
                    <a:pt x="1088" y="335"/>
                    <a:pt x="1086" y="333"/>
                    <a:pt x="1083" y="333"/>
                  </a:cubicBezTo>
                  <a:cubicBezTo>
                    <a:pt x="1079" y="333"/>
                    <a:pt x="1079" y="331"/>
                    <a:pt x="1082" y="326"/>
                  </a:cubicBezTo>
                  <a:cubicBezTo>
                    <a:pt x="1085" y="321"/>
                    <a:pt x="1090" y="319"/>
                    <a:pt x="1094" y="316"/>
                  </a:cubicBezTo>
                  <a:cubicBezTo>
                    <a:pt x="1097" y="313"/>
                    <a:pt x="1100" y="314"/>
                    <a:pt x="1100" y="312"/>
                  </a:cubicBezTo>
                  <a:cubicBezTo>
                    <a:pt x="1100" y="310"/>
                    <a:pt x="1101" y="305"/>
                    <a:pt x="1104" y="305"/>
                  </a:cubicBezTo>
                  <a:cubicBezTo>
                    <a:pt x="1107" y="305"/>
                    <a:pt x="1113" y="306"/>
                    <a:pt x="1117" y="304"/>
                  </a:cubicBezTo>
                  <a:cubicBezTo>
                    <a:pt x="1121" y="301"/>
                    <a:pt x="1121" y="305"/>
                    <a:pt x="1123" y="306"/>
                  </a:cubicBezTo>
                  <a:cubicBezTo>
                    <a:pt x="1124" y="306"/>
                    <a:pt x="1127" y="302"/>
                    <a:pt x="1128" y="304"/>
                  </a:cubicBezTo>
                  <a:cubicBezTo>
                    <a:pt x="1130" y="305"/>
                    <a:pt x="1126" y="308"/>
                    <a:pt x="1125" y="311"/>
                  </a:cubicBezTo>
                  <a:cubicBezTo>
                    <a:pt x="1123" y="315"/>
                    <a:pt x="1127" y="313"/>
                    <a:pt x="1129" y="314"/>
                  </a:cubicBezTo>
                  <a:cubicBezTo>
                    <a:pt x="1131" y="315"/>
                    <a:pt x="1126" y="317"/>
                    <a:pt x="1127" y="317"/>
                  </a:cubicBezTo>
                  <a:cubicBezTo>
                    <a:pt x="1127" y="318"/>
                    <a:pt x="1131" y="318"/>
                    <a:pt x="1137" y="313"/>
                  </a:cubicBezTo>
                  <a:cubicBezTo>
                    <a:pt x="1142" y="308"/>
                    <a:pt x="1147" y="307"/>
                    <a:pt x="1150" y="307"/>
                  </a:cubicBezTo>
                  <a:cubicBezTo>
                    <a:pt x="1153" y="307"/>
                    <a:pt x="1151" y="304"/>
                    <a:pt x="1152" y="299"/>
                  </a:cubicBezTo>
                  <a:cubicBezTo>
                    <a:pt x="1152" y="294"/>
                    <a:pt x="1162" y="293"/>
                    <a:pt x="1165" y="294"/>
                  </a:cubicBezTo>
                  <a:cubicBezTo>
                    <a:pt x="1169" y="296"/>
                    <a:pt x="1169" y="297"/>
                    <a:pt x="1165" y="296"/>
                  </a:cubicBezTo>
                  <a:cubicBezTo>
                    <a:pt x="1162" y="295"/>
                    <a:pt x="1159" y="298"/>
                    <a:pt x="1159" y="302"/>
                  </a:cubicBezTo>
                  <a:cubicBezTo>
                    <a:pt x="1159" y="306"/>
                    <a:pt x="1156" y="308"/>
                    <a:pt x="1158" y="309"/>
                  </a:cubicBezTo>
                  <a:cubicBezTo>
                    <a:pt x="1159" y="311"/>
                    <a:pt x="1156" y="311"/>
                    <a:pt x="1156" y="313"/>
                  </a:cubicBezTo>
                  <a:cubicBezTo>
                    <a:pt x="1155" y="314"/>
                    <a:pt x="1156" y="316"/>
                    <a:pt x="1153" y="316"/>
                  </a:cubicBezTo>
                  <a:cubicBezTo>
                    <a:pt x="1151" y="317"/>
                    <a:pt x="1143" y="318"/>
                    <a:pt x="1143" y="321"/>
                  </a:cubicBezTo>
                  <a:cubicBezTo>
                    <a:pt x="1142" y="324"/>
                    <a:pt x="1138" y="324"/>
                    <a:pt x="1136" y="328"/>
                  </a:cubicBezTo>
                  <a:cubicBezTo>
                    <a:pt x="1134" y="332"/>
                    <a:pt x="1126" y="334"/>
                    <a:pt x="1121" y="342"/>
                  </a:cubicBezTo>
                  <a:cubicBezTo>
                    <a:pt x="1116" y="349"/>
                    <a:pt x="1108" y="349"/>
                    <a:pt x="1108" y="351"/>
                  </a:cubicBezTo>
                  <a:cubicBezTo>
                    <a:pt x="1108" y="352"/>
                    <a:pt x="1102" y="352"/>
                    <a:pt x="1101" y="352"/>
                  </a:cubicBezTo>
                  <a:cubicBezTo>
                    <a:pt x="1099" y="353"/>
                    <a:pt x="1102" y="357"/>
                    <a:pt x="1098" y="362"/>
                  </a:cubicBezTo>
                  <a:cubicBezTo>
                    <a:pt x="1093" y="367"/>
                    <a:pt x="1090" y="374"/>
                    <a:pt x="1090" y="381"/>
                  </a:cubicBezTo>
                  <a:cubicBezTo>
                    <a:pt x="1091" y="387"/>
                    <a:pt x="1093" y="407"/>
                    <a:pt x="1095" y="410"/>
                  </a:cubicBezTo>
                  <a:cubicBezTo>
                    <a:pt x="1097" y="414"/>
                    <a:pt x="1096" y="422"/>
                    <a:pt x="1097" y="424"/>
                  </a:cubicBezTo>
                  <a:cubicBezTo>
                    <a:pt x="1099" y="426"/>
                    <a:pt x="1098" y="429"/>
                    <a:pt x="1099" y="430"/>
                  </a:cubicBezTo>
                  <a:cubicBezTo>
                    <a:pt x="1101" y="431"/>
                    <a:pt x="1105" y="425"/>
                    <a:pt x="1108" y="423"/>
                  </a:cubicBezTo>
                  <a:cubicBezTo>
                    <a:pt x="1111" y="420"/>
                    <a:pt x="1110" y="419"/>
                    <a:pt x="1112" y="418"/>
                  </a:cubicBezTo>
                  <a:cubicBezTo>
                    <a:pt x="1114" y="417"/>
                    <a:pt x="1113" y="411"/>
                    <a:pt x="1114" y="410"/>
                  </a:cubicBezTo>
                  <a:cubicBezTo>
                    <a:pt x="1114" y="408"/>
                    <a:pt x="1118" y="408"/>
                    <a:pt x="1119" y="406"/>
                  </a:cubicBezTo>
                  <a:cubicBezTo>
                    <a:pt x="1120" y="405"/>
                    <a:pt x="1123" y="405"/>
                    <a:pt x="1125" y="405"/>
                  </a:cubicBezTo>
                  <a:cubicBezTo>
                    <a:pt x="1127" y="404"/>
                    <a:pt x="1125" y="400"/>
                    <a:pt x="1124" y="398"/>
                  </a:cubicBezTo>
                  <a:cubicBezTo>
                    <a:pt x="1124" y="396"/>
                    <a:pt x="1129" y="393"/>
                    <a:pt x="1132" y="391"/>
                  </a:cubicBezTo>
                  <a:cubicBezTo>
                    <a:pt x="1135" y="389"/>
                    <a:pt x="1139" y="392"/>
                    <a:pt x="1142" y="389"/>
                  </a:cubicBezTo>
                  <a:cubicBezTo>
                    <a:pt x="1145" y="386"/>
                    <a:pt x="1142" y="383"/>
                    <a:pt x="1140" y="381"/>
                  </a:cubicBezTo>
                  <a:cubicBezTo>
                    <a:pt x="1139" y="380"/>
                    <a:pt x="1144" y="372"/>
                    <a:pt x="1146" y="371"/>
                  </a:cubicBezTo>
                  <a:cubicBezTo>
                    <a:pt x="1149" y="371"/>
                    <a:pt x="1150" y="373"/>
                    <a:pt x="1152" y="371"/>
                  </a:cubicBezTo>
                  <a:cubicBezTo>
                    <a:pt x="1155" y="369"/>
                    <a:pt x="1150" y="365"/>
                    <a:pt x="1148" y="366"/>
                  </a:cubicBezTo>
                  <a:cubicBezTo>
                    <a:pt x="1147" y="366"/>
                    <a:pt x="1146" y="360"/>
                    <a:pt x="1150" y="357"/>
                  </a:cubicBezTo>
                  <a:cubicBezTo>
                    <a:pt x="1154" y="354"/>
                    <a:pt x="1152" y="353"/>
                    <a:pt x="1150" y="352"/>
                  </a:cubicBezTo>
                  <a:cubicBezTo>
                    <a:pt x="1147" y="352"/>
                    <a:pt x="1147" y="353"/>
                    <a:pt x="1145" y="353"/>
                  </a:cubicBezTo>
                  <a:cubicBezTo>
                    <a:pt x="1143" y="353"/>
                    <a:pt x="1141" y="349"/>
                    <a:pt x="1144" y="344"/>
                  </a:cubicBezTo>
                  <a:cubicBezTo>
                    <a:pt x="1147" y="340"/>
                    <a:pt x="1150" y="341"/>
                    <a:pt x="1151" y="337"/>
                  </a:cubicBezTo>
                  <a:cubicBezTo>
                    <a:pt x="1151" y="334"/>
                    <a:pt x="1156" y="329"/>
                    <a:pt x="1157" y="327"/>
                  </a:cubicBezTo>
                  <a:cubicBezTo>
                    <a:pt x="1158" y="325"/>
                    <a:pt x="1162" y="327"/>
                    <a:pt x="1164" y="327"/>
                  </a:cubicBezTo>
                  <a:cubicBezTo>
                    <a:pt x="1165" y="326"/>
                    <a:pt x="1165" y="330"/>
                    <a:pt x="1167" y="328"/>
                  </a:cubicBezTo>
                  <a:cubicBezTo>
                    <a:pt x="1169" y="326"/>
                    <a:pt x="1172" y="320"/>
                    <a:pt x="1175" y="320"/>
                  </a:cubicBezTo>
                  <a:cubicBezTo>
                    <a:pt x="1178" y="320"/>
                    <a:pt x="1176" y="325"/>
                    <a:pt x="1176" y="327"/>
                  </a:cubicBezTo>
                  <a:cubicBezTo>
                    <a:pt x="1177" y="330"/>
                    <a:pt x="1179" y="327"/>
                    <a:pt x="1184" y="323"/>
                  </a:cubicBezTo>
                  <a:cubicBezTo>
                    <a:pt x="1189" y="320"/>
                    <a:pt x="1201" y="320"/>
                    <a:pt x="1204" y="322"/>
                  </a:cubicBezTo>
                  <a:cubicBezTo>
                    <a:pt x="1208" y="323"/>
                    <a:pt x="1208" y="327"/>
                    <a:pt x="1210" y="327"/>
                  </a:cubicBezTo>
                  <a:cubicBezTo>
                    <a:pt x="1213" y="326"/>
                    <a:pt x="1210" y="323"/>
                    <a:pt x="1213" y="322"/>
                  </a:cubicBezTo>
                  <a:cubicBezTo>
                    <a:pt x="1216" y="321"/>
                    <a:pt x="1221" y="318"/>
                    <a:pt x="1225" y="315"/>
                  </a:cubicBezTo>
                  <a:cubicBezTo>
                    <a:pt x="1229" y="313"/>
                    <a:pt x="1228" y="315"/>
                    <a:pt x="1230" y="312"/>
                  </a:cubicBezTo>
                  <a:cubicBezTo>
                    <a:pt x="1232" y="310"/>
                    <a:pt x="1234" y="311"/>
                    <a:pt x="1234" y="309"/>
                  </a:cubicBezTo>
                  <a:cubicBezTo>
                    <a:pt x="1235" y="308"/>
                    <a:pt x="1240" y="305"/>
                    <a:pt x="1248" y="303"/>
                  </a:cubicBezTo>
                  <a:cubicBezTo>
                    <a:pt x="1255" y="301"/>
                    <a:pt x="1265" y="296"/>
                    <a:pt x="1265" y="295"/>
                  </a:cubicBezTo>
                  <a:cubicBezTo>
                    <a:pt x="1264" y="293"/>
                    <a:pt x="1268" y="293"/>
                    <a:pt x="1268" y="294"/>
                  </a:cubicBezTo>
                  <a:cubicBezTo>
                    <a:pt x="1268" y="296"/>
                    <a:pt x="1271" y="295"/>
                    <a:pt x="1275" y="296"/>
                  </a:cubicBezTo>
                  <a:cubicBezTo>
                    <a:pt x="1279" y="297"/>
                    <a:pt x="1281" y="298"/>
                    <a:pt x="1284" y="295"/>
                  </a:cubicBezTo>
                  <a:cubicBezTo>
                    <a:pt x="1287" y="292"/>
                    <a:pt x="1283" y="291"/>
                    <a:pt x="1284" y="289"/>
                  </a:cubicBezTo>
                  <a:cubicBezTo>
                    <a:pt x="1284" y="286"/>
                    <a:pt x="1278" y="284"/>
                    <a:pt x="1279" y="281"/>
                  </a:cubicBezTo>
                  <a:cubicBezTo>
                    <a:pt x="1280" y="279"/>
                    <a:pt x="1275" y="272"/>
                    <a:pt x="1274" y="274"/>
                  </a:cubicBezTo>
                  <a:cubicBezTo>
                    <a:pt x="1272" y="275"/>
                    <a:pt x="1269" y="272"/>
                    <a:pt x="1269" y="271"/>
                  </a:cubicBezTo>
                  <a:cubicBezTo>
                    <a:pt x="1269" y="269"/>
                    <a:pt x="1269" y="266"/>
                    <a:pt x="1266" y="268"/>
                  </a:cubicBezTo>
                  <a:cubicBezTo>
                    <a:pt x="1264" y="269"/>
                    <a:pt x="1260" y="269"/>
                    <a:pt x="1259" y="266"/>
                  </a:cubicBezTo>
                  <a:cubicBezTo>
                    <a:pt x="1259" y="264"/>
                    <a:pt x="1264" y="263"/>
                    <a:pt x="1267" y="264"/>
                  </a:cubicBezTo>
                  <a:cubicBezTo>
                    <a:pt x="1271" y="266"/>
                    <a:pt x="1270" y="267"/>
                    <a:pt x="1272" y="268"/>
                  </a:cubicBezTo>
                  <a:cubicBezTo>
                    <a:pt x="1274" y="269"/>
                    <a:pt x="1278" y="269"/>
                    <a:pt x="1281" y="267"/>
                  </a:cubicBezTo>
                  <a:cubicBezTo>
                    <a:pt x="1283" y="266"/>
                    <a:pt x="1290" y="264"/>
                    <a:pt x="1292" y="262"/>
                  </a:cubicBezTo>
                  <a:cubicBezTo>
                    <a:pt x="1293" y="260"/>
                    <a:pt x="1291" y="259"/>
                    <a:pt x="1294" y="258"/>
                  </a:cubicBezTo>
                  <a:cubicBezTo>
                    <a:pt x="1296" y="257"/>
                    <a:pt x="1294" y="254"/>
                    <a:pt x="1292" y="253"/>
                  </a:cubicBezTo>
                  <a:cubicBezTo>
                    <a:pt x="1290" y="252"/>
                    <a:pt x="1291" y="249"/>
                    <a:pt x="1293" y="249"/>
                  </a:cubicBezTo>
                  <a:cubicBezTo>
                    <a:pt x="1295" y="249"/>
                    <a:pt x="1295" y="247"/>
                    <a:pt x="1296" y="247"/>
                  </a:cubicBezTo>
                  <a:cubicBezTo>
                    <a:pt x="1297" y="246"/>
                    <a:pt x="1298" y="248"/>
                    <a:pt x="1300" y="246"/>
                  </a:cubicBezTo>
                  <a:cubicBezTo>
                    <a:pt x="1303" y="245"/>
                    <a:pt x="1300" y="248"/>
                    <a:pt x="1299" y="251"/>
                  </a:cubicBezTo>
                  <a:cubicBezTo>
                    <a:pt x="1298" y="253"/>
                    <a:pt x="1302" y="255"/>
                    <a:pt x="1302" y="256"/>
                  </a:cubicBezTo>
                  <a:cubicBezTo>
                    <a:pt x="1302" y="257"/>
                    <a:pt x="1308" y="258"/>
                    <a:pt x="1310" y="256"/>
                  </a:cubicBezTo>
                  <a:cubicBezTo>
                    <a:pt x="1313" y="255"/>
                    <a:pt x="1322" y="258"/>
                    <a:pt x="1323" y="260"/>
                  </a:cubicBezTo>
                  <a:cubicBezTo>
                    <a:pt x="1324" y="263"/>
                    <a:pt x="1325" y="265"/>
                    <a:pt x="1329" y="267"/>
                  </a:cubicBezTo>
                  <a:cubicBezTo>
                    <a:pt x="1332" y="269"/>
                    <a:pt x="1336" y="268"/>
                    <a:pt x="1337" y="270"/>
                  </a:cubicBezTo>
                  <a:cubicBezTo>
                    <a:pt x="1337" y="272"/>
                    <a:pt x="1339" y="273"/>
                    <a:pt x="1341" y="272"/>
                  </a:cubicBezTo>
                  <a:cubicBezTo>
                    <a:pt x="1343" y="272"/>
                    <a:pt x="1344" y="274"/>
                    <a:pt x="1346" y="273"/>
                  </a:cubicBezTo>
                  <a:cubicBezTo>
                    <a:pt x="1347" y="271"/>
                    <a:pt x="1348" y="274"/>
                    <a:pt x="1350" y="272"/>
                  </a:cubicBezTo>
                  <a:cubicBezTo>
                    <a:pt x="1352" y="270"/>
                    <a:pt x="1346" y="269"/>
                    <a:pt x="1347" y="268"/>
                  </a:cubicBezTo>
                  <a:cubicBezTo>
                    <a:pt x="1347" y="266"/>
                    <a:pt x="1349" y="269"/>
                    <a:pt x="1351" y="269"/>
                  </a:cubicBezTo>
                  <a:cubicBezTo>
                    <a:pt x="1352" y="268"/>
                    <a:pt x="1350" y="265"/>
                    <a:pt x="1351" y="265"/>
                  </a:cubicBezTo>
                  <a:cubicBezTo>
                    <a:pt x="1353" y="264"/>
                    <a:pt x="1352" y="257"/>
                    <a:pt x="1350" y="257"/>
                  </a:cubicBezTo>
                  <a:cubicBezTo>
                    <a:pt x="1349" y="256"/>
                    <a:pt x="1350" y="254"/>
                    <a:pt x="1353" y="256"/>
                  </a:cubicBezTo>
                  <a:cubicBezTo>
                    <a:pt x="1355" y="258"/>
                    <a:pt x="1360" y="258"/>
                    <a:pt x="1362" y="258"/>
                  </a:cubicBezTo>
                  <a:cubicBezTo>
                    <a:pt x="1364" y="258"/>
                    <a:pt x="1362" y="256"/>
                    <a:pt x="1360" y="255"/>
                  </a:cubicBezTo>
                  <a:cubicBezTo>
                    <a:pt x="1358" y="255"/>
                    <a:pt x="1360" y="253"/>
                    <a:pt x="1362" y="255"/>
                  </a:cubicBezTo>
                  <a:cubicBezTo>
                    <a:pt x="1363" y="256"/>
                    <a:pt x="1366" y="257"/>
                    <a:pt x="1366" y="255"/>
                  </a:cubicBezTo>
                  <a:cubicBezTo>
                    <a:pt x="1366" y="254"/>
                    <a:pt x="1368" y="251"/>
                    <a:pt x="1370" y="251"/>
                  </a:cubicBezTo>
                  <a:cubicBezTo>
                    <a:pt x="1373" y="251"/>
                    <a:pt x="1373" y="249"/>
                    <a:pt x="1371" y="249"/>
                  </a:cubicBezTo>
                  <a:close/>
                  <a:moveTo>
                    <a:pt x="708" y="405"/>
                  </a:moveTo>
                  <a:cubicBezTo>
                    <a:pt x="701" y="411"/>
                    <a:pt x="688" y="412"/>
                    <a:pt x="688" y="417"/>
                  </a:cubicBezTo>
                  <a:cubicBezTo>
                    <a:pt x="688" y="422"/>
                    <a:pt x="671" y="425"/>
                    <a:pt x="670" y="422"/>
                  </a:cubicBezTo>
                  <a:cubicBezTo>
                    <a:pt x="669" y="420"/>
                    <a:pt x="682" y="420"/>
                    <a:pt x="685" y="413"/>
                  </a:cubicBezTo>
                  <a:cubicBezTo>
                    <a:pt x="688" y="406"/>
                    <a:pt x="701" y="402"/>
                    <a:pt x="707" y="392"/>
                  </a:cubicBezTo>
                  <a:cubicBezTo>
                    <a:pt x="711" y="386"/>
                    <a:pt x="714" y="375"/>
                    <a:pt x="717" y="376"/>
                  </a:cubicBezTo>
                  <a:cubicBezTo>
                    <a:pt x="719" y="377"/>
                    <a:pt x="715" y="398"/>
                    <a:pt x="708" y="405"/>
                  </a:cubicBezTo>
                  <a:close/>
                  <a:moveTo>
                    <a:pt x="738" y="125"/>
                  </a:moveTo>
                  <a:cubicBezTo>
                    <a:pt x="737" y="127"/>
                    <a:pt x="732" y="127"/>
                    <a:pt x="733" y="129"/>
                  </a:cubicBezTo>
                  <a:cubicBezTo>
                    <a:pt x="736" y="132"/>
                    <a:pt x="748" y="130"/>
                    <a:pt x="748" y="127"/>
                  </a:cubicBezTo>
                  <a:cubicBezTo>
                    <a:pt x="748" y="123"/>
                    <a:pt x="739" y="123"/>
                    <a:pt x="738" y="125"/>
                  </a:cubicBezTo>
                  <a:close/>
                  <a:moveTo>
                    <a:pt x="305" y="8"/>
                  </a:moveTo>
                  <a:cubicBezTo>
                    <a:pt x="311" y="8"/>
                    <a:pt x="309" y="4"/>
                    <a:pt x="313" y="5"/>
                  </a:cubicBezTo>
                  <a:cubicBezTo>
                    <a:pt x="317" y="5"/>
                    <a:pt x="322" y="5"/>
                    <a:pt x="320" y="3"/>
                  </a:cubicBezTo>
                  <a:cubicBezTo>
                    <a:pt x="318" y="0"/>
                    <a:pt x="304" y="1"/>
                    <a:pt x="306" y="3"/>
                  </a:cubicBezTo>
                  <a:cubicBezTo>
                    <a:pt x="307" y="5"/>
                    <a:pt x="295" y="4"/>
                    <a:pt x="295" y="5"/>
                  </a:cubicBezTo>
                  <a:cubicBezTo>
                    <a:pt x="295" y="6"/>
                    <a:pt x="299" y="8"/>
                    <a:pt x="305" y="8"/>
                  </a:cubicBezTo>
                  <a:close/>
                  <a:moveTo>
                    <a:pt x="276" y="24"/>
                  </a:moveTo>
                  <a:cubicBezTo>
                    <a:pt x="276" y="20"/>
                    <a:pt x="263" y="24"/>
                    <a:pt x="266" y="25"/>
                  </a:cubicBezTo>
                  <a:cubicBezTo>
                    <a:pt x="268" y="26"/>
                    <a:pt x="276" y="28"/>
                    <a:pt x="276" y="24"/>
                  </a:cubicBezTo>
                  <a:close/>
                  <a:moveTo>
                    <a:pt x="306" y="21"/>
                  </a:moveTo>
                  <a:cubicBezTo>
                    <a:pt x="307" y="23"/>
                    <a:pt x="305" y="23"/>
                    <a:pt x="300" y="23"/>
                  </a:cubicBezTo>
                  <a:cubicBezTo>
                    <a:pt x="296" y="23"/>
                    <a:pt x="293" y="25"/>
                    <a:pt x="296" y="28"/>
                  </a:cubicBezTo>
                  <a:cubicBezTo>
                    <a:pt x="299" y="30"/>
                    <a:pt x="311" y="29"/>
                    <a:pt x="313" y="26"/>
                  </a:cubicBezTo>
                  <a:cubicBezTo>
                    <a:pt x="315" y="23"/>
                    <a:pt x="321" y="26"/>
                    <a:pt x="322" y="23"/>
                  </a:cubicBezTo>
                  <a:cubicBezTo>
                    <a:pt x="323" y="20"/>
                    <a:pt x="306" y="19"/>
                    <a:pt x="306" y="21"/>
                  </a:cubicBezTo>
                  <a:close/>
                  <a:moveTo>
                    <a:pt x="347" y="16"/>
                  </a:moveTo>
                  <a:cubicBezTo>
                    <a:pt x="349" y="14"/>
                    <a:pt x="344" y="14"/>
                    <a:pt x="343" y="12"/>
                  </a:cubicBezTo>
                  <a:cubicBezTo>
                    <a:pt x="343" y="10"/>
                    <a:pt x="330" y="9"/>
                    <a:pt x="330" y="12"/>
                  </a:cubicBezTo>
                  <a:cubicBezTo>
                    <a:pt x="331" y="14"/>
                    <a:pt x="321" y="17"/>
                    <a:pt x="324" y="19"/>
                  </a:cubicBezTo>
                  <a:cubicBezTo>
                    <a:pt x="330" y="23"/>
                    <a:pt x="345" y="18"/>
                    <a:pt x="347" y="16"/>
                  </a:cubicBezTo>
                  <a:close/>
                  <a:moveTo>
                    <a:pt x="309" y="12"/>
                  </a:moveTo>
                  <a:cubicBezTo>
                    <a:pt x="310" y="7"/>
                    <a:pt x="302" y="11"/>
                    <a:pt x="295" y="9"/>
                  </a:cubicBezTo>
                  <a:cubicBezTo>
                    <a:pt x="289" y="6"/>
                    <a:pt x="286" y="6"/>
                    <a:pt x="290" y="10"/>
                  </a:cubicBezTo>
                  <a:cubicBezTo>
                    <a:pt x="292" y="12"/>
                    <a:pt x="279" y="13"/>
                    <a:pt x="281" y="15"/>
                  </a:cubicBezTo>
                  <a:cubicBezTo>
                    <a:pt x="286" y="19"/>
                    <a:pt x="309" y="17"/>
                    <a:pt x="309" y="12"/>
                  </a:cubicBezTo>
                  <a:close/>
                  <a:moveTo>
                    <a:pt x="274" y="144"/>
                  </a:moveTo>
                  <a:cubicBezTo>
                    <a:pt x="274" y="147"/>
                    <a:pt x="273" y="148"/>
                    <a:pt x="268" y="148"/>
                  </a:cubicBezTo>
                  <a:cubicBezTo>
                    <a:pt x="264" y="148"/>
                    <a:pt x="270" y="151"/>
                    <a:pt x="271" y="154"/>
                  </a:cubicBezTo>
                  <a:cubicBezTo>
                    <a:pt x="271" y="156"/>
                    <a:pt x="266" y="154"/>
                    <a:pt x="266" y="159"/>
                  </a:cubicBezTo>
                  <a:cubicBezTo>
                    <a:pt x="266" y="163"/>
                    <a:pt x="257" y="159"/>
                    <a:pt x="256" y="164"/>
                  </a:cubicBezTo>
                  <a:cubicBezTo>
                    <a:pt x="255" y="169"/>
                    <a:pt x="260" y="168"/>
                    <a:pt x="264" y="169"/>
                  </a:cubicBezTo>
                  <a:cubicBezTo>
                    <a:pt x="268" y="169"/>
                    <a:pt x="263" y="172"/>
                    <a:pt x="265" y="174"/>
                  </a:cubicBezTo>
                  <a:cubicBezTo>
                    <a:pt x="268" y="177"/>
                    <a:pt x="270" y="176"/>
                    <a:pt x="269" y="172"/>
                  </a:cubicBezTo>
                  <a:cubicBezTo>
                    <a:pt x="267" y="168"/>
                    <a:pt x="279" y="173"/>
                    <a:pt x="275" y="176"/>
                  </a:cubicBezTo>
                  <a:cubicBezTo>
                    <a:pt x="271" y="179"/>
                    <a:pt x="281" y="182"/>
                    <a:pt x="285" y="182"/>
                  </a:cubicBezTo>
                  <a:cubicBezTo>
                    <a:pt x="290" y="182"/>
                    <a:pt x="306" y="186"/>
                    <a:pt x="306" y="182"/>
                  </a:cubicBezTo>
                  <a:cubicBezTo>
                    <a:pt x="306" y="180"/>
                    <a:pt x="300" y="178"/>
                    <a:pt x="295" y="172"/>
                  </a:cubicBezTo>
                  <a:cubicBezTo>
                    <a:pt x="290" y="167"/>
                    <a:pt x="287" y="159"/>
                    <a:pt x="292" y="155"/>
                  </a:cubicBezTo>
                  <a:cubicBezTo>
                    <a:pt x="298" y="151"/>
                    <a:pt x="293" y="150"/>
                    <a:pt x="299" y="146"/>
                  </a:cubicBezTo>
                  <a:cubicBezTo>
                    <a:pt x="304" y="142"/>
                    <a:pt x="301" y="138"/>
                    <a:pt x="306" y="137"/>
                  </a:cubicBezTo>
                  <a:cubicBezTo>
                    <a:pt x="311" y="137"/>
                    <a:pt x="305" y="133"/>
                    <a:pt x="310" y="132"/>
                  </a:cubicBezTo>
                  <a:cubicBezTo>
                    <a:pt x="315" y="131"/>
                    <a:pt x="316" y="126"/>
                    <a:pt x="315" y="124"/>
                  </a:cubicBezTo>
                  <a:cubicBezTo>
                    <a:pt x="314" y="122"/>
                    <a:pt x="320" y="124"/>
                    <a:pt x="323" y="121"/>
                  </a:cubicBezTo>
                  <a:cubicBezTo>
                    <a:pt x="325" y="119"/>
                    <a:pt x="332" y="120"/>
                    <a:pt x="333" y="116"/>
                  </a:cubicBezTo>
                  <a:cubicBezTo>
                    <a:pt x="335" y="112"/>
                    <a:pt x="363" y="103"/>
                    <a:pt x="378" y="100"/>
                  </a:cubicBezTo>
                  <a:cubicBezTo>
                    <a:pt x="394" y="96"/>
                    <a:pt x="404" y="90"/>
                    <a:pt x="399" y="85"/>
                  </a:cubicBezTo>
                  <a:cubicBezTo>
                    <a:pt x="393" y="81"/>
                    <a:pt x="378" y="87"/>
                    <a:pt x="374" y="90"/>
                  </a:cubicBezTo>
                  <a:cubicBezTo>
                    <a:pt x="370" y="93"/>
                    <a:pt x="365" y="91"/>
                    <a:pt x="361" y="93"/>
                  </a:cubicBezTo>
                  <a:cubicBezTo>
                    <a:pt x="357" y="95"/>
                    <a:pt x="349" y="97"/>
                    <a:pt x="345" y="95"/>
                  </a:cubicBezTo>
                  <a:cubicBezTo>
                    <a:pt x="341" y="92"/>
                    <a:pt x="336" y="98"/>
                    <a:pt x="333" y="97"/>
                  </a:cubicBezTo>
                  <a:cubicBezTo>
                    <a:pt x="330" y="97"/>
                    <a:pt x="327" y="101"/>
                    <a:pt x="323" y="100"/>
                  </a:cubicBezTo>
                  <a:cubicBezTo>
                    <a:pt x="320" y="100"/>
                    <a:pt x="313" y="103"/>
                    <a:pt x="313" y="105"/>
                  </a:cubicBezTo>
                  <a:cubicBezTo>
                    <a:pt x="312" y="107"/>
                    <a:pt x="307" y="106"/>
                    <a:pt x="307" y="109"/>
                  </a:cubicBezTo>
                  <a:cubicBezTo>
                    <a:pt x="307" y="111"/>
                    <a:pt x="302" y="113"/>
                    <a:pt x="300" y="111"/>
                  </a:cubicBezTo>
                  <a:cubicBezTo>
                    <a:pt x="297" y="109"/>
                    <a:pt x="295" y="113"/>
                    <a:pt x="298" y="116"/>
                  </a:cubicBezTo>
                  <a:cubicBezTo>
                    <a:pt x="301" y="120"/>
                    <a:pt x="292" y="120"/>
                    <a:pt x="293" y="122"/>
                  </a:cubicBezTo>
                  <a:cubicBezTo>
                    <a:pt x="295" y="124"/>
                    <a:pt x="290" y="125"/>
                    <a:pt x="291" y="127"/>
                  </a:cubicBezTo>
                  <a:cubicBezTo>
                    <a:pt x="292" y="129"/>
                    <a:pt x="288" y="130"/>
                    <a:pt x="284" y="130"/>
                  </a:cubicBezTo>
                  <a:cubicBezTo>
                    <a:pt x="280" y="131"/>
                    <a:pt x="279" y="136"/>
                    <a:pt x="283" y="136"/>
                  </a:cubicBezTo>
                  <a:cubicBezTo>
                    <a:pt x="288" y="136"/>
                    <a:pt x="280" y="137"/>
                    <a:pt x="281" y="141"/>
                  </a:cubicBezTo>
                  <a:cubicBezTo>
                    <a:pt x="281" y="144"/>
                    <a:pt x="274" y="142"/>
                    <a:pt x="274" y="14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041" name="Google Shape;1041;p42"/>
            <p:cNvGrpSpPr/>
            <p:nvPr/>
          </p:nvGrpSpPr>
          <p:grpSpPr>
            <a:xfrm>
              <a:off x="2235200" y="1676289"/>
              <a:ext cx="8248805" cy="4068623"/>
              <a:chOff x="1785409" y="1960529"/>
              <a:chExt cx="6680161" cy="3294909"/>
            </a:xfrm>
          </p:grpSpPr>
          <p:sp>
            <p:nvSpPr>
              <p:cNvPr id="1042" name="Google Shape;1042;p42"/>
              <p:cNvSpPr/>
              <p:nvPr/>
            </p:nvSpPr>
            <p:spPr>
              <a:xfrm>
                <a:off x="5139291" y="4409753"/>
                <a:ext cx="235888" cy="234634"/>
              </a:xfrm>
              <a:custGeom>
                <a:avLst/>
                <a:gdLst/>
                <a:ahLst/>
                <a:cxnLst/>
                <a:rect l="l" t="t" r="r" b="b"/>
                <a:pathLst>
                  <a:path w="102" h="102" extrusionOk="0">
                    <a:moveTo>
                      <a:pt x="38" y="98"/>
                    </a:moveTo>
                    <a:cubicBezTo>
                      <a:pt x="38" y="96"/>
                      <a:pt x="41" y="93"/>
                      <a:pt x="43" y="95"/>
                    </a:cubicBezTo>
                    <a:cubicBezTo>
                      <a:pt x="44" y="98"/>
                      <a:pt x="44" y="101"/>
                      <a:pt x="47" y="101"/>
                    </a:cubicBezTo>
                    <a:cubicBezTo>
                      <a:pt x="50" y="101"/>
                      <a:pt x="56" y="102"/>
                      <a:pt x="57" y="101"/>
                    </a:cubicBezTo>
                    <a:cubicBezTo>
                      <a:pt x="58" y="99"/>
                      <a:pt x="62" y="98"/>
                      <a:pt x="62" y="95"/>
                    </a:cubicBezTo>
                    <a:cubicBezTo>
                      <a:pt x="62" y="93"/>
                      <a:pt x="62" y="44"/>
                      <a:pt x="62" y="42"/>
                    </a:cubicBezTo>
                    <a:cubicBezTo>
                      <a:pt x="62" y="40"/>
                      <a:pt x="70" y="42"/>
                      <a:pt x="70" y="39"/>
                    </a:cubicBezTo>
                    <a:cubicBezTo>
                      <a:pt x="70" y="36"/>
                      <a:pt x="70" y="12"/>
                      <a:pt x="70" y="12"/>
                    </a:cubicBezTo>
                    <a:cubicBezTo>
                      <a:pt x="70" y="12"/>
                      <a:pt x="76" y="11"/>
                      <a:pt x="78" y="11"/>
                    </a:cubicBezTo>
                    <a:cubicBezTo>
                      <a:pt x="80" y="10"/>
                      <a:pt x="86" y="7"/>
                      <a:pt x="87" y="8"/>
                    </a:cubicBezTo>
                    <a:cubicBezTo>
                      <a:pt x="89" y="9"/>
                      <a:pt x="90" y="12"/>
                      <a:pt x="91" y="11"/>
                    </a:cubicBezTo>
                    <a:cubicBezTo>
                      <a:pt x="92" y="10"/>
                      <a:pt x="95" y="8"/>
                      <a:pt x="97" y="8"/>
                    </a:cubicBezTo>
                    <a:cubicBezTo>
                      <a:pt x="98" y="8"/>
                      <a:pt x="100" y="7"/>
                      <a:pt x="102" y="7"/>
                    </a:cubicBezTo>
                    <a:cubicBezTo>
                      <a:pt x="102" y="6"/>
                      <a:pt x="102" y="5"/>
                      <a:pt x="102" y="5"/>
                    </a:cubicBezTo>
                    <a:cubicBezTo>
                      <a:pt x="102" y="3"/>
                      <a:pt x="87" y="5"/>
                      <a:pt x="85" y="6"/>
                    </a:cubicBezTo>
                    <a:cubicBezTo>
                      <a:pt x="83" y="7"/>
                      <a:pt x="75" y="8"/>
                      <a:pt x="72" y="7"/>
                    </a:cubicBezTo>
                    <a:cubicBezTo>
                      <a:pt x="70" y="6"/>
                      <a:pt x="55" y="7"/>
                      <a:pt x="55" y="7"/>
                    </a:cubicBezTo>
                    <a:cubicBezTo>
                      <a:pt x="52" y="4"/>
                      <a:pt x="52" y="4"/>
                      <a:pt x="52" y="4"/>
                    </a:cubicBezTo>
                    <a:cubicBezTo>
                      <a:pt x="52" y="4"/>
                      <a:pt x="27" y="4"/>
                      <a:pt x="24" y="4"/>
                    </a:cubicBezTo>
                    <a:cubicBezTo>
                      <a:pt x="21" y="4"/>
                      <a:pt x="19" y="4"/>
                      <a:pt x="17" y="2"/>
                    </a:cubicBezTo>
                    <a:cubicBezTo>
                      <a:pt x="15" y="0"/>
                      <a:pt x="12" y="0"/>
                      <a:pt x="9" y="2"/>
                    </a:cubicBezTo>
                    <a:cubicBezTo>
                      <a:pt x="7" y="3"/>
                      <a:pt x="8" y="0"/>
                      <a:pt x="6" y="0"/>
                    </a:cubicBezTo>
                    <a:cubicBezTo>
                      <a:pt x="4" y="0"/>
                      <a:pt x="3" y="2"/>
                      <a:pt x="3" y="2"/>
                    </a:cubicBezTo>
                    <a:cubicBezTo>
                      <a:pt x="0" y="3"/>
                      <a:pt x="0" y="3"/>
                      <a:pt x="0" y="3"/>
                    </a:cubicBezTo>
                    <a:cubicBezTo>
                      <a:pt x="0" y="5"/>
                      <a:pt x="2" y="10"/>
                      <a:pt x="5" y="13"/>
                    </a:cubicBezTo>
                    <a:cubicBezTo>
                      <a:pt x="8" y="17"/>
                      <a:pt x="11" y="24"/>
                      <a:pt x="13" y="30"/>
                    </a:cubicBezTo>
                    <a:cubicBezTo>
                      <a:pt x="15" y="35"/>
                      <a:pt x="20" y="42"/>
                      <a:pt x="21" y="46"/>
                    </a:cubicBezTo>
                    <a:cubicBezTo>
                      <a:pt x="22" y="51"/>
                      <a:pt x="20" y="57"/>
                      <a:pt x="21" y="60"/>
                    </a:cubicBezTo>
                    <a:cubicBezTo>
                      <a:pt x="23" y="63"/>
                      <a:pt x="23" y="68"/>
                      <a:pt x="24" y="72"/>
                    </a:cubicBezTo>
                    <a:cubicBezTo>
                      <a:pt x="25" y="77"/>
                      <a:pt x="25" y="88"/>
                      <a:pt x="30" y="92"/>
                    </a:cubicBezTo>
                    <a:cubicBezTo>
                      <a:pt x="31" y="94"/>
                      <a:pt x="33" y="96"/>
                      <a:pt x="35" y="98"/>
                    </a:cubicBezTo>
                    <a:cubicBezTo>
                      <a:pt x="37" y="99"/>
                      <a:pt x="38" y="99"/>
                      <a:pt x="38" y="9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3" name="Google Shape;1043;p42"/>
              <p:cNvSpPr/>
              <p:nvPr/>
            </p:nvSpPr>
            <p:spPr>
              <a:xfrm>
                <a:off x="5375180" y="4383404"/>
                <a:ext cx="149312" cy="129237"/>
              </a:xfrm>
              <a:custGeom>
                <a:avLst/>
                <a:gdLst/>
                <a:ahLst/>
                <a:cxnLst/>
                <a:rect l="l" t="t" r="r" b="b"/>
                <a:pathLst>
                  <a:path w="65" h="56" extrusionOk="0">
                    <a:moveTo>
                      <a:pt x="43" y="2"/>
                    </a:moveTo>
                    <a:cubicBezTo>
                      <a:pt x="42" y="0"/>
                      <a:pt x="42" y="0"/>
                      <a:pt x="42" y="0"/>
                    </a:cubicBezTo>
                    <a:cubicBezTo>
                      <a:pt x="35" y="0"/>
                      <a:pt x="35" y="0"/>
                      <a:pt x="35" y="0"/>
                    </a:cubicBezTo>
                    <a:cubicBezTo>
                      <a:pt x="31" y="1"/>
                      <a:pt x="31" y="2"/>
                      <a:pt x="31" y="4"/>
                    </a:cubicBezTo>
                    <a:cubicBezTo>
                      <a:pt x="31" y="5"/>
                      <a:pt x="26" y="9"/>
                      <a:pt x="23" y="10"/>
                    </a:cubicBezTo>
                    <a:cubicBezTo>
                      <a:pt x="20" y="11"/>
                      <a:pt x="17" y="18"/>
                      <a:pt x="15" y="19"/>
                    </a:cubicBezTo>
                    <a:cubicBezTo>
                      <a:pt x="13" y="20"/>
                      <a:pt x="6" y="17"/>
                      <a:pt x="5" y="17"/>
                    </a:cubicBezTo>
                    <a:cubicBezTo>
                      <a:pt x="4" y="17"/>
                      <a:pt x="2" y="17"/>
                      <a:pt x="0" y="18"/>
                    </a:cubicBezTo>
                    <a:cubicBezTo>
                      <a:pt x="2" y="20"/>
                      <a:pt x="4" y="22"/>
                      <a:pt x="5" y="22"/>
                    </a:cubicBezTo>
                    <a:cubicBezTo>
                      <a:pt x="6" y="22"/>
                      <a:pt x="7" y="31"/>
                      <a:pt x="9" y="32"/>
                    </a:cubicBezTo>
                    <a:cubicBezTo>
                      <a:pt x="12" y="33"/>
                      <a:pt x="18" y="36"/>
                      <a:pt x="18" y="37"/>
                    </a:cubicBezTo>
                    <a:cubicBezTo>
                      <a:pt x="18" y="39"/>
                      <a:pt x="21" y="41"/>
                      <a:pt x="21" y="44"/>
                    </a:cubicBezTo>
                    <a:cubicBezTo>
                      <a:pt x="21" y="46"/>
                      <a:pt x="24" y="49"/>
                      <a:pt x="26" y="49"/>
                    </a:cubicBezTo>
                    <a:cubicBezTo>
                      <a:pt x="32" y="49"/>
                      <a:pt x="32" y="51"/>
                      <a:pt x="32" y="53"/>
                    </a:cubicBezTo>
                    <a:cubicBezTo>
                      <a:pt x="32" y="54"/>
                      <a:pt x="39" y="53"/>
                      <a:pt x="40" y="54"/>
                    </a:cubicBezTo>
                    <a:cubicBezTo>
                      <a:pt x="41" y="55"/>
                      <a:pt x="47" y="55"/>
                      <a:pt x="49" y="56"/>
                    </a:cubicBezTo>
                    <a:cubicBezTo>
                      <a:pt x="52" y="53"/>
                      <a:pt x="56" y="49"/>
                      <a:pt x="57" y="48"/>
                    </a:cubicBezTo>
                    <a:cubicBezTo>
                      <a:pt x="59" y="45"/>
                      <a:pt x="57" y="41"/>
                      <a:pt x="59" y="40"/>
                    </a:cubicBezTo>
                    <a:cubicBezTo>
                      <a:pt x="61" y="39"/>
                      <a:pt x="65" y="34"/>
                      <a:pt x="63" y="34"/>
                    </a:cubicBezTo>
                    <a:cubicBezTo>
                      <a:pt x="62" y="33"/>
                      <a:pt x="63" y="30"/>
                      <a:pt x="61" y="28"/>
                    </a:cubicBezTo>
                    <a:cubicBezTo>
                      <a:pt x="59" y="25"/>
                      <a:pt x="63" y="24"/>
                      <a:pt x="63" y="20"/>
                    </a:cubicBezTo>
                    <a:cubicBezTo>
                      <a:pt x="63" y="17"/>
                      <a:pt x="64" y="9"/>
                      <a:pt x="63" y="8"/>
                    </a:cubicBezTo>
                    <a:cubicBezTo>
                      <a:pt x="62" y="7"/>
                      <a:pt x="57" y="7"/>
                      <a:pt x="53" y="5"/>
                    </a:cubicBezTo>
                    <a:cubicBezTo>
                      <a:pt x="50" y="3"/>
                      <a:pt x="43" y="2"/>
                      <a:pt x="43"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4" name="Google Shape;1044;p42"/>
              <p:cNvSpPr/>
              <p:nvPr/>
            </p:nvSpPr>
            <p:spPr>
              <a:xfrm>
                <a:off x="5282330" y="4424810"/>
                <a:ext cx="165624" cy="178171"/>
              </a:xfrm>
              <a:custGeom>
                <a:avLst/>
                <a:gdLst/>
                <a:ahLst/>
                <a:cxnLst/>
                <a:rect l="l" t="t" r="r" b="b"/>
                <a:pathLst>
                  <a:path w="72" h="77" extrusionOk="0">
                    <a:moveTo>
                      <a:pt x="66" y="31"/>
                    </a:moveTo>
                    <a:cubicBezTo>
                      <a:pt x="64" y="31"/>
                      <a:pt x="61" y="28"/>
                      <a:pt x="61" y="26"/>
                    </a:cubicBezTo>
                    <a:cubicBezTo>
                      <a:pt x="61" y="23"/>
                      <a:pt x="58" y="21"/>
                      <a:pt x="58" y="19"/>
                    </a:cubicBezTo>
                    <a:cubicBezTo>
                      <a:pt x="58" y="18"/>
                      <a:pt x="52" y="15"/>
                      <a:pt x="49" y="14"/>
                    </a:cubicBezTo>
                    <a:cubicBezTo>
                      <a:pt x="47" y="13"/>
                      <a:pt x="46" y="4"/>
                      <a:pt x="45" y="4"/>
                    </a:cubicBezTo>
                    <a:cubicBezTo>
                      <a:pt x="44" y="4"/>
                      <a:pt x="42" y="2"/>
                      <a:pt x="40" y="0"/>
                    </a:cubicBezTo>
                    <a:cubicBezTo>
                      <a:pt x="38" y="0"/>
                      <a:pt x="36" y="1"/>
                      <a:pt x="35" y="1"/>
                    </a:cubicBezTo>
                    <a:cubicBezTo>
                      <a:pt x="33" y="1"/>
                      <a:pt x="30" y="3"/>
                      <a:pt x="29" y="4"/>
                    </a:cubicBezTo>
                    <a:cubicBezTo>
                      <a:pt x="28" y="5"/>
                      <a:pt x="27" y="2"/>
                      <a:pt x="25" y="1"/>
                    </a:cubicBezTo>
                    <a:cubicBezTo>
                      <a:pt x="24" y="0"/>
                      <a:pt x="18" y="3"/>
                      <a:pt x="16" y="4"/>
                    </a:cubicBezTo>
                    <a:cubicBezTo>
                      <a:pt x="14" y="4"/>
                      <a:pt x="8" y="5"/>
                      <a:pt x="8" y="5"/>
                    </a:cubicBezTo>
                    <a:cubicBezTo>
                      <a:pt x="8" y="5"/>
                      <a:pt x="8" y="29"/>
                      <a:pt x="8" y="32"/>
                    </a:cubicBezTo>
                    <a:cubicBezTo>
                      <a:pt x="8" y="35"/>
                      <a:pt x="0" y="33"/>
                      <a:pt x="0" y="35"/>
                    </a:cubicBezTo>
                    <a:cubicBezTo>
                      <a:pt x="0" y="36"/>
                      <a:pt x="0" y="47"/>
                      <a:pt x="0" y="59"/>
                    </a:cubicBezTo>
                    <a:cubicBezTo>
                      <a:pt x="2" y="60"/>
                      <a:pt x="4" y="61"/>
                      <a:pt x="4" y="62"/>
                    </a:cubicBezTo>
                    <a:cubicBezTo>
                      <a:pt x="5" y="64"/>
                      <a:pt x="7" y="69"/>
                      <a:pt x="7" y="71"/>
                    </a:cubicBezTo>
                    <a:cubicBezTo>
                      <a:pt x="6" y="72"/>
                      <a:pt x="5" y="71"/>
                      <a:pt x="5" y="72"/>
                    </a:cubicBezTo>
                    <a:cubicBezTo>
                      <a:pt x="5" y="74"/>
                      <a:pt x="4" y="76"/>
                      <a:pt x="7" y="76"/>
                    </a:cubicBezTo>
                    <a:cubicBezTo>
                      <a:pt x="9" y="76"/>
                      <a:pt x="13" y="77"/>
                      <a:pt x="15" y="76"/>
                    </a:cubicBezTo>
                    <a:cubicBezTo>
                      <a:pt x="16" y="74"/>
                      <a:pt x="22" y="69"/>
                      <a:pt x="22" y="67"/>
                    </a:cubicBezTo>
                    <a:cubicBezTo>
                      <a:pt x="22" y="65"/>
                      <a:pt x="23" y="60"/>
                      <a:pt x="27" y="63"/>
                    </a:cubicBezTo>
                    <a:cubicBezTo>
                      <a:pt x="32" y="66"/>
                      <a:pt x="32" y="66"/>
                      <a:pt x="37" y="66"/>
                    </a:cubicBezTo>
                    <a:cubicBezTo>
                      <a:pt x="42" y="66"/>
                      <a:pt x="44" y="66"/>
                      <a:pt x="45" y="62"/>
                    </a:cubicBezTo>
                    <a:cubicBezTo>
                      <a:pt x="46" y="59"/>
                      <a:pt x="45" y="57"/>
                      <a:pt x="48" y="57"/>
                    </a:cubicBezTo>
                    <a:cubicBezTo>
                      <a:pt x="51" y="57"/>
                      <a:pt x="55" y="54"/>
                      <a:pt x="55" y="52"/>
                    </a:cubicBezTo>
                    <a:cubicBezTo>
                      <a:pt x="55" y="49"/>
                      <a:pt x="56" y="46"/>
                      <a:pt x="58" y="46"/>
                    </a:cubicBezTo>
                    <a:cubicBezTo>
                      <a:pt x="60" y="46"/>
                      <a:pt x="64" y="44"/>
                      <a:pt x="64" y="41"/>
                    </a:cubicBezTo>
                    <a:cubicBezTo>
                      <a:pt x="65" y="39"/>
                      <a:pt x="68" y="40"/>
                      <a:pt x="69" y="38"/>
                    </a:cubicBezTo>
                    <a:cubicBezTo>
                      <a:pt x="70" y="38"/>
                      <a:pt x="71" y="36"/>
                      <a:pt x="72" y="35"/>
                    </a:cubicBezTo>
                    <a:cubicBezTo>
                      <a:pt x="72" y="35"/>
                      <a:pt x="72" y="35"/>
                      <a:pt x="72" y="35"/>
                    </a:cubicBezTo>
                    <a:cubicBezTo>
                      <a:pt x="72" y="33"/>
                      <a:pt x="72" y="31"/>
                      <a:pt x="66" y="3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5" name="Google Shape;1045;p42"/>
              <p:cNvSpPr/>
              <p:nvPr/>
            </p:nvSpPr>
            <p:spPr>
              <a:xfrm>
                <a:off x="5478067" y="4580396"/>
                <a:ext cx="25095" cy="28859"/>
              </a:xfrm>
              <a:custGeom>
                <a:avLst/>
                <a:gdLst/>
                <a:ahLst/>
                <a:cxnLst/>
                <a:rect l="l" t="t" r="r" b="b"/>
                <a:pathLst>
                  <a:path w="11" h="13" extrusionOk="0">
                    <a:moveTo>
                      <a:pt x="5" y="0"/>
                    </a:moveTo>
                    <a:cubicBezTo>
                      <a:pt x="3" y="0"/>
                      <a:pt x="0" y="4"/>
                      <a:pt x="0" y="5"/>
                    </a:cubicBezTo>
                    <a:cubicBezTo>
                      <a:pt x="0" y="6"/>
                      <a:pt x="2" y="13"/>
                      <a:pt x="5" y="13"/>
                    </a:cubicBezTo>
                    <a:cubicBezTo>
                      <a:pt x="7" y="13"/>
                      <a:pt x="9" y="13"/>
                      <a:pt x="9" y="11"/>
                    </a:cubicBezTo>
                    <a:cubicBezTo>
                      <a:pt x="9" y="10"/>
                      <a:pt x="10" y="9"/>
                      <a:pt x="11" y="9"/>
                    </a:cubicBezTo>
                    <a:cubicBezTo>
                      <a:pt x="10" y="7"/>
                      <a:pt x="10" y="4"/>
                      <a:pt x="10" y="2"/>
                    </a:cubicBezTo>
                    <a:cubicBezTo>
                      <a:pt x="8" y="1"/>
                      <a:pt x="7" y="0"/>
                      <a:pt x="5"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6" name="Google Shape;1046;p42"/>
              <p:cNvSpPr/>
              <p:nvPr/>
            </p:nvSpPr>
            <p:spPr>
              <a:xfrm>
                <a:off x="5411567" y="4633094"/>
                <a:ext cx="41406" cy="43915"/>
              </a:xfrm>
              <a:custGeom>
                <a:avLst/>
                <a:gdLst/>
                <a:ahLst/>
                <a:cxnLst/>
                <a:rect l="l" t="t" r="r" b="b"/>
                <a:pathLst>
                  <a:path w="18" h="19" extrusionOk="0">
                    <a:moveTo>
                      <a:pt x="13" y="2"/>
                    </a:moveTo>
                    <a:cubicBezTo>
                      <a:pt x="12" y="0"/>
                      <a:pt x="5" y="3"/>
                      <a:pt x="5" y="5"/>
                    </a:cubicBezTo>
                    <a:cubicBezTo>
                      <a:pt x="4" y="7"/>
                      <a:pt x="0" y="12"/>
                      <a:pt x="0" y="12"/>
                    </a:cubicBezTo>
                    <a:cubicBezTo>
                      <a:pt x="5" y="19"/>
                      <a:pt x="5" y="19"/>
                      <a:pt x="5" y="19"/>
                    </a:cubicBezTo>
                    <a:cubicBezTo>
                      <a:pt x="8" y="19"/>
                      <a:pt x="8" y="19"/>
                      <a:pt x="8" y="19"/>
                    </a:cubicBezTo>
                    <a:cubicBezTo>
                      <a:pt x="8" y="19"/>
                      <a:pt x="9" y="17"/>
                      <a:pt x="10" y="15"/>
                    </a:cubicBezTo>
                    <a:cubicBezTo>
                      <a:pt x="11" y="13"/>
                      <a:pt x="15" y="15"/>
                      <a:pt x="15" y="13"/>
                    </a:cubicBezTo>
                    <a:cubicBezTo>
                      <a:pt x="15" y="11"/>
                      <a:pt x="18" y="10"/>
                      <a:pt x="18" y="8"/>
                    </a:cubicBezTo>
                    <a:cubicBezTo>
                      <a:pt x="18" y="6"/>
                      <a:pt x="14" y="3"/>
                      <a:pt x="13"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7" name="Google Shape;1047;p42"/>
              <p:cNvSpPr/>
              <p:nvPr/>
            </p:nvSpPr>
            <p:spPr>
              <a:xfrm>
                <a:off x="5220849" y="4506367"/>
                <a:ext cx="297370" cy="259728"/>
              </a:xfrm>
              <a:custGeom>
                <a:avLst/>
                <a:gdLst/>
                <a:ahLst/>
                <a:cxnLst/>
                <a:rect l="l" t="t" r="r" b="b"/>
                <a:pathLst>
                  <a:path w="129" h="113" extrusionOk="0">
                    <a:moveTo>
                      <a:pt x="123" y="42"/>
                    </a:moveTo>
                    <a:cubicBezTo>
                      <a:pt x="123" y="42"/>
                      <a:pt x="123" y="41"/>
                      <a:pt x="123" y="41"/>
                    </a:cubicBezTo>
                    <a:cubicBezTo>
                      <a:pt x="122" y="41"/>
                      <a:pt x="121" y="42"/>
                      <a:pt x="121" y="43"/>
                    </a:cubicBezTo>
                    <a:cubicBezTo>
                      <a:pt x="121" y="45"/>
                      <a:pt x="119" y="45"/>
                      <a:pt x="117" y="45"/>
                    </a:cubicBezTo>
                    <a:cubicBezTo>
                      <a:pt x="114" y="45"/>
                      <a:pt x="112" y="38"/>
                      <a:pt x="112" y="37"/>
                    </a:cubicBezTo>
                    <a:cubicBezTo>
                      <a:pt x="112" y="36"/>
                      <a:pt x="115" y="32"/>
                      <a:pt x="117" y="32"/>
                    </a:cubicBezTo>
                    <a:cubicBezTo>
                      <a:pt x="119" y="32"/>
                      <a:pt x="120" y="33"/>
                      <a:pt x="122" y="34"/>
                    </a:cubicBezTo>
                    <a:cubicBezTo>
                      <a:pt x="122" y="33"/>
                      <a:pt x="122" y="33"/>
                      <a:pt x="122" y="33"/>
                    </a:cubicBezTo>
                    <a:cubicBezTo>
                      <a:pt x="122" y="31"/>
                      <a:pt x="123" y="19"/>
                      <a:pt x="121" y="18"/>
                    </a:cubicBezTo>
                    <a:cubicBezTo>
                      <a:pt x="119" y="17"/>
                      <a:pt x="117" y="4"/>
                      <a:pt x="116" y="3"/>
                    </a:cubicBezTo>
                    <a:cubicBezTo>
                      <a:pt x="115" y="2"/>
                      <a:pt x="108" y="2"/>
                      <a:pt x="107" y="1"/>
                    </a:cubicBezTo>
                    <a:cubicBezTo>
                      <a:pt x="106" y="0"/>
                      <a:pt x="99" y="1"/>
                      <a:pt x="99" y="0"/>
                    </a:cubicBezTo>
                    <a:cubicBezTo>
                      <a:pt x="98" y="1"/>
                      <a:pt x="97" y="3"/>
                      <a:pt x="96" y="3"/>
                    </a:cubicBezTo>
                    <a:cubicBezTo>
                      <a:pt x="95" y="5"/>
                      <a:pt x="92" y="4"/>
                      <a:pt x="91" y="6"/>
                    </a:cubicBezTo>
                    <a:cubicBezTo>
                      <a:pt x="91" y="9"/>
                      <a:pt x="87" y="11"/>
                      <a:pt x="85" y="11"/>
                    </a:cubicBezTo>
                    <a:cubicBezTo>
                      <a:pt x="83" y="11"/>
                      <a:pt x="82" y="14"/>
                      <a:pt x="82" y="17"/>
                    </a:cubicBezTo>
                    <a:cubicBezTo>
                      <a:pt x="82" y="19"/>
                      <a:pt x="78" y="22"/>
                      <a:pt x="75" y="22"/>
                    </a:cubicBezTo>
                    <a:cubicBezTo>
                      <a:pt x="72" y="22"/>
                      <a:pt x="73" y="24"/>
                      <a:pt x="72" y="27"/>
                    </a:cubicBezTo>
                    <a:cubicBezTo>
                      <a:pt x="71" y="31"/>
                      <a:pt x="69" y="31"/>
                      <a:pt x="64" y="31"/>
                    </a:cubicBezTo>
                    <a:cubicBezTo>
                      <a:pt x="59" y="31"/>
                      <a:pt x="59" y="31"/>
                      <a:pt x="54" y="28"/>
                    </a:cubicBezTo>
                    <a:cubicBezTo>
                      <a:pt x="50" y="25"/>
                      <a:pt x="49" y="30"/>
                      <a:pt x="49" y="32"/>
                    </a:cubicBezTo>
                    <a:cubicBezTo>
                      <a:pt x="49" y="34"/>
                      <a:pt x="43" y="39"/>
                      <a:pt x="42" y="41"/>
                    </a:cubicBezTo>
                    <a:cubicBezTo>
                      <a:pt x="40" y="42"/>
                      <a:pt x="36" y="41"/>
                      <a:pt x="34" y="41"/>
                    </a:cubicBezTo>
                    <a:cubicBezTo>
                      <a:pt x="31" y="41"/>
                      <a:pt x="32" y="39"/>
                      <a:pt x="32" y="37"/>
                    </a:cubicBezTo>
                    <a:cubicBezTo>
                      <a:pt x="32" y="36"/>
                      <a:pt x="33" y="37"/>
                      <a:pt x="34" y="36"/>
                    </a:cubicBezTo>
                    <a:cubicBezTo>
                      <a:pt x="34" y="34"/>
                      <a:pt x="32" y="29"/>
                      <a:pt x="31" y="27"/>
                    </a:cubicBezTo>
                    <a:cubicBezTo>
                      <a:pt x="31" y="26"/>
                      <a:pt x="29" y="25"/>
                      <a:pt x="27" y="24"/>
                    </a:cubicBezTo>
                    <a:cubicBezTo>
                      <a:pt x="27" y="38"/>
                      <a:pt x="27" y="52"/>
                      <a:pt x="27" y="53"/>
                    </a:cubicBezTo>
                    <a:cubicBezTo>
                      <a:pt x="27" y="56"/>
                      <a:pt x="23" y="57"/>
                      <a:pt x="22" y="59"/>
                    </a:cubicBezTo>
                    <a:cubicBezTo>
                      <a:pt x="21" y="60"/>
                      <a:pt x="15" y="59"/>
                      <a:pt x="12" y="59"/>
                    </a:cubicBezTo>
                    <a:cubicBezTo>
                      <a:pt x="9" y="59"/>
                      <a:pt x="9" y="56"/>
                      <a:pt x="8" y="53"/>
                    </a:cubicBezTo>
                    <a:cubicBezTo>
                      <a:pt x="6" y="51"/>
                      <a:pt x="3" y="54"/>
                      <a:pt x="3" y="56"/>
                    </a:cubicBezTo>
                    <a:cubicBezTo>
                      <a:pt x="3" y="57"/>
                      <a:pt x="2" y="57"/>
                      <a:pt x="0" y="56"/>
                    </a:cubicBezTo>
                    <a:cubicBezTo>
                      <a:pt x="2" y="61"/>
                      <a:pt x="5" y="65"/>
                      <a:pt x="6" y="69"/>
                    </a:cubicBezTo>
                    <a:cubicBezTo>
                      <a:pt x="8" y="76"/>
                      <a:pt x="12" y="81"/>
                      <a:pt x="13" y="85"/>
                    </a:cubicBezTo>
                    <a:cubicBezTo>
                      <a:pt x="15" y="89"/>
                      <a:pt x="16" y="92"/>
                      <a:pt x="13" y="93"/>
                    </a:cubicBezTo>
                    <a:cubicBezTo>
                      <a:pt x="11" y="93"/>
                      <a:pt x="11" y="95"/>
                      <a:pt x="14" y="99"/>
                    </a:cubicBezTo>
                    <a:cubicBezTo>
                      <a:pt x="16" y="103"/>
                      <a:pt x="14" y="106"/>
                      <a:pt x="16" y="106"/>
                    </a:cubicBezTo>
                    <a:cubicBezTo>
                      <a:pt x="18" y="107"/>
                      <a:pt x="18" y="108"/>
                      <a:pt x="20" y="108"/>
                    </a:cubicBezTo>
                    <a:cubicBezTo>
                      <a:pt x="21" y="108"/>
                      <a:pt x="23" y="110"/>
                      <a:pt x="24" y="112"/>
                    </a:cubicBezTo>
                    <a:cubicBezTo>
                      <a:pt x="25" y="113"/>
                      <a:pt x="28" y="113"/>
                      <a:pt x="29" y="111"/>
                    </a:cubicBezTo>
                    <a:cubicBezTo>
                      <a:pt x="30" y="109"/>
                      <a:pt x="34" y="109"/>
                      <a:pt x="39" y="109"/>
                    </a:cubicBezTo>
                    <a:cubicBezTo>
                      <a:pt x="43" y="109"/>
                      <a:pt x="42" y="107"/>
                      <a:pt x="46" y="106"/>
                    </a:cubicBezTo>
                    <a:cubicBezTo>
                      <a:pt x="50" y="105"/>
                      <a:pt x="55" y="104"/>
                      <a:pt x="58" y="106"/>
                    </a:cubicBezTo>
                    <a:cubicBezTo>
                      <a:pt x="62" y="107"/>
                      <a:pt x="64" y="106"/>
                      <a:pt x="66" y="105"/>
                    </a:cubicBezTo>
                    <a:cubicBezTo>
                      <a:pt x="68" y="104"/>
                      <a:pt x="71" y="106"/>
                      <a:pt x="71" y="104"/>
                    </a:cubicBezTo>
                    <a:cubicBezTo>
                      <a:pt x="71" y="101"/>
                      <a:pt x="75" y="101"/>
                      <a:pt x="78" y="101"/>
                    </a:cubicBezTo>
                    <a:cubicBezTo>
                      <a:pt x="81" y="101"/>
                      <a:pt x="88" y="96"/>
                      <a:pt x="94" y="91"/>
                    </a:cubicBezTo>
                    <a:cubicBezTo>
                      <a:pt x="100" y="85"/>
                      <a:pt x="110" y="73"/>
                      <a:pt x="113" y="67"/>
                    </a:cubicBezTo>
                    <a:cubicBezTo>
                      <a:pt x="117" y="62"/>
                      <a:pt x="122" y="57"/>
                      <a:pt x="125" y="55"/>
                    </a:cubicBezTo>
                    <a:cubicBezTo>
                      <a:pt x="127" y="53"/>
                      <a:pt x="128" y="46"/>
                      <a:pt x="129" y="41"/>
                    </a:cubicBezTo>
                    <a:cubicBezTo>
                      <a:pt x="126" y="41"/>
                      <a:pt x="123" y="42"/>
                      <a:pt x="123" y="42"/>
                    </a:cubicBezTo>
                    <a:close/>
                    <a:moveTo>
                      <a:pt x="98" y="68"/>
                    </a:moveTo>
                    <a:cubicBezTo>
                      <a:pt x="98" y="70"/>
                      <a:pt x="94" y="68"/>
                      <a:pt x="93" y="70"/>
                    </a:cubicBezTo>
                    <a:cubicBezTo>
                      <a:pt x="92" y="72"/>
                      <a:pt x="91" y="74"/>
                      <a:pt x="91" y="74"/>
                    </a:cubicBezTo>
                    <a:cubicBezTo>
                      <a:pt x="88" y="74"/>
                      <a:pt x="88" y="74"/>
                      <a:pt x="88" y="74"/>
                    </a:cubicBezTo>
                    <a:cubicBezTo>
                      <a:pt x="83" y="67"/>
                      <a:pt x="83" y="67"/>
                      <a:pt x="83" y="67"/>
                    </a:cubicBezTo>
                    <a:cubicBezTo>
                      <a:pt x="83" y="67"/>
                      <a:pt x="87" y="62"/>
                      <a:pt x="88" y="60"/>
                    </a:cubicBezTo>
                    <a:cubicBezTo>
                      <a:pt x="88" y="58"/>
                      <a:pt x="95" y="55"/>
                      <a:pt x="96" y="57"/>
                    </a:cubicBezTo>
                    <a:cubicBezTo>
                      <a:pt x="97" y="58"/>
                      <a:pt x="101" y="61"/>
                      <a:pt x="101" y="63"/>
                    </a:cubicBezTo>
                    <a:cubicBezTo>
                      <a:pt x="101" y="65"/>
                      <a:pt x="98" y="66"/>
                      <a:pt x="98" y="6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8" name="Google Shape;1048;p42"/>
              <p:cNvSpPr/>
              <p:nvPr/>
            </p:nvSpPr>
            <p:spPr>
              <a:xfrm>
                <a:off x="5139291" y="4197704"/>
                <a:ext cx="217068" cy="229615"/>
              </a:xfrm>
              <a:custGeom>
                <a:avLst/>
                <a:gdLst/>
                <a:ahLst/>
                <a:cxnLst/>
                <a:rect l="l" t="t" r="r" b="b"/>
                <a:pathLst>
                  <a:path w="94" h="100" extrusionOk="0">
                    <a:moveTo>
                      <a:pt x="6" y="92"/>
                    </a:moveTo>
                    <a:cubicBezTo>
                      <a:pt x="8" y="92"/>
                      <a:pt x="7" y="95"/>
                      <a:pt x="9" y="94"/>
                    </a:cubicBezTo>
                    <a:cubicBezTo>
                      <a:pt x="12" y="92"/>
                      <a:pt x="15" y="92"/>
                      <a:pt x="17" y="94"/>
                    </a:cubicBezTo>
                    <a:cubicBezTo>
                      <a:pt x="19" y="96"/>
                      <a:pt x="21" y="96"/>
                      <a:pt x="24" y="96"/>
                    </a:cubicBezTo>
                    <a:cubicBezTo>
                      <a:pt x="27" y="96"/>
                      <a:pt x="52" y="96"/>
                      <a:pt x="52" y="96"/>
                    </a:cubicBezTo>
                    <a:cubicBezTo>
                      <a:pt x="55" y="99"/>
                      <a:pt x="55" y="99"/>
                      <a:pt x="55" y="99"/>
                    </a:cubicBezTo>
                    <a:cubicBezTo>
                      <a:pt x="55" y="99"/>
                      <a:pt x="70" y="98"/>
                      <a:pt x="72" y="99"/>
                    </a:cubicBezTo>
                    <a:cubicBezTo>
                      <a:pt x="75" y="100"/>
                      <a:pt x="83" y="99"/>
                      <a:pt x="85" y="98"/>
                    </a:cubicBezTo>
                    <a:cubicBezTo>
                      <a:pt x="85" y="98"/>
                      <a:pt x="86" y="98"/>
                      <a:pt x="87" y="97"/>
                    </a:cubicBezTo>
                    <a:cubicBezTo>
                      <a:pt x="78" y="85"/>
                      <a:pt x="78" y="85"/>
                      <a:pt x="78" y="85"/>
                    </a:cubicBezTo>
                    <a:cubicBezTo>
                      <a:pt x="79" y="58"/>
                      <a:pt x="79" y="58"/>
                      <a:pt x="79" y="58"/>
                    </a:cubicBezTo>
                    <a:cubicBezTo>
                      <a:pt x="91" y="59"/>
                      <a:pt x="91" y="59"/>
                      <a:pt x="91" y="59"/>
                    </a:cubicBezTo>
                    <a:cubicBezTo>
                      <a:pt x="93" y="57"/>
                      <a:pt x="93" y="57"/>
                      <a:pt x="93" y="57"/>
                    </a:cubicBezTo>
                    <a:cubicBezTo>
                      <a:pt x="94" y="41"/>
                      <a:pt x="94" y="41"/>
                      <a:pt x="94" y="41"/>
                    </a:cubicBezTo>
                    <a:cubicBezTo>
                      <a:pt x="94" y="40"/>
                      <a:pt x="93" y="40"/>
                      <a:pt x="92" y="40"/>
                    </a:cubicBezTo>
                    <a:cubicBezTo>
                      <a:pt x="90" y="42"/>
                      <a:pt x="88" y="41"/>
                      <a:pt x="85" y="41"/>
                    </a:cubicBezTo>
                    <a:cubicBezTo>
                      <a:pt x="83" y="41"/>
                      <a:pt x="82" y="44"/>
                      <a:pt x="81" y="43"/>
                    </a:cubicBezTo>
                    <a:cubicBezTo>
                      <a:pt x="79" y="43"/>
                      <a:pt x="81" y="39"/>
                      <a:pt x="81" y="37"/>
                    </a:cubicBezTo>
                    <a:cubicBezTo>
                      <a:pt x="81" y="35"/>
                      <a:pt x="79" y="32"/>
                      <a:pt x="77" y="30"/>
                    </a:cubicBezTo>
                    <a:cubicBezTo>
                      <a:pt x="75" y="29"/>
                      <a:pt x="79" y="20"/>
                      <a:pt x="78" y="19"/>
                    </a:cubicBezTo>
                    <a:cubicBezTo>
                      <a:pt x="77" y="18"/>
                      <a:pt x="77" y="15"/>
                      <a:pt x="77" y="13"/>
                    </a:cubicBezTo>
                    <a:cubicBezTo>
                      <a:pt x="77" y="10"/>
                      <a:pt x="75" y="12"/>
                      <a:pt x="71" y="12"/>
                    </a:cubicBezTo>
                    <a:cubicBezTo>
                      <a:pt x="68" y="12"/>
                      <a:pt x="67" y="10"/>
                      <a:pt x="67" y="10"/>
                    </a:cubicBezTo>
                    <a:cubicBezTo>
                      <a:pt x="67" y="10"/>
                      <a:pt x="63" y="9"/>
                      <a:pt x="61" y="10"/>
                    </a:cubicBezTo>
                    <a:cubicBezTo>
                      <a:pt x="59" y="11"/>
                      <a:pt x="59" y="17"/>
                      <a:pt x="58" y="17"/>
                    </a:cubicBezTo>
                    <a:cubicBezTo>
                      <a:pt x="56" y="17"/>
                      <a:pt x="52" y="17"/>
                      <a:pt x="48" y="18"/>
                    </a:cubicBezTo>
                    <a:cubicBezTo>
                      <a:pt x="45" y="19"/>
                      <a:pt x="43" y="18"/>
                      <a:pt x="42" y="13"/>
                    </a:cubicBezTo>
                    <a:cubicBezTo>
                      <a:pt x="40" y="9"/>
                      <a:pt x="38" y="10"/>
                      <a:pt x="38" y="7"/>
                    </a:cubicBezTo>
                    <a:cubicBezTo>
                      <a:pt x="39" y="4"/>
                      <a:pt x="37" y="1"/>
                      <a:pt x="37" y="1"/>
                    </a:cubicBezTo>
                    <a:cubicBezTo>
                      <a:pt x="37" y="1"/>
                      <a:pt x="13" y="0"/>
                      <a:pt x="11" y="1"/>
                    </a:cubicBezTo>
                    <a:cubicBezTo>
                      <a:pt x="10" y="1"/>
                      <a:pt x="8" y="2"/>
                      <a:pt x="6" y="3"/>
                    </a:cubicBezTo>
                    <a:cubicBezTo>
                      <a:pt x="8" y="8"/>
                      <a:pt x="12" y="18"/>
                      <a:pt x="13" y="20"/>
                    </a:cubicBezTo>
                    <a:cubicBezTo>
                      <a:pt x="15" y="22"/>
                      <a:pt x="12" y="24"/>
                      <a:pt x="12" y="28"/>
                    </a:cubicBezTo>
                    <a:cubicBezTo>
                      <a:pt x="12" y="32"/>
                      <a:pt x="17" y="40"/>
                      <a:pt x="17" y="45"/>
                    </a:cubicBezTo>
                    <a:cubicBezTo>
                      <a:pt x="18" y="50"/>
                      <a:pt x="14" y="53"/>
                      <a:pt x="11" y="57"/>
                    </a:cubicBezTo>
                    <a:cubicBezTo>
                      <a:pt x="9" y="60"/>
                      <a:pt x="6" y="68"/>
                      <a:pt x="6" y="72"/>
                    </a:cubicBezTo>
                    <a:cubicBezTo>
                      <a:pt x="6" y="77"/>
                      <a:pt x="1" y="81"/>
                      <a:pt x="1" y="83"/>
                    </a:cubicBezTo>
                    <a:cubicBezTo>
                      <a:pt x="2" y="86"/>
                      <a:pt x="1" y="92"/>
                      <a:pt x="0" y="94"/>
                    </a:cubicBezTo>
                    <a:cubicBezTo>
                      <a:pt x="0" y="94"/>
                      <a:pt x="0" y="95"/>
                      <a:pt x="0" y="95"/>
                    </a:cubicBezTo>
                    <a:cubicBezTo>
                      <a:pt x="3" y="94"/>
                      <a:pt x="3" y="94"/>
                      <a:pt x="3" y="94"/>
                    </a:cubicBezTo>
                    <a:cubicBezTo>
                      <a:pt x="3" y="94"/>
                      <a:pt x="4" y="92"/>
                      <a:pt x="6" y="9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49" name="Google Shape;1049;p42"/>
              <p:cNvSpPr/>
              <p:nvPr/>
            </p:nvSpPr>
            <p:spPr>
              <a:xfrm>
                <a:off x="5319972" y="4240365"/>
                <a:ext cx="213303" cy="189464"/>
              </a:xfrm>
              <a:custGeom>
                <a:avLst/>
                <a:gdLst/>
                <a:ahLst/>
                <a:cxnLst/>
                <a:rect l="l" t="t" r="r" b="b"/>
                <a:pathLst>
                  <a:path w="93" h="82" extrusionOk="0">
                    <a:moveTo>
                      <a:pt x="71" y="3"/>
                    </a:moveTo>
                    <a:cubicBezTo>
                      <a:pt x="70" y="3"/>
                      <a:pt x="68" y="2"/>
                      <a:pt x="65" y="0"/>
                    </a:cubicBezTo>
                    <a:cubicBezTo>
                      <a:pt x="64" y="2"/>
                      <a:pt x="58" y="1"/>
                      <a:pt x="56" y="1"/>
                    </a:cubicBezTo>
                    <a:cubicBezTo>
                      <a:pt x="53" y="1"/>
                      <a:pt x="55" y="5"/>
                      <a:pt x="54" y="7"/>
                    </a:cubicBezTo>
                    <a:cubicBezTo>
                      <a:pt x="52" y="8"/>
                      <a:pt x="51" y="10"/>
                      <a:pt x="52" y="11"/>
                    </a:cubicBezTo>
                    <a:cubicBezTo>
                      <a:pt x="54" y="12"/>
                      <a:pt x="52" y="18"/>
                      <a:pt x="52" y="20"/>
                    </a:cubicBezTo>
                    <a:cubicBezTo>
                      <a:pt x="52" y="22"/>
                      <a:pt x="49" y="27"/>
                      <a:pt x="50" y="28"/>
                    </a:cubicBezTo>
                    <a:cubicBezTo>
                      <a:pt x="51" y="28"/>
                      <a:pt x="53" y="33"/>
                      <a:pt x="56" y="34"/>
                    </a:cubicBezTo>
                    <a:cubicBezTo>
                      <a:pt x="58" y="35"/>
                      <a:pt x="60" y="32"/>
                      <a:pt x="61" y="32"/>
                    </a:cubicBezTo>
                    <a:cubicBezTo>
                      <a:pt x="62" y="32"/>
                      <a:pt x="62" y="35"/>
                      <a:pt x="62" y="38"/>
                    </a:cubicBezTo>
                    <a:cubicBezTo>
                      <a:pt x="62" y="40"/>
                      <a:pt x="61" y="41"/>
                      <a:pt x="61" y="41"/>
                    </a:cubicBezTo>
                    <a:cubicBezTo>
                      <a:pt x="61" y="41"/>
                      <a:pt x="57" y="43"/>
                      <a:pt x="55" y="41"/>
                    </a:cubicBezTo>
                    <a:cubicBezTo>
                      <a:pt x="53" y="40"/>
                      <a:pt x="52" y="36"/>
                      <a:pt x="52" y="35"/>
                    </a:cubicBezTo>
                    <a:cubicBezTo>
                      <a:pt x="52" y="33"/>
                      <a:pt x="47" y="33"/>
                      <a:pt x="46" y="33"/>
                    </a:cubicBezTo>
                    <a:cubicBezTo>
                      <a:pt x="44" y="33"/>
                      <a:pt x="42" y="30"/>
                      <a:pt x="41" y="29"/>
                    </a:cubicBezTo>
                    <a:cubicBezTo>
                      <a:pt x="41" y="27"/>
                      <a:pt x="39" y="29"/>
                      <a:pt x="39" y="30"/>
                    </a:cubicBezTo>
                    <a:cubicBezTo>
                      <a:pt x="39" y="31"/>
                      <a:pt x="37" y="31"/>
                      <a:pt x="35" y="31"/>
                    </a:cubicBezTo>
                    <a:cubicBezTo>
                      <a:pt x="33" y="31"/>
                      <a:pt x="30" y="28"/>
                      <a:pt x="28" y="29"/>
                    </a:cubicBezTo>
                    <a:cubicBezTo>
                      <a:pt x="27" y="30"/>
                      <a:pt x="25" y="26"/>
                      <a:pt x="26" y="25"/>
                    </a:cubicBezTo>
                    <a:cubicBezTo>
                      <a:pt x="26" y="24"/>
                      <a:pt x="22" y="25"/>
                      <a:pt x="21" y="25"/>
                    </a:cubicBezTo>
                    <a:cubicBezTo>
                      <a:pt x="19" y="26"/>
                      <a:pt x="19" y="24"/>
                      <a:pt x="19" y="24"/>
                    </a:cubicBezTo>
                    <a:cubicBezTo>
                      <a:pt x="19" y="24"/>
                      <a:pt x="18" y="22"/>
                      <a:pt x="16" y="22"/>
                    </a:cubicBezTo>
                    <a:cubicBezTo>
                      <a:pt x="15" y="38"/>
                      <a:pt x="15" y="38"/>
                      <a:pt x="15" y="38"/>
                    </a:cubicBezTo>
                    <a:cubicBezTo>
                      <a:pt x="13" y="40"/>
                      <a:pt x="13" y="40"/>
                      <a:pt x="13" y="40"/>
                    </a:cubicBezTo>
                    <a:cubicBezTo>
                      <a:pt x="1" y="39"/>
                      <a:pt x="1" y="39"/>
                      <a:pt x="1" y="39"/>
                    </a:cubicBezTo>
                    <a:cubicBezTo>
                      <a:pt x="0" y="66"/>
                      <a:pt x="0" y="66"/>
                      <a:pt x="0" y="66"/>
                    </a:cubicBezTo>
                    <a:cubicBezTo>
                      <a:pt x="9" y="78"/>
                      <a:pt x="9" y="78"/>
                      <a:pt x="9" y="78"/>
                    </a:cubicBezTo>
                    <a:cubicBezTo>
                      <a:pt x="14" y="77"/>
                      <a:pt x="24" y="76"/>
                      <a:pt x="24" y="78"/>
                    </a:cubicBezTo>
                    <a:cubicBezTo>
                      <a:pt x="24" y="78"/>
                      <a:pt x="24" y="79"/>
                      <a:pt x="24" y="80"/>
                    </a:cubicBezTo>
                    <a:cubicBezTo>
                      <a:pt x="26" y="79"/>
                      <a:pt x="28" y="79"/>
                      <a:pt x="29" y="79"/>
                    </a:cubicBezTo>
                    <a:cubicBezTo>
                      <a:pt x="30" y="79"/>
                      <a:pt x="37" y="82"/>
                      <a:pt x="39" y="81"/>
                    </a:cubicBezTo>
                    <a:cubicBezTo>
                      <a:pt x="41" y="80"/>
                      <a:pt x="44" y="73"/>
                      <a:pt x="47" y="72"/>
                    </a:cubicBezTo>
                    <a:cubicBezTo>
                      <a:pt x="50" y="71"/>
                      <a:pt x="55" y="67"/>
                      <a:pt x="55" y="66"/>
                    </a:cubicBezTo>
                    <a:cubicBezTo>
                      <a:pt x="55" y="64"/>
                      <a:pt x="55" y="63"/>
                      <a:pt x="59" y="62"/>
                    </a:cubicBezTo>
                    <a:cubicBezTo>
                      <a:pt x="66" y="62"/>
                      <a:pt x="66" y="62"/>
                      <a:pt x="66" y="62"/>
                    </a:cubicBezTo>
                    <a:cubicBezTo>
                      <a:pt x="66" y="62"/>
                      <a:pt x="66" y="62"/>
                      <a:pt x="66" y="62"/>
                    </a:cubicBezTo>
                    <a:cubicBezTo>
                      <a:pt x="65" y="56"/>
                      <a:pt x="65" y="56"/>
                      <a:pt x="65" y="56"/>
                    </a:cubicBezTo>
                    <a:cubicBezTo>
                      <a:pt x="65" y="56"/>
                      <a:pt x="86" y="48"/>
                      <a:pt x="87" y="48"/>
                    </a:cubicBezTo>
                    <a:cubicBezTo>
                      <a:pt x="86" y="46"/>
                      <a:pt x="85" y="44"/>
                      <a:pt x="86" y="44"/>
                    </a:cubicBezTo>
                    <a:cubicBezTo>
                      <a:pt x="86" y="44"/>
                      <a:pt x="87" y="38"/>
                      <a:pt x="87" y="36"/>
                    </a:cubicBezTo>
                    <a:cubicBezTo>
                      <a:pt x="87" y="35"/>
                      <a:pt x="92" y="36"/>
                      <a:pt x="90" y="34"/>
                    </a:cubicBezTo>
                    <a:cubicBezTo>
                      <a:pt x="88" y="33"/>
                      <a:pt x="89" y="23"/>
                      <a:pt x="90" y="21"/>
                    </a:cubicBezTo>
                    <a:cubicBezTo>
                      <a:pt x="91" y="19"/>
                      <a:pt x="93" y="21"/>
                      <a:pt x="93" y="19"/>
                    </a:cubicBezTo>
                    <a:cubicBezTo>
                      <a:pt x="93" y="18"/>
                      <a:pt x="90" y="12"/>
                      <a:pt x="89" y="11"/>
                    </a:cubicBezTo>
                    <a:cubicBezTo>
                      <a:pt x="88" y="10"/>
                      <a:pt x="81" y="7"/>
                      <a:pt x="79" y="6"/>
                    </a:cubicBezTo>
                    <a:cubicBezTo>
                      <a:pt x="77" y="6"/>
                      <a:pt x="73" y="3"/>
                      <a:pt x="71"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0" name="Google Shape;1050;p42"/>
              <p:cNvSpPr/>
              <p:nvPr/>
            </p:nvSpPr>
            <p:spPr>
              <a:xfrm>
                <a:off x="5446699" y="4107364"/>
                <a:ext cx="36387" cy="32623"/>
              </a:xfrm>
              <a:custGeom>
                <a:avLst/>
                <a:gdLst/>
                <a:ahLst/>
                <a:cxnLst/>
                <a:rect l="l" t="t" r="r" b="b"/>
                <a:pathLst>
                  <a:path w="16" h="14" extrusionOk="0">
                    <a:moveTo>
                      <a:pt x="13" y="0"/>
                    </a:moveTo>
                    <a:cubicBezTo>
                      <a:pt x="11" y="1"/>
                      <a:pt x="9" y="1"/>
                      <a:pt x="8" y="2"/>
                    </a:cubicBezTo>
                    <a:cubicBezTo>
                      <a:pt x="7" y="2"/>
                      <a:pt x="7" y="3"/>
                      <a:pt x="4" y="2"/>
                    </a:cubicBezTo>
                    <a:cubicBezTo>
                      <a:pt x="4" y="3"/>
                      <a:pt x="4" y="3"/>
                      <a:pt x="3" y="3"/>
                    </a:cubicBezTo>
                    <a:cubicBezTo>
                      <a:pt x="1" y="4"/>
                      <a:pt x="2" y="8"/>
                      <a:pt x="2" y="8"/>
                    </a:cubicBezTo>
                    <a:cubicBezTo>
                      <a:pt x="2" y="8"/>
                      <a:pt x="0" y="8"/>
                      <a:pt x="0" y="11"/>
                    </a:cubicBezTo>
                    <a:cubicBezTo>
                      <a:pt x="0" y="12"/>
                      <a:pt x="1" y="13"/>
                      <a:pt x="2" y="13"/>
                    </a:cubicBezTo>
                    <a:cubicBezTo>
                      <a:pt x="3" y="13"/>
                      <a:pt x="4" y="13"/>
                      <a:pt x="4" y="13"/>
                    </a:cubicBezTo>
                    <a:cubicBezTo>
                      <a:pt x="9" y="14"/>
                      <a:pt x="8" y="11"/>
                      <a:pt x="8" y="11"/>
                    </a:cubicBezTo>
                    <a:cubicBezTo>
                      <a:pt x="8" y="11"/>
                      <a:pt x="15" y="11"/>
                      <a:pt x="15" y="9"/>
                    </a:cubicBezTo>
                    <a:cubicBezTo>
                      <a:pt x="16" y="7"/>
                      <a:pt x="14" y="4"/>
                      <a:pt x="14" y="4"/>
                    </a:cubicBezTo>
                    <a:lnTo>
                      <a:pt x="13" y="0"/>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1" name="Google Shape;1051;p42"/>
              <p:cNvSpPr/>
              <p:nvPr/>
            </p:nvSpPr>
            <p:spPr>
              <a:xfrm>
                <a:off x="5670041" y="3857674"/>
                <a:ext cx="190718" cy="258473"/>
              </a:xfrm>
              <a:custGeom>
                <a:avLst/>
                <a:gdLst/>
                <a:ahLst/>
                <a:cxnLst/>
                <a:rect l="l" t="t" r="r" b="b"/>
                <a:pathLst>
                  <a:path w="83" h="112" extrusionOk="0">
                    <a:moveTo>
                      <a:pt x="19" y="21"/>
                    </a:moveTo>
                    <a:cubicBezTo>
                      <a:pt x="21" y="22"/>
                      <a:pt x="23" y="26"/>
                      <a:pt x="25" y="26"/>
                    </a:cubicBezTo>
                    <a:cubicBezTo>
                      <a:pt x="26" y="27"/>
                      <a:pt x="35" y="30"/>
                      <a:pt x="41" y="32"/>
                    </a:cubicBezTo>
                    <a:cubicBezTo>
                      <a:pt x="47" y="34"/>
                      <a:pt x="50" y="34"/>
                      <a:pt x="52" y="34"/>
                    </a:cubicBezTo>
                    <a:cubicBezTo>
                      <a:pt x="54" y="34"/>
                      <a:pt x="56" y="35"/>
                      <a:pt x="55" y="36"/>
                    </a:cubicBezTo>
                    <a:cubicBezTo>
                      <a:pt x="53" y="37"/>
                      <a:pt x="36" y="55"/>
                      <a:pt x="33" y="58"/>
                    </a:cubicBezTo>
                    <a:cubicBezTo>
                      <a:pt x="31" y="60"/>
                      <a:pt x="30" y="59"/>
                      <a:pt x="24" y="59"/>
                    </a:cubicBezTo>
                    <a:cubicBezTo>
                      <a:pt x="19" y="59"/>
                      <a:pt x="15" y="65"/>
                      <a:pt x="14" y="65"/>
                    </a:cubicBezTo>
                    <a:cubicBezTo>
                      <a:pt x="13" y="65"/>
                      <a:pt x="10" y="65"/>
                      <a:pt x="7" y="66"/>
                    </a:cubicBezTo>
                    <a:cubicBezTo>
                      <a:pt x="4" y="71"/>
                      <a:pt x="4" y="71"/>
                      <a:pt x="4"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5"/>
                      <a:pt x="36" y="83"/>
                    </a:cubicBezTo>
                    <a:cubicBezTo>
                      <a:pt x="40" y="81"/>
                      <a:pt x="50" y="71"/>
                      <a:pt x="56" y="63"/>
                    </a:cubicBezTo>
                    <a:cubicBezTo>
                      <a:pt x="60" y="58"/>
                      <a:pt x="65" y="52"/>
                      <a:pt x="65" y="48"/>
                    </a:cubicBezTo>
                    <a:cubicBezTo>
                      <a:pt x="66" y="44"/>
                      <a:pt x="70" y="39"/>
                      <a:pt x="73" y="36"/>
                    </a:cubicBezTo>
                    <a:cubicBezTo>
                      <a:pt x="75" y="32"/>
                      <a:pt x="80" y="23"/>
                      <a:pt x="80" y="20"/>
                    </a:cubicBezTo>
                    <a:cubicBezTo>
                      <a:pt x="80" y="17"/>
                      <a:pt x="83" y="11"/>
                      <a:pt x="83" y="6"/>
                    </a:cubicBezTo>
                    <a:cubicBezTo>
                      <a:pt x="83" y="1"/>
                      <a:pt x="79" y="0"/>
                      <a:pt x="78" y="3"/>
                    </a:cubicBezTo>
                    <a:cubicBezTo>
                      <a:pt x="76" y="6"/>
                      <a:pt x="66" y="8"/>
                      <a:pt x="60" y="8"/>
                    </a:cubicBezTo>
                    <a:cubicBezTo>
                      <a:pt x="53" y="8"/>
                      <a:pt x="49" y="9"/>
                      <a:pt x="47" y="11"/>
                    </a:cubicBezTo>
                    <a:cubicBezTo>
                      <a:pt x="44" y="13"/>
                      <a:pt x="38" y="10"/>
                      <a:pt x="36" y="13"/>
                    </a:cubicBezTo>
                    <a:cubicBezTo>
                      <a:pt x="34" y="15"/>
                      <a:pt x="26" y="17"/>
                      <a:pt x="23" y="12"/>
                    </a:cubicBezTo>
                    <a:cubicBezTo>
                      <a:pt x="22" y="9"/>
                      <a:pt x="20" y="8"/>
                      <a:pt x="19" y="7"/>
                    </a:cubicBezTo>
                    <a:cubicBezTo>
                      <a:pt x="17" y="9"/>
                      <a:pt x="14" y="13"/>
                      <a:pt x="14" y="14"/>
                    </a:cubicBezTo>
                    <a:cubicBezTo>
                      <a:pt x="15" y="16"/>
                      <a:pt x="18" y="21"/>
                      <a:pt x="19" y="2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2" name="Google Shape;1052;p42"/>
              <p:cNvSpPr/>
              <p:nvPr/>
            </p:nvSpPr>
            <p:spPr>
              <a:xfrm>
                <a:off x="4678807" y="3385897"/>
                <a:ext cx="223341" cy="179426"/>
              </a:xfrm>
              <a:custGeom>
                <a:avLst/>
                <a:gdLst/>
                <a:ahLst/>
                <a:cxnLst/>
                <a:rect l="l" t="t" r="r" b="b"/>
                <a:pathLst>
                  <a:path w="97" h="78" extrusionOk="0">
                    <a:moveTo>
                      <a:pt x="36" y="78"/>
                    </a:moveTo>
                    <a:cubicBezTo>
                      <a:pt x="36" y="72"/>
                      <a:pt x="36" y="67"/>
                      <a:pt x="36" y="67"/>
                    </a:cubicBezTo>
                    <a:cubicBezTo>
                      <a:pt x="36" y="66"/>
                      <a:pt x="47" y="59"/>
                      <a:pt x="49" y="58"/>
                    </a:cubicBezTo>
                    <a:cubicBezTo>
                      <a:pt x="50" y="57"/>
                      <a:pt x="54" y="59"/>
                      <a:pt x="54" y="57"/>
                    </a:cubicBezTo>
                    <a:cubicBezTo>
                      <a:pt x="54" y="55"/>
                      <a:pt x="58" y="56"/>
                      <a:pt x="61" y="55"/>
                    </a:cubicBezTo>
                    <a:cubicBezTo>
                      <a:pt x="63" y="55"/>
                      <a:pt x="65" y="53"/>
                      <a:pt x="65" y="50"/>
                    </a:cubicBezTo>
                    <a:cubicBezTo>
                      <a:pt x="65" y="48"/>
                      <a:pt x="69" y="49"/>
                      <a:pt x="71" y="48"/>
                    </a:cubicBezTo>
                    <a:cubicBezTo>
                      <a:pt x="73" y="48"/>
                      <a:pt x="73" y="46"/>
                      <a:pt x="75" y="46"/>
                    </a:cubicBezTo>
                    <a:cubicBezTo>
                      <a:pt x="76" y="46"/>
                      <a:pt x="76" y="44"/>
                      <a:pt x="76" y="41"/>
                    </a:cubicBezTo>
                    <a:cubicBezTo>
                      <a:pt x="76" y="38"/>
                      <a:pt x="76" y="39"/>
                      <a:pt x="78" y="39"/>
                    </a:cubicBezTo>
                    <a:cubicBezTo>
                      <a:pt x="81" y="39"/>
                      <a:pt x="83" y="38"/>
                      <a:pt x="83" y="36"/>
                    </a:cubicBezTo>
                    <a:cubicBezTo>
                      <a:pt x="83" y="34"/>
                      <a:pt x="93" y="35"/>
                      <a:pt x="95" y="35"/>
                    </a:cubicBezTo>
                    <a:cubicBezTo>
                      <a:pt x="97" y="35"/>
                      <a:pt x="97" y="34"/>
                      <a:pt x="97" y="32"/>
                    </a:cubicBezTo>
                    <a:cubicBezTo>
                      <a:pt x="97" y="31"/>
                      <a:pt x="95" y="27"/>
                      <a:pt x="94" y="27"/>
                    </a:cubicBezTo>
                    <a:cubicBezTo>
                      <a:pt x="92" y="27"/>
                      <a:pt x="93" y="23"/>
                      <a:pt x="93" y="19"/>
                    </a:cubicBezTo>
                    <a:cubicBezTo>
                      <a:pt x="93" y="16"/>
                      <a:pt x="93" y="13"/>
                      <a:pt x="91" y="11"/>
                    </a:cubicBezTo>
                    <a:cubicBezTo>
                      <a:pt x="90" y="11"/>
                      <a:pt x="90" y="10"/>
                      <a:pt x="89" y="9"/>
                    </a:cubicBezTo>
                    <a:cubicBezTo>
                      <a:pt x="87" y="9"/>
                      <a:pt x="83" y="6"/>
                      <a:pt x="80" y="6"/>
                    </a:cubicBezTo>
                    <a:cubicBezTo>
                      <a:pt x="76" y="6"/>
                      <a:pt x="69" y="8"/>
                      <a:pt x="66" y="5"/>
                    </a:cubicBezTo>
                    <a:cubicBezTo>
                      <a:pt x="63" y="2"/>
                      <a:pt x="61" y="0"/>
                      <a:pt x="59" y="2"/>
                    </a:cubicBezTo>
                    <a:cubicBezTo>
                      <a:pt x="57" y="3"/>
                      <a:pt x="53" y="14"/>
                      <a:pt x="50" y="18"/>
                    </a:cubicBezTo>
                    <a:cubicBezTo>
                      <a:pt x="48" y="21"/>
                      <a:pt x="41" y="24"/>
                      <a:pt x="38" y="24"/>
                    </a:cubicBezTo>
                    <a:cubicBezTo>
                      <a:pt x="35" y="24"/>
                      <a:pt x="34" y="29"/>
                      <a:pt x="32" y="31"/>
                    </a:cubicBezTo>
                    <a:cubicBezTo>
                      <a:pt x="29" y="33"/>
                      <a:pt x="30" y="36"/>
                      <a:pt x="27" y="38"/>
                    </a:cubicBezTo>
                    <a:cubicBezTo>
                      <a:pt x="24" y="41"/>
                      <a:pt x="26" y="48"/>
                      <a:pt x="27" y="51"/>
                    </a:cubicBezTo>
                    <a:cubicBezTo>
                      <a:pt x="29" y="53"/>
                      <a:pt x="22" y="61"/>
                      <a:pt x="18" y="64"/>
                    </a:cubicBezTo>
                    <a:cubicBezTo>
                      <a:pt x="14" y="66"/>
                      <a:pt x="12" y="71"/>
                      <a:pt x="6" y="72"/>
                    </a:cubicBezTo>
                    <a:cubicBezTo>
                      <a:pt x="4" y="72"/>
                      <a:pt x="2" y="73"/>
                      <a:pt x="0" y="75"/>
                    </a:cubicBezTo>
                    <a:cubicBezTo>
                      <a:pt x="10" y="75"/>
                      <a:pt x="25" y="75"/>
                      <a:pt x="30" y="75"/>
                    </a:cubicBezTo>
                    <a:cubicBezTo>
                      <a:pt x="36" y="75"/>
                      <a:pt x="35" y="76"/>
                      <a:pt x="36" y="7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3" name="Google Shape;1053;p42"/>
              <p:cNvSpPr/>
              <p:nvPr/>
            </p:nvSpPr>
            <p:spPr>
              <a:xfrm>
                <a:off x="5058989" y="3355784"/>
                <a:ext cx="80302" cy="149312"/>
              </a:xfrm>
              <a:custGeom>
                <a:avLst/>
                <a:gdLst/>
                <a:ahLst/>
                <a:cxnLst/>
                <a:rect l="l" t="t" r="r" b="b"/>
                <a:pathLst>
                  <a:path w="35" h="65" extrusionOk="0">
                    <a:moveTo>
                      <a:pt x="10" y="16"/>
                    </a:moveTo>
                    <a:cubicBezTo>
                      <a:pt x="12" y="19"/>
                      <a:pt x="9" y="24"/>
                      <a:pt x="7" y="25"/>
                    </a:cubicBezTo>
                    <a:cubicBezTo>
                      <a:pt x="5" y="26"/>
                      <a:pt x="4" y="30"/>
                      <a:pt x="2" y="30"/>
                    </a:cubicBezTo>
                    <a:cubicBezTo>
                      <a:pt x="0" y="30"/>
                      <a:pt x="2" y="37"/>
                      <a:pt x="5" y="39"/>
                    </a:cubicBezTo>
                    <a:cubicBezTo>
                      <a:pt x="9" y="40"/>
                      <a:pt x="9" y="42"/>
                      <a:pt x="9" y="44"/>
                    </a:cubicBezTo>
                    <a:cubicBezTo>
                      <a:pt x="9" y="45"/>
                      <a:pt x="13" y="47"/>
                      <a:pt x="15" y="49"/>
                    </a:cubicBezTo>
                    <a:cubicBezTo>
                      <a:pt x="16" y="50"/>
                      <a:pt x="19" y="59"/>
                      <a:pt x="19" y="63"/>
                    </a:cubicBezTo>
                    <a:cubicBezTo>
                      <a:pt x="19" y="64"/>
                      <a:pt x="19" y="64"/>
                      <a:pt x="19" y="65"/>
                    </a:cubicBezTo>
                    <a:cubicBezTo>
                      <a:pt x="21" y="64"/>
                      <a:pt x="22" y="63"/>
                      <a:pt x="23" y="62"/>
                    </a:cubicBezTo>
                    <a:cubicBezTo>
                      <a:pt x="24" y="60"/>
                      <a:pt x="25" y="56"/>
                      <a:pt x="24" y="56"/>
                    </a:cubicBezTo>
                    <a:cubicBezTo>
                      <a:pt x="24" y="55"/>
                      <a:pt x="24" y="53"/>
                      <a:pt x="25" y="52"/>
                    </a:cubicBezTo>
                    <a:cubicBezTo>
                      <a:pt x="26" y="51"/>
                      <a:pt x="30" y="47"/>
                      <a:pt x="31" y="46"/>
                    </a:cubicBezTo>
                    <a:cubicBezTo>
                      <a:pt x="32" y="46"/>
                      <a:pt x="35" y="46"/>
                      <a:pt x="34" y="44"/>
                    </a:cubicBezTo>
                    <a:cubicBezTo>
                      <a:pt x="34" y="43"/>
                      <a:pt x="35" y="41"/>
                      <a:pt x="35" y="39"/>
                    </a:cubicBezTo>
                    <a:cubicBezTo>
                      <a:pt x="33" y="38"/>
                      <a:pt x="32" y="37"/>
                      <a:pt x="32" y="36"/>
                    </a:cubicBezTo>
                    <a:cubicBezTo>
                      <a:pt x="32" y="35"/>
                      <a:pt x="29" y="32"/>
                      <a:pt x="28" y="33"/>
                    </a:cubicBezTo>
                    <a:cubicBezTo>
                      <a:pt x="27" y="35"/>
                      <a:pt x="23" y="34"/>
                      <a:pt x="22" y="31"/>
                    </a:cubicBezTo>
                    <a:cubicBezTo>
                      <a:pt x="21" y="28"/>
                      <a:pt x="25" y="28"/>
                      <a:pt x="28" y="25"/>
                    </a:cubicBezTo>
                    <a:cubicBezTo>
                      <a:pt x="32" y="22"/>
                      <a:pt x="32" y="17"/>
                      <a:pt x="29" y="14"/>
                    </a:cubicBezTo>
                    <a:cubicBezTo>
                      <a:pt x="25" y="11"/>
                      <a:pt x="27" y="10"/>
                      <a:pt x="30" y="7"/>
                    </a:cubicBezTo>
                    <a:cubicBezTo>
                      <a:pt x="32" y="5"/>
                      <a:pt x="30" y="3"/>
                      <a:pt x="29" y="4"/>
                    </a:cubicBezTo>
                    <a:cubicBezTo>
                      <a:pt x="28" y="5"/>
                      <a:pt x="25" y="6"/>
                      <a:pt x="25" y="3"/>
                    </a:cubicBezTo>
                    <a:cubicBezTo>
                      <a:pt x="25" y="0"/>
                      <a:pt x="17" y="0"/>
                      <a:pt x="14" y="2"/>
                    </a:cubicBezTo>
                    <a:cubicBezTo>
                      <a:pt x="13" y="3"/>
                      <a:pt x="11" y="4"/>
                      <a:pt x="10" y="4"/>
                    </a:cubicBezTo>
                    <a:cubicBezTo>
                      <a:pt x="9" y="8"/>
                      <a:pt x="8" y="14"/>
                      <a:pt x="10" y="1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4" name="Google Shape;1054;p42"/>
              <p:cNvSpPr/>
              <p:nvPr/>
            </p:nvSpPr>
            <p:spPr>
              <a:xfrm>
                <a:off x="4761619" y="3360803"/>
                <a:ext cx="385201" cy="370144"/>
              </a:xfrm>
              <a:custGeom>
                <a:avLst/>
                <a:gdLst/>
                <a:ahLst/>
                <a:cxnLst/>
                <a:rect l="l" t="t" r="r" b="b"/>
                <a:pathLst>
                  <a:path w="167" h="161" extrusionOk="0">
                    <a:moveTo>
                      <a:pt x="57" y="30"/>
                    </a:moveTo>
                    <a:cubicBezTo>
                      <a:pt x="57" y="34"/>
                      <a:pt x="56" y="38"/>
                      <a:pt x="58" y="38"/>
                    </a:cubicBezTo>
                    <a:cubicBezTo>
                      <a:pt x="59" y="38"/>
                      <a:pt x="61" y="42"/>
                      <a:pt x="61" y="43"/>
                    </a:cubicBezTo>
                    <a:cubicBezTo>
                      <a:pt x="61" y="45"/>
                      <a:pt x="61" y="46"/>
                      <a:pt x="59" y="46"/>
                    </a:cubicBezTo>
                    <a:cubicBezTo>
                      <a:pt x="57" y="46"/>
                      <a:pt x="47" y="45"/>
                      <a:pt x="47" y="47"/>
                    </a:cubicBezTo>
                    <a:cubicBezTo>
                      <a:pt x="47" y="49"/>
                      <a:pt x="45" y="50"/>
                      <a:pt x="42" y="50"/>
                    </a:cubicBezTo>
                    <a:cubicBezTo>
                      <a:pt x="40" y="50"/>
                      <a:pt x="40" y="49"/>
                      <a:pt x="40" y="52"/>
                    </a:cubicBezTo>
                    <a:cubicBezTo>
                      <a:pt x="40" y="55"/>
                      <a:pt x="40" y="57"/>
                      <a:pt x="39" y="57"/>
                    </a:cubicBezTo>
                    <a:cubicBezTo>
                      <a:pt x="37" y="57"/>
                      <a:pt x="37" y="59"/>
                      <a:pt x="35" y="59"/>
                    </a:cubicBezTo>
                    <a:cubicBezTo>
                      <a:pt x="33" y="60"/>
                      <a:pt x="29" y="59"/>
                      <a:pt x="29" y="61"/>
                    </a:cubicBezTo>
                    <a:cubicBezTo>
                      <a:pt x="29" y="64"/>
                      <a:pt x="27" y="66"/>
                      <a:pt x="25" y="66"/>
                    </a:cubicBezTo>
                    <a:cubicBezTo>
                      <a:pt x="22" y="67"/>
                      <a:pt x="18" y="66"/>
                      <a:pt x="18" y="68"/>
                    </a:cubicBezTo>
                    <a:cubicBezTo>
                      <a:pt x="18" y="70"/>
                      <a:pt x="14" y="68"/>
                      <a:pt x="13" y="69"/>
                    </a:cubicBezTo>
                    <a:cubicBezTo>
                      <a:pt x="11" y="70"/>
                      <a:pt x="0" y="77"/>
                      <a:pt x="0" y="78"/>
                    </a:cubicBezTo>
                    <a:cubicBezTo>
                      <a:pt x="0" y="78"/>
                      <a:pt x="0" y="83"/>
                      <a:pt x="0" y="89"/>
                    </a:cubicBezTo>
                    <a:cubicBezTo>
                      <a:pt x="0" y="89"/>
                      <a:pt x="1" y="90"/>
                      <a:pt x="1" y="90"/>
                    </a:cubicBezTo>
                    <a:cubicBezTo>
                      <a:pt x="5" y="92"/>
                      <a:pt x="77" y="140"/>
                      <a:pt x="79" y="142"/>
                    </a:cubicBezTo>
                    <a:cubicBezTo>
                      <a:pt x="82" y="144"/>
                      <a:pt x="85" y="149"/>
                      <a:pt x="85" y="149"/>
                    </a:cubicBezTo>
                    <a:cubicBezTo>
                      <a:pt x="85" y="149"/>
                      <a:pt x="90" y="150"/>
                      <a:pt x="94" y="152"/>
                    </a:cubicBezTo>
                    <a:cubicBezTo>
                      <a:pt x="98" y="155"/>
                      <a:pt x="98" y="161"/>
                      <a:pt x="98" y="161"/>
                    </a:cubicBezTo>
                    <a:cubicBezTo>
                      <a:pt x="98" y="161"/>
                      <a:pt x="103" y="160"/>
                      <a:pt x="105" y="159"/>
                    </a:cubicBezTo>
                    <a:cubicBezTo>
                      <a:pt x="108" y="158"/>
                      <a:pt x="118" y="155"/>
                      <a:pt x="118" y="155"/>
                    </a:cubicBezTo>
                    <a:cubicBezTo>
                      <a:pt x="133" y="143"/>
                      <a:pt x="133" y="143"/>
                      <a:pt x="133" y="143"/>
                    </a:cubicBezTo>
                    <a:cubicBezTo>
                      <a:pt x="167" y="122"/>
                      <a:pt x="167" y="122"/>
                      <a:pt x="167" y="122"/>
                    </a:cubicBezTo>
                    <a:cubicBezTo>
                      <a:pt x="167" y="122"/>
                      <a:pt x="167" y="122"/>
                      <a:pt x="167" y="122"/>
                    </a:cubicBezTo>
                    <a:cubicBezTo>
                      <a:pt x="166" y="118"/>
                      <a:pt x="165" y="115"/>
                      <a:pt x="163" y="115"/>
                    </a:cubicBezTo>
                    <a:cubicBezTo>
                      <a:pt x="161" y="115"/>
                      <a:pt x="160" y="113"/>
                      <a:pt x="157" y="113"/>
                    </a:cubicBezTo>
                    <a:cubicBezTo>
                      <a:pt x="155" y="113"/>
                      <a:pt x="152" y="112"/>
                      <a:pt x="152" y="110"/>
                    </a:cubicBezTo>
                    <a:cubicBezTo>
                      <a:pt x="151" y="108"/>
                      <a:pt x="152" y="106"/>
                      <a:pt x="151" y="104"/>
                    </a:cubicBezTo>
                    <a:cubicBezTo>
                      <a:pt x="149" y="101"/>
                      <a:pt x="147" y="100"/>
                      <a:pt x="147" y="99"/>
                    </a:cubicBezTo>
                    <a:cubicBezTo>
                      <a:pt x="147" y="97"/>
                      <a:pt x="150" y="95"/>
                      <a:pt x="151" y="95"/>
                    </a:cubicBezTo>
                    <a:cubicBezTo>
                      <a:pt x="151" y="94"/>
                      <a:pt x="149" y="92"/>
                      <a:pt x="149" y="91"/>
                    </a:cubicBezTo>
                    <a:cubicBezTo>
                      <a:pt x="149" y="90"/>
                      <a:pt x="148" y="87"/>
                      <a:pt x="149" y="86"/>
                    </a:cubicBezTo>
                    <a:cubicBezTo>
                      <a:pt x="151" y="84"/>
                      <a:pt x="151" y="83"/>
                      <a:pt x="150" y="80"/>
                    </a:cubicBezTo>
                    <a:cubicBezTo>
                      <a:pt x="149" y="78"/>
                      <a:pt x="152" y="75"/>
                      <a:pt x="150" y="72"/>
                    </a:cubicBezTo>
                    <a:cubicBezTo>
                      <a:pt x="149" y="69"/>
                      <a:pt x="146" y="66"/>
                      <a:pt x="147" y="65"/>
                    </a:cubicBezTo>
                    <a:cubicBezTo>
                      <a:pt x="147" y="64"/>
                      <a:pt x="147" y="64"/>
                      <a:pt x="148" y="63"/>
                    </a:cubicBezTo>
                    <a:cubicBezTo>
                      <a:pt x="148" y="62"/>
                      <a:pt x="148" y="62"/>
                      <a:pt x="148" y="61"/>
                    </a:cubicBezTo>
                    <a:cubicBezTo>
                      <a:pt x="148" y="57"/>
                      <a:pt x="145" y="48"/>
                      <a:pt x="144" y="47"/>
                    </a:cubicBezTo>
                    <a:cubicBezTo>
                      <a:pt x="142" y="45"/>
                      <a:pt x="138" y="43"/>
                      <a:pt x="138" y="42"/>
                    </a:cubicBezTo>
                    <a:cubicBezTo>
                      <a:pt x="138" y="40"/>
                      <a:pt x="138" y="38"/>
                      <a:pt x="134" y="37"/>
                    </a:cubicBezTo>
                    <a:cubicBezTo>
                      <a:pt x="131" y="35"/>
                      <a:pt x="129" y="28"/>
                      <a:pt x="131" y="28"/>
                    </a:cubicBezTo>
                    <a:cubicBezTo>
                      <a:pt x="133" y="28"/>
                      <a:pt x="134" y="24"/>
                      <a:pt x="136" y="23"/>
                    </a:cubicBezTo>
                    <a:cubicBezTo>
                      <a:pt x="138" y="22"/>
                      <a:pt x="141" y="17"/>
                      <a:pt x="139" y="14"/>
                    </a:cubicBezTo>
                    <a:cubicBezTo>
                      <a:pt x="137" y="12"/>
                      <a:pt x="138" y="6"/>
                      <a:pt x="139" y="2"/>
                    </a:cubicBezTo>
                    <a:cubicBezTo>
                      <a:pt x="136" y="2"/>
                      <a:pt x="132" y="0"/>
                      <a:pt x="131" y="0"/>
                    </a:cubicBezTo>
                    <a:cubicBezTo>
                      <a:pt x="130" y="0"/>
                      <a:pt x="126" y="1"/>
                      <a:pt x="123" y="1"/>
                    </a:cubicBezTo>
                    <a:cubicBezTo>
                      <a:pt x="120" y="1"/>
                      <a:pt x="114" y="5"/>
                      <a:pt x="112" y="3"/>
                    </a:cubicBezTo>
                    <a:cubicBezTo>
                      <a:pt x="110" y="1"/>
                      <a:pt x="88" y="5"/>
                      <a:pt x="82" y="5"/>
                    </a:cubicBezTo>
                    <a:cubicBezTo>
                      <a:pt x="75" y="5"/>
                      <a:pt x="73" y="12"/>
                      <a:pt x="69" y="12"/>
                    </a:cubicBezTo>
                    <a:cubicBezTo>
                      <a:pt x="65" y="12"/>
                      <a:pt x="60" y="15"/>
                      <a:pt x="56" y="18"/>
                    </a:cubicBezTo>
                    <a:cubicBezTo>
                      <a:pt x="56" y="19"/>
                      <a:pt x="55" y="20"/>
                      <a:pt x="53" y="20"/>
                    </a:cubicBezTo>
                    <a:cubicBezTo>
                      <a:pt x="54" y="21"/>
                      <a:pt x="54" y="22"/>
                      <a:pt x="55" y="22"/>
                    </a:cubicBezTo>
                    <a:cubicBezTo>
                      <a:pt x="57" y="24"/>
                      <a:pt x="57" y="27"/>
                      <a:pt x="57" y="3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5" name="Google Shape;1055;p42"/>
              <p:cNvSpPr/>
              <p:nvPr/>
            </p:nvSpPr>
            <p:spPr>
              <a:xfrm>
                <a:off x="5097886" y="3446124"/>
                <a:ext cx="283568" cy="271021"/>
              </a:xfrm>
              <a:custGeom>
                <a:avLst/>
                <a:gdLst/>
                <a:ahLst/>
                <a:cxnLst/>
                <a:rect l="l" t="t" r="r" b="b"/>
                <a:pathLst>
                  <a:path w="123" h="118" extrusionOk="0">
                    <a:moveTo>
                      <a:pt x="14" y="7"/>
                    </a:moveTo>
                    <a:cubicBezTo>
                      <a:pt x="13" y="8"/>
                      <a:pt x="9" y="12"/>
                      <a:pt x="8" y="13"/>
                    </a:cubicBezTo>
                    <a:cubicBezTo>
                      <a:pt x="7" y="14"/>
                      <a:pt x="7" y="16"/>
                      <a:pt x="7" y="17"/>
                    </a:cubicBezTo>
                    <a:cubicBezTo>
                      <a:pt x="8" y="17"/>
                      <a:pt x="7" y="21"/>
                      <a:pt x="6" y="23"/>
                    </a:cubicBezTo>
                    <a:cubicBezTo>
                      <a:pt x="5" y="25"/>
                      <a:pt x="1" y="26"/>
                      <a:pt x="1" y="28"/>
                    </a:cubicBezTo>
                    <a:cubicBezTo>
                      <a:pt x="0" y="29"/>
                      <a:pt x="3" y="32"/>
                      <a:pt x="4" y="35"/>
                    </a:cubicBezTo>
                    <a:cubicBezTo>
                      <a:pt x="6" y="38"/>
                      <a:pt x="3" y="41"/>
                      <a:pt x="4" y="43"/>
                    </a:cubicBezTo>
                    <a:cubicBezTo>
                      <a:pt x="5" y="46"/>
                      <a:pt x="5" y="47"/>
                      <a:pt x="3" y="49"/>
                    </a:cubicBezTo>
                    <a:cubicBezTo>
                      <a:pt x="2" y="50"/>
                      <a:pt x="3" y="53"/>
                      <a:pt x="3" y="54"/>
                    </a:cubicBezTo>
                    <a:cubicBezTo>
                      <a:pt x="3" y="55"/>
                      <a:pt x="5" y="57"/>
                      <a:pt x="5" y="58"/>
                    </a:cubicBezTo>
                    <a:cubicBezTo>
                      <a:pt x="4" y="58"/>
                      <a:pt x="1" y="60"/>
                      <a:pt x="1" y="62"/>
                    </a:cubicBezTo>
                    <a:cubicBezTo>
                      <a:pt x="1" y="63"/>
                      <a:pt x="3" y="64"/>
                      <a:pt x="5" y="67"/>
                    </a:cubicBezTo>
                    <a:cubicBezTo>
                      <a:pt x="6" y="69"/>
                      <a:pt x="5" y="71"/>
                      <a:pt x="6" y="73"/>
                    </a:cubicBezTo>
                    <a:cubicBezTo>
                      <a:pt x="6" y="75"/>
                      <a:pt x="9" y="76"/>
                      <a:pt x="11" y="76"/>
                    </a:cubicBezTo>
                    <a:cubicBezTo>
                      <a:pt x="14" y="76"/>
                      <a:pt x="15" y="78"/>
                      <a:pt x="17" y="78"/>
                    </a:cubicBezTo>
                    <a:cubicBezTo>
                      <a:pt x="19" y="78"/>
                      <a:pt x="20" y="81"/>
                      <a:pt x="21" y="85"/>
                    </a:cubicBezTo>
                    <a:cubicBezTo>
                      <a:pt x="22" y="85"/>
                      <a:pt x="30" y="85"/>
                      <a:pt x="33" y="87"/>
                    </a:cubicBezTo>
                    <a:cubicBezTo>
                      <a:pt x="36" y="89"/>
                      <a:pt x="38" y="92"/>
                      <a:pt x="38" y="92"/>
                    </a:cubicBezTo>
                    <a:cubicBezTo>
                      <a:pt x="52" y="85"/>
                      <a:pt x="52" y="85"/>
                      <a:pt x="52" y="85"/>
                    </a:cubicBezTo>
                    <a:cubicBezTo>
                      <a:pt x="113" y="118"/>
                      <a:pt x="113" y="118"/>
                      <a:pt x="113" y="118"/>
                    </a:cubicBezTo>
                    <a:cubicBezTo>
                      <a:pt x="113" y="113"/>
                      <a:pt x="113" y="113"/>
                      <a:pt x="113" y="113"/>
                    </a:cubicBezTo>
                    <a:cubicBezTo>
                      <a:pt x="120" y="113"/>
                      <a:pt x="120" y="113"/>
                      <a:pt x="120" y="113"/>
                    </a:cubicBezTo>
                    <a:cubicBezTo>
                      <a:pt x="120" y="113"/>
                      <a:pt x="120" y="40"/>
                      <a:pt x="120" y="35"/>
                    </a:cubicBezTo>
                    <a:cubicBezTo>
                      <a:pt x="120" y="29"/>
                      <a:pt x="118" y="26"/>
                      <a:pt x="120" y="23"/>
                    </a:cubicBezTo>
                    <a:cubicBezTo>
                      <a:pt x="123" y="20"/>
                      <a:pt x="119" y="18"/>
                      <a:pt x="121" y="13"/>
                    </a:cubicBezTo>
                    <a:cubicBezTo>
                      <a:pt x="122" y="12"/>
                      <a:pt x="122" y="11"/>
                      <a:pt x="122" y="11"/>
                    </a:cubicBezTo>
                    <a:cubicBezTo>
                      <a:pt x="122" y="11"/>
                      <a:pt x="122" y="11"/>
                      <a:pt x="122" y="10"/>
                    </a:cubicBezTo>
                    <a:cubicBezTo>
                      <a:pt x="121" y="9"/>
                      <a:pt x="118" y="9"/>
                      <a:pt x="111" y="8"/>
                    </a:cubicBezTo>
                    <a:cubicBezTo>
                      <a:pt x="104" y="7"/>
                      <a:pt x="107" y="2"/>
                      <a:pt x="99" y="1"/>
                    </a:cubicBezTo>
                    <a:cubicBezTo>
                      <a:pt x="91" y="1"/>
                      <a:pt x="81" y="7"/>
                      <a:pt x="81" y="10"/>
                    </a:cubicBezTo>
                    <a:cubicBezTo>
                      <a:pt x="81" y="14"/>
                      <a:pt x="85" y="17"/>
                      <a:pt x="82" y="21"/>
                    </a:cubicBezTo>
                    <a:cubicBezTo>
                      <a:pt x="79" y="24"/>
                      <a:pt x="74" y="25"/>
                      <a:pt x="70" y="21"/>
                    </a:cubicBezTo>
                    <a:cubicBezTo>
                      <a:pt x="66" y="17"/>
                      <a:pt x="60" y="16"/>
                      <a:pt x="55" y="16"/>
                    </a:cubicBezTo>
                    <a:cubicBezTo>
                      <a:pt x="50" y="16"/>
                      <a:pt x="46" y="13"/>
                      <a:pt x="47" y="10"/>
                    </a:cubicBezTo>
                    <a:cubicBezTo>
                      <a:pt x="47" y="7"/>
                      <a:pt x="46" y="6"/>
                      <a:pt x="42" y="5"/>
                    </a:cubicBezTo>
                    <a:cubicBezTo>
                      <a:pt x="38" y="5"/>
                      <a:pt x="34" y="1"/>
                      <a:pt x="27" y="2"/>
                    </a:cubicBezTo>
                    <a:cubicBezTo>
                      <a:pt x="23" y="3"/>
                      <a:pt x="20" y="2"/>
                      <a:pt x="18" y="0"/>
                    </a:cubicBezTo>
                    <a:cubicBezTo>
                      <a:pt x="18" y="2"/>
                      <a:pt x="17" y="4"/>
                      <a:pt x="17" y="5"/>
                    </a:cubicBezTo>
                    <a:cubicBezTo>
                      <a:pt x="18" y="7"/>
                      <a:pt x="15" y="7"/>
                      <a:pt x="14"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6" name="Google Shape;1056;p42"/>
              <p:cNvSpPr/>
              <p:nvPr/>
            </p:nvSpPr>
            <p:spPr>
              <a:xfrm>
                <a:off x="4612307" y="3823796"/>
                <a:ext cx="55208" cy="18821"/>
              </a:xfrm>
              <a:custGeom>
                <a:avLst/>
                <a:gdLst/>
                <a:ahLst/>
                <a:cxnLst/>
                <a:rect l="l" t="t" r="r" b="b"/>
                <a:pathLst>
                  <a:path w="24" h="8" extrusionOk="0">
                    <a:moveTo>
                      <a:pt x="12" y="5"/>
                    </a:moveTo>
                    <a:cubicBezTo>
                      <a:pt x="14" y="4"/>
                      <a:pt x="16" y="7"/>
                      <a:pt x="19" y="7"/>
                    </a:cubicBezTo>
                    <a:cubicBezTo>
                      <a:pt x="21" y="7"/>
                      <a:pt x="24" y="6"/>
                      <a:pt x="24" y="6"/>
                    </a:cubicBezTo>
                    <a:cubicBezTo>
                      <a:pt x="24" y="6"/>
                      <a:pt x="23" y="5"/>
                      <a:pt x="19" y="5"/>
                    </a:cubicBezTo>
                    <a:cubicBezTo>
                      <a:pt x="15" y="5"/>
                      <a:pt x="15" y="0"/>
                      <a:pt x="12" y="2"/>
                    </a:cubicBezTo>
                    <a:cubicBezTo>
                      <a:pt x="8" y="4"/>
                      <a:pt x="6" y="4"/>
                      <a:pt x="1" y="4"/>
                    </a:cubicBezTo>
                    <a:cubicBezTo>
                      <a:pt x="1" y="5"/>
                      <a:pt x="1" y="7"/>
                      <a:pt x="0" y="8"/>
                    </a:cubicBezTo>
                    <a:cubicBezTo>
                      <a:pt x="2" y="8"/>
                      <a:pt x="2" y="8"/>
                      <a:pt x="3" y="8"/>
                    </a:cubicBezTo>
                    <a:cubicBezTo>
                      <a:pt x="5" y="8"/>
                      <a:pt x="10" y="7"/>
                      <a:pt x="12" y="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7" name="Google Shape;1057;p42"/>
              <p:cNvSpPr/>
              <p:nvPr/>
            </p:nvSpPr>
            <p:spPr>
              <a:xfrm>
                <a:off x="4599759" y="3772353"/>
                <a:ext cx="111671" cy="87831"/>
              </a:xfrm>
              <a:custGeom>
                <a:avLst/>
                <a:gdLst/>
                <a:ahLst/>
                <a:cxnLst/>
                <a:rect l="l" t="t" r="r" b="b"/>
                <a:pathLst>
                  <a:path w="48" h="38" extrusionOk="0">
                    <a:moveTo>
                      <a:pt x="11" y="36"/>
                    </a:moveTo>
                    <a:cubicBezTo>
                      <a:pt x="13" y="36"/>
                      <a:pt x="16" y="34"/>
                      <a:pt x="16" y="34"/>
                    </a:cubicBezTo>
                    <a:cubicBezTo>
                      <a:pt x="16" y="34"/>
                      <a:pt x="26" y="34"/>
                      <a:pt x="27" y="33"/>
                    </a:cubicBezTo>
                    <a:cubicBezTo>
                      <a:pt x="28" y="33"/>
                      <a:pt x="29" y="34"/>
                      <a:pt x="30" y="34"/>
                    </a:cubicBezTo>
                    <a:cubicBezTo>
                      <a:pt x="30" y="34"/>
                      <a:pt x="30" y="33"/>
                      <a:pt x="30" y="33"/>
                    </a:cubicBezTo>
                    <a:cubicBezTo>
                      <a:pt x="30" y="33"/>
                      <a:pt x="35" y="34"/>
                      <a:pt x="35" y="36"/>
                    </a:cubicBezTo>
                    <a:cubicBezTo>
                      <a:pt x="36" y="37"/>
                      <a:pt x="43" y="38"/>
                      <a:pt x="47" y="36"/>
                    </a:cubicBezTo>
                    <a:cubicBezTo>
                      <a:pt x="47" y="36"/>
                      <a:pt x="48" y="36"/>
                      <a:pt x="48" y="36"/>
                    </a:cubicBezTo>
                    <a:cubicBezTo>
                      <a:pt x="48" y="34"/>
                      <a:pt x="48" y="32"/>
                      <a:pt x="48" y="31"/>
                    </a:cubicBezTo>
                    <a:cubicBezTo>
                      <a:pt x="48" y="30"/>
                      <a:pt x="45" y="27"/>
                      <a:pt x="44" y="26"/>
                    </a:cubicBezTo>
                    <a:cubicBezTo>
                      <a:pt x="42" y="24"/>
                      <a:pt x="42" y="21"/>
                      <a:pt x="42" y="21"/>
                    </a:cubicBezTo>
                    <a:cubicBezTo>
                      <a:pt x="41" y="18"/>
                      <a:pt x="41" y="18"/>
                      <a:pt x="41" y="18"/>
                    </a:cubicBezTo>
                    <a:cubicBezTo>
                      <a:pt x="41" y="18"/>
                      <a:pt x="40" y="14"/>
                      <a:pt x="36" y="13"/>
                    </a:cubicBezTo>
                    <a:cubicBezTo>
                      <a:pt x="33" y="12"/>
                      <a:pt x="31" y="5"/>
                      <a:pt x="31" y="5"/>
                    </a:cubicBezTo>
                    <a:cubicBezTo>
                      <a:pt x="28" y="5"/>
                      <a:pt x="28" y="5"/>
                      <a:pt x="28" y="5"/>
                    </a:cubicBezTo>
                    <a:cubicBezTo>
                      <a:pt x="28" y="5"/>
                      <a:pt x="26" y="3"/>
                      <a:pt x="23" y="2"/>
                    </a:cubicBezTo>
                    <a:cubicBezTo>
                      <a:pt x="21" y="0"/>
                      <a:pt x="17" y="2"/>
                      <a:pt x="17" y="2"/>
                    </a:cubicBezTo>
                    <a:cubicBezTo>
                      <a:pt x="17" y="2"/>
                      <a:pt x="13" y="3"/>
                      <a:pt x="10" y="2"/>
                    </a:cubicBezTo>
                    <a:cubicBezTo>
                      <a:pt x="7" y="2"/>
                      <a:pt x="8" y="5"/>
                      <a:pt x="5" y="6"/>
                    </a:cubicBezTo>
                    <a:cubicBezTo>
                      <a:pt x="5" y="6"/>
                      <a:pt x="5" y="6"/>
                      <a:pt x="5" y="6"/>
                    </a:cubicBezTo>
                    <a:cubicBezTo>
                      <a:pt x="5" y="8"/>
                      <a:pt x="4" y="11"/>
                      <a:pt x="3" y="13"/>
                    </a:cubicBezTo>
                    <a:cubicBezTo>
                      <a:pt x="0" y="17"/>
                      <a:pt x="4" y="22"/>
                      <a:pt x="6" y="24"/>
                    </a:cubicBezTo>
                    <a:cubicBezTo>
                      <a:pt x="6" y="24"/>
                      <a:pt x="7" y="25"/>
                      <a:pt x="6" y="26"/>
                    </a:cubicBezTo>
                    <a:cubicBezTo>
                      <a:pt x="11" y="26"/>
                      <a:pt x="13" y="26"/>
                      <a:pt x="17" y="24"/>
                    </a:cubicBezTo>
                    <a:cubicBezTo>
                      <a:pt x="20" y="22"/>
                      <a:pt x="20" y="27"/>
                      <a:pt x="24" y="27"/>
                    </a:cubicBezTo>
                    <a:cubicBezTo>
                      <a:pt x="28" y="27"/>
                      <a:pt x="29" y="28"/>
                      <a:pt x="29" y="28"/>
                    </a:cubicBezTo>
                    <a:cubicBezTo>
                      <a:pt x="29" y="28"/>
                      <a:pt x="26" y="29"/>
                      <a:pt x="24" y="29"/>
                    </a:cubicBezTo>
                    <a:cubicBezTo>
                      <a:pt x="21" y="29"/>
                      <a:pt x="19" y="26"/>
                      <a:pt x="17" y="27"/>
                    </a:cubicBezTo>
                    <a:cubicBezTo>
                      <a:pt x="15" y="29"/>
                      <a:pt x="10" y="30"/>
                      <a:pt x="8" y="30"/>
                    </a:cubicBezTo>
                    <a:cubicBezTo>
                      <a:pt x="7" y="30"/>
                      <a:pt x="7" y="30"/>
                      <a:pt x="5" y="30"/>
                    </a:cubicBezTo>
                    <a:cubicBezTo>
                      <a:pt x="5" y="32"/>
                      <a:pt x="5" y="33"/>
                      <a:pt x="6" y="34"/>
                    </a:cubicBezTo>
                    <a:cubicBezTo>
                      <a:pt x="7" y="34"/>
                      <a:pt x="7" y="35"/>
                      <a:pt x="7" y="35"/>
                    </a:cubicBezTo>
                    <a:cubicBezTo>
                      <a:pt x="11" y="34"/>
                      <a:pt x="10" y="36"/>
                      <a:pt x="11" y="3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8" name="Google Shape;1058;p42"/>
              <p:cNvSpPr/>
              <p:nvPr/>
            </p:nvSpPr>
            <p:spPr>
              <a:xfrm>
                <a:off x="4616071" y="3848891"/>
                <a:ext cx="52698" cy="32623"/>
              </a:xfrm>
              <a:custGeom>
                <a:avLst/>
                <a:gdLst/>
                <a:ahLst/>
                <a:cxnLst/>
                <a:rect l="l" t="t" r="r" b="b"/>
                <a:pathLst>
                  <a:path w="23" h="14" extrusionOk="0">
                    <a:moveTo>
                      <a:pt x="12" y="13"/>
                    </a:moveTo>
                    <a:cubicBezTo>
                      <a:pt x="14" y="12"/>
                      <a:pt x="17" y="8"/>
                      <a:pt x="18" y="9"/>
                    </a:cubicBezTo>
                    <a:cubicBezTo>
                      <a:pt x="20" y="10"/>
                      <a:pt x="21" y="8"/>
                      <a:pt x="21" y="8"/>
                    </a:cubicBezTo>
                    <a:cubicBezTo>
                      <a:pt x="21" y="7"/>
                      <a:pt x="19" y="5"/>
                      <a:pt x="21" y="4"/>
                    </a:cubicBezTo>
                    <a:cubicBezTo>
                      <a:pt x="22" y="4"/>
                      <a:pt x="22" y="2"/>
                      <a:pt x="23" y="1"/>
                    </a:cubicBezTo>
                    <a:cubicBezTo>
                      <a:pt x="22" y="1"/>
                      <a:pt x="21" y="0"/>
                      <a:pt x="20" y="0"/>
                    </a:cubicBezTo>
                    <a:cubicBezTo>
                      <a:pt x="19" y="1"/>
                      <a:pt x="9" y="1"/>
                      <a:pt x="9" y="1"/>
                    </a:cubicBezTo>
                    <a:cubicBezTo>
                      <a:pt x="9" y="1"/>
                      <a:pt x="6" y="3"/>
                      <a:pt x="4" y="3"/>
                    </a:cubicBezTo>
                    <a:cubicBezTo>
                      <a:pt x="3" y="3"/>
                      <a:pt x="4" y="1"/>
                      <a:pt x="0" y="2"/>
                    </a:cubicBezTo>
                    <a:cubicBezTo>
                      <a:pt x="2" y="5"/>
                      <a:pt x="2" y="6"/>
                      <a:pt x="7" y="7"/>
                    </a:cubicBezTo>
                    <a:cubicBezTo>
                      <a:pt x="11" y="8"/>
                      <a:pt x="6" y="11"/>
                      <a:pt x="10" y="13"/>
                    </a:cubicBezTo>
                    <a:cubicBezTo>
                      <a:pt x="10" y="13"/>
                      <a:pt x="11" y="14"/>
                      <a:pt x="11" y="14"/>
                    </a:cubicBezTo>
                    <a:cubicBezTo>
                      <a:pt x="11" y="13"/>
                      <a:pt x="12" y="13"/>
                      <a:pt x="12" y="1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9" name="Google Shape;1059;p42"/>
              <p:cNvSpPr/>
              <p:nvPr/>
            </p:nvSpPr>
            <p:spPr>
              <a:xfrm>
                <a:off x="5190735" y="3876495"/>
                <a:ext cx="228360" cy="161860"/>
              </a:xfrm>
              <a:custGeom>
                <a:avLst/>
                <a:gdLst/>
                <a:ahLst/>
                <a:cxnLst/>
                <a:rect l="l" t="t" r="r" b="b"/>
                <a:pathLst>
                  <a:path w="99" h="70" extrusionOk="0">
                    <a:moveTo>
                      <a:pt x="91" y="40"/>
                    </a:moveTo>
                    <a:cubicBezTo>
                      <a:pt x="91" y="39"/>
                      <a:pt x="91" y="37"/>
                      <a:pt x="88" y="35"/>
                    </a:cubicBezTo>
                    <a:cubicBezTo>
                      <a:pt x="85" y="32"/>
                      <a:pt x="83" y="32"/>
                      <a:pt x="83" y="30"/>
                    </a:cubicBezTo>
                    <a:cubicBezTo>
                      <a:pt x="83" y="29"/>
                      <a:pt x="82" y="28"/>
                      <a:pt x="80" y="25"/>
                    </a:cubicBezTo>
                    <a:cubicBezTo>
                      <a:pt x="77" y="22"/>
                      <a:pt x="74" y="22"/>
                      <a:pt x="74" y="22"/>
                    </a:cubicBezTo>
                    <a:cubicBezTo>
                      <a:pt x="73" y="20"/>
                      <a:pt x="73" y="20"/>
                      <a:pt x="73" y="20"/>
                    </a:cubicBezTo>
                    <a:cubicBezTo>
                      <a:pt x="69" y="19"/>
                      <a:pt x="69" y="19"/>
                      <a:pt x="69" y="19"/>
                    </a:cubicBezTo>
                    <a:cubicBezTo>
                      <a:pt x="69" y="19"/>
                      <a:pt x="67" y="18"/>
                      <a:pt x="70" y="16"/>
                    </a:cubicBezTo>
                    <a:cubicBezTo>
                      <a:pt x="73" y="15"/>
                      <a:pt x="70" y="11"/>
                      <a:pt x="70" y="9"/>
                    </a:cubicBezTo>
                    <a:cubicBezTo>
                      <a:pt x="69" y="8"/>
                      <a:pt x="65" y="3"/>
                      <a:pt x="64" y="2"/>
                    </a:cubicBezTo>
                    <a:cubicBezTo>
                      <a:pt x="63" y="2"/>
                      <a:pt x="63" y="2"/>
                      <a:pt x="62" y="1"/>
                    </a:cubicBezTo>
                    <a:cubicBezTo>
                      <a:pt x="61" y="0"/>
                      <a:pt x="57" y="2"/>
                      <a:pt x="56" y="4"/>
                    </a:cubicBezTo>
                    <a:cubicBezTo>
                      <a:pt x="54" y="6"/>
                      <a:pt x="55" y="7"/>
                      <a:pt x="54" y="8"/>
                    </a:cubicBezTo>
                    <a:cubicBezTo>
                      <a:pt x="53" y="9"/>
                      <a:pt x="49" y="13"/>
                      <a:pt x="46" y="16"/>
                    </a:cubicBezTo>
                    <a:cubicBezTo>
                      <a:pt x="44" y="19"/>
                      <a:pt x="37" y="17"/>
                      <a:pt x="35" y="18"/>
                    </a:cubicBezTo>
                    <a:cubicBezTo>
                      <a:pt x="33" y="19"/>
                      <a:pt x="36" y="21"/>
                      <a:pt x="34" y="23"/>
                    </a:cubicBezTo>
                    <a:cubicBezTo>
                      <a:pt x="33" y="24"/>
                      <a:pt x="29" y="26"/>
                      <a:pt x="27" y="26"/>
                    </a:cubicBezTo>
                    <a:cubicBezTo>
                      <a:pt x="26" y="27"/>
                      <a:pt x="20" y="27"/>
                      <a:pt x="18" y="29"/>
                    </a:cubicBezTo>
                    <a:cubicBezTo>
                      <a:pt x="17" y="31"/>
                      <a:pt x="15" y="27"/>
                      <a:pt x="13" y="29"/>
                    </a:cubicBezTo>
                    <a:cubicBezTo>
                      <a:pt x="12" y="31"/>
                      <a:pt x="10" y="32"/>
                      <a:pt x="9" y="31"/>
                    </a:cubicBezTo>
                    <a:cubicBezTo>
                      <a:pt x="8" y="31"/>
                      <a:pt x="8" y="30"/>
                      <a:pt x="8" y="30"/>
                    </a:cubicBezTo>
                    <a:cubicBezTo>
                      <a:pt x="6" y="31"/>
                      <a:pt x="5" y="33"/>
                      <a:pt x="4" y="35"/>
                    </a:cubicBezTo>
                    <a:cubicBezTo>
                      <a:pt x="3" y="38"/>
                      <a:pt x="0" y="41"/>
                      <a:pt x="0" y="43"/>
                    </a:cubicBezTo>
                    <a:cubicBezTo>
                      <a:pt x="0" y="45"/>
                      <a:pt x="1" y="47"/>
                      <a:pt x="1" y="50"/>
                    </a:cubicBezTo>
                    <a:cubicBezTo>
                      <a:pt x="1" y="52"/>
                      <a:pt x="2" y="54"/>
                      <a:pt x="3" y="56"/>
                    </a:cubicBezTo>
                    <a:cubicBezTo>
                      <a:pt x="5" y="58"/>
                      <a:pt x="5" y="61"/>
                      <a:pt x="5" y="61"/>
                    </a:cubicBezTo>
                    <a:cubicBezTo>
                      <a:pt x="5" y="61"/>
                      <a:pt x="5" y="62"/>
                      <a:pt x="6" y="64"/>
                    </a:cubicBezTo>
                    <a:cubicBezTo>
                      <a:pt x="8" y="65"/>
                      <a:pt x="11" y="67"/>
                      <a:pt x="12" y="69"/>
                    </a:cubicBezTo>
                    <a:cubicBezTo>
                      <a:pt x="12" y="69"/>
                      <a:pt x="12" y="70"/>
                      <a:pt x="13" y="70"/>
                    </a:cubicBezTo>
                    <a:cubicBezTo>
                      <a:pt x="13" y="70"/>
                      <a:pt x="13" y="70"/>
                      <a:pt x="14" y="69"/>
                    </a:cubicBezTo>
                    <a:cubicBezTo>
                      <a:pt x="15" y="67"/>
                      <a:pt x="15" y="63"/>
                      <a:pt x="15" y="63"/>
                    </a:cubicBezTo>
                    <a:cubicBezTo>
                      <a:pt x="19" y="62"/>
                      <a:pt x="19" y="62"/>
                      <a:pt x="19" y="62"/>
                    </a:cubicBezTo>
                    <a:cubicBezTo>
                      <a:pt x="23" y="61"/>
                      <a:pt x="23" y="61"/>
                      <a:pt x="23" y="61"/>
                    </a:cubicBezTo>
                    <a:cubicBezTo>
                      <a:pt x="30" y="62"/>
                      <a:pt x="30" y="62"/>
                      <a:pt x="30" y="62"/>
                    </a:cubicBezTo>
                    <a:cubicBezTo>
                      <a:pt x="30" y="57"/>
                      <a:pt x="30" y="57"/>
                      <a:pt x="30" y="57"/>
                    </a:cubicBezTo>
                    <a:cubicBezTo>
                      <a:pt x="30" y="57"/>
                      <a:pt x="35" y="50"/>
                      <a:pt x="38" y="50"/>
                    </a:cubicBezTo>
                    <a:cubicBezTo>
                      <a:pt x="42" y="50"/>
                      <a:pt x="45" y="55"/>
                      <a:pt x="45" y="55"/>
                    </a:cubicBezTo>
                    <a:cubicBezTo>
                      <a:pt x="60" y="58"/>
                      <a:pt x="60" y="58"/>
                      <a:pt x="60" y="58"/>
                    </a:cubicBezTo>
                    <a:cubicBezTo>
                      <a:pt x="60" y="58"/>
                      <a:pt x="61" y="53"/>
                      <a:pt x="63" y="52"/>
                    </a:cubicBezTo>
                    <a:cubicBezTo>
                      <a:pt x="64" y="51"/>
                      <a:pt x="67" y="53"/>
                      <a:pt x="69" y="52"/>
                    </a:cubicBezTo>
                    <a:cubicBezTo>
                      <a:pt x="71" y="51"/>
                      <a:pt x="74" y="50"/>
                      <a:pt x="77" y="50"/>
                    </a:cubicBezTo>
                    <a:cubicBezTo>
                      <a:pt x="81" y="50"/>
                      <a:pt x="82" y="52"/>
                      <a:pt x="84" y="49"/>
                    </a:cubicBezTo>
                    <a:cubicBezTo>
                      <a:pt x="85" y="46"/>
                      <a:pt x="93" y="50"/>
                      <a:pt x="93" y="50"/>
                    </a:cubicBezTo>
                    <a:cubicBezTo>
                      <a:pt x="99" y="49"/>
                      <a:pt x="99" y="49"/>
                      <a:pt x="99" y="49"/>
                    </a:cubicBezTo>
                    <a:cubicBezTo>
                      <a:pt x="97" y="44"/>
                      <a:pt x="97" y="44"/>
                      <a:pt x="97" y="44"/>
                    </a:cubicBezTo>
                    <a:cubicBezTo>
                      <a:pt x="97" y="44"/>
                      <a:pt x="91" y="42"/>
                      <a:pt x="91" y="4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0" name="Google Shape;1060;p42"/>
              <p:cNvSpPr/>
              <p:nvPr/>
            </p:nvSpPr>
            <p:spPr>
              <a:xfrm>
                <a:off x="4973668" y="3826306"/>
                <a:ext cx="220832" cy="181935"/>
              </a:xfrm>
              <a:custGeom>
                <a:avLst/>
                <a:gdLst/>
                <a:ahLst/>
                <a:cxnLst/>
                <a:rect l="l" t="t" r="r" b="b"/>
                <a:pathLst>
                  <a:path w="96" h="79" extrusionOk="0">
                    <a:moveTo>
                      <a:pt x="59" y="58"/>
                    </a:moveTo>
                    <a:cubicBezTo>
                      <a:pt x="60" y="57"/>
                      <a:pt x="62" y="58"/>
                      <a:pt x="64" y="57"/>
                    </a:cubicBezTo>
                    <a:cubicBezTo>
                      <a:pt x="65" y="56"/>
                      <a:pt x="69" y="59"/>
                      <a:pt x="69" y="61"/>
                    </a:cubicBezTo>
                    <a:cubicBezTo>
                      <a:pt x="70" y="63"/>
                      <a:pt x="71" y="60"/>
                      <a:pt x="73" y="57"/>
                    </a:cubicBezTo>
                    <a:cubicBezTo>
                      <a:pt x="74" y="55"/>
                      <a:pt x="79" y="47"/>
                      <a:pt x="79" y="45"/>
                    </a:cubicBezTo>
                    <a:cubicBezTo>
                      <a:pt x="79" y="43"/>
                      <a:pt x="83" y="41"/>
                      <a:pt x="83" y="40"/>
                    </a:cubicBezTo>
                    <a:cubicBezTo>
                      <a:pt x="83" y="39"/>
                      <a:pt x="82" y="36"/>
                      <a:pt x="83" y="36"/>
                    </a:cubicBezTo>
                    <a:cubicBezTo>
                      <a:pt x="85" y="35"/>
                      <a:pt x="86" y="32"/>
                      <a:pt x="85" y="31"/>
                    </a:cubicBezTo>
                    <a:cubicBezTo>
                      <a:pt x="85" y="30"/>
                      <a:pt x="89" y="23"/>
                      <a:pt x="90" y="22"/>
                    </a:cubicBezTo>
                    <a:cubicBezTo>
                      <a:pt x="91" y="21"/>
                      <a:pt x="95" y="21"/>
                      <a:pt x="95" y="19"/>
                    </a:cubicBezTo>
                    <a:cubicBezTo>
                      <a:pt x="95" y="17"/>
                      <a:pt x="96" y="15"/>
                      <a:pt x="94" y="14"/>
                    </a:cubicBezTo>
                    <a:cubicBezTo>
                      <a:pt x="93" y="14"/>
                      <a:pt x="91" y="12"/>
                      <a:pt x="91" y="11"/>
                    </a:cubicBezTo>
                    <a:cubicBezTo>
                      <a:pt x="91" y="10"/>
                      <a:pt x="91" y="8"/>
                      <a:pt x="92" y="7"/>
                    </a:cubicBezTo>
                    <a:cubicBezTo>
                      <a:pt x="90" y="6"/>
                      <a:pt x="90" y="4"/>
                      <a:pt x="88" y="3"/>
                    </a:cubicBezTo>
                    <a:cubicBezTo>
                      <a:pt x="87" y="2"/>
                      <a:pt x="87" y="1"/>
                      <a:pt x="86" y="2"/>
                    </a:cubicBezTo>
                    <a:cubicBezTo>
                      <a:pt x="84" y="2"/>
                      <a:pt x="82" y="6"/>
                      <a:pt x="80" y="7"/>
                    </a:cubicBezTo>
                    <a:cubicBezTo>
                      <a:pt x="78" y="8"/>
                      <a:pt x="75" y="6"/>
                      <a:pt x="73" y="5"/>
                    </a:cubicBezTo>
                    <a:cubicBezTo>
                      <a:pt x="72" y="5"/>
                      <a:pt x="65" y="5"/>
                      <a:pt x="63" y="5"/>
                    </a:cubicBezTo>
                    <a:cubicBezTo>
                      <a:pt x="61" y="5"/>
                      <a:pt x="59" y="8"/>
                      <a:pt x="57" y="9"/>
                    </a:cubicBezTo>
                    <a:cubicBezTo>
                      <a:pt x="55" y="10"/>
                      <a:pt x="51" y="9"/>
                      <a:pt x="49" y="9"/>
                    </a:cubicBezTo>
                    <a:cubicBezTo>
                      <a:pt x="48" y="8"/>
                      <a:pt x="44" y="6"/>
                      <a:pt x="43" y="6"/>
                    </a:cubicBezTo>
                    <a:cubicBezTo>
                      <a:pt x="42" y="6"/>
                      <a:pt x="39" y="6"/>
                      <a:pt x="36" y="7"/>
                    </a:cubicBezTo>
                    <a:cubicBezTo>
                      <a:pt x="34" y="9"/>
                      <a:pt x="33" y="5"/>
                      <a:pt x="32" y="3"/>
                    </a:cubicBezTo>
                    <a:cubicBezTo>
                      <a:pt x="30" y="1"/>
                      <a:pt x="27" y="3"/>
                      <a:pt x="25" y="1"/>
                    </a:cubicBezTo>
                    <a:cubicBezTo>
                      <a:pt x="24" y="0"/>
                      <a:pt x="22" y="3"/>
                      <a:pt x="21" y="3"/>
                    </a:cubicBezTo>
                    <a:cubicBezTo>
                      <a:pt x="19" y="3"/>
                      <a:pt x="15" y="2"/>
                      <a:pt x="13" y="3"/>
                    </a:cubicBezTo>
                    <a:cubicBezTo>
                      <a:pt x="12" y="4"/>
                      <a:pt x="12" y="9"/>
                      <a:pt x="11" y="9"/>
                    </a:cubicBezTo>
                    <a:cubicBezTo>
                      <a:pt x="11" y="10"/>
                      <a:pt x="8" y="13"/>
                      <a:pt x="8" y="15"/>
                    </a:cubicBezTo>
                    <a:cubicBezTo>
                      <a:pt x="8" y="16"/>
                      <a:pt x="8" y="16"/>
                      <a:pt x="7" y="17"/>
                    </a:cubicBezTo>
                    <a:cubicBezTo>
                      <a:pt x="7" y="19"/>
                      <a:pt x="8" y="21"/>
                      <a:pt x="8" y="22"/>
                    </a:cubicBezTo>
                    <a:cubicBezTo>
                      <a:pt x="8" y="24"/>
                      <a:pt x="9" y="32"/>
                      <a:pt x="7" y="33"/>
                    </a:cubicBezTo>
                    <a:cubicBezTo>
                      <a:pt x="5" y="35"/>
                      <a:pt x="4" y="38"/>
                      <a:pt x="4" y="38"/>
                    </a:cubicBezTo>
                    <a:cubicBezTo>
                      <a:pt x="4" y="38"/>
                      <a:pt x="1" y="40"/>
                      <a:pt x="1" y="44"/>
                    </a:cubicBezTo>
                    <a:cubicBezTo>
                      <a:pt x="0" y="48"/>
                      <a:pt x="1" y="50"/>
                      <a:pt x="1" y="53"/>
                    </a:cubicBezTo>
                    <a:cubicBezTo>
                      <a:pt x="1" y="56"/>
                      <a:pt x="2" y="57"/>
                      <a:pt x="3" y="60"/>
                    </a:cubicBezTo>
                    <a:cubicBezTo>
                      <a:pt x="3" y="60"/>
                      <a:pt x="3" y="60"/>
                      <a:pt x="3" y="60"/>
                    </a:cubicBezTo>
                    <a:cubicBezTo>
                      <a:pt x="5" y="62"/>
                      <a:pt x="12" y="62"/>
                      <a:pt x="15" y="63"/>
                    </a:cubicBezTo>
                    <a:cubicBezTo>
                      <a:pt x="19" y="64"/>
                      <a:pt x="23" y="69"/>
                      <a:pt x="23" y="71"/>
                    </a:cubicBezTo>
                    <a:cubicBezTo>
                      <a:pt x="23" y="73"/>
                      <a:pt x="25" y="77"/>
                      <a:pt x="27" y="78"/>
                    </a:cubicBezTo>
                    <a:cubicBezTo>
                      <a:pt x="29" y="79"/>
                      <a:pt x="33" y="76"/>
                      <a:pt x="35" y="76"/>
                    </a:cubicBezTo>
                    <a:cubicBezTo>
                      <a:pt x="37" y="76"/>
                      <a:pt x="45" y="76"/>
                      <a:pt x="46" y="75"/>
                    </a:cubicBezTo>
                    <a:cubicBezTo>
                      <a:pt x="47" y="75"/>
                      <a:pt x="47" y="75"/>
                      <a:pt x="47" y="75"/>
                    </a:cubicBezTo>
                    <a:cubicBezTo>
                      <a:pt x="49" y="70"/>
                      <a:pt x="50" y="66"/>
                      <a:pt x="50" y="66"/>
                    </a:cubicBezTo>
                    <a:cubicBezTo>
                      <a:pt x="50" y="66"/>
                      <a:pt x="58" y="58"/>
                      <a:pt x="59" y="5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1" name="Google Shape;1061;p42"/>
              <p:cNvSpPr/>
              <p:nvPr/>
            </p:nvSpPr>
            <p:spPr>
              <a:xfrm>
                <a:off x="4937281" y="3853910"/>
                <a:ext cx="56463" cy="115435"/>
              </a:xfrm>
              <a:custGeom>
                <a:avLst/>
                <a:gdLst/>
                <a:ahLst/>
                <a:cxnLst/>
                <a:rect l="l" t="t" r="r" b="b"/>
                <a:pathLst>
                  <a:path w="25" h="50" extrusionOk="0">
                    <a:moveTo>
                      <a:pt x="17" y="32"/>
                    </a:moveTo>
                    <a:cubicBezTo>
                      <a:pt x="17" y="28"/>
                      <a:pt x="20" y="26"/>
                      <a:pt x="20" y="26"/>
                    </a:cubicBezTo>
                    <a:cubicBezTo>
                      <a:pt x="20" y="26"/>
                      <a:pt x="21" y="23"/>
                      <a:pt x="23" y="21"/>
                    </a:cubicBezTo>
                    <a:cubicBezTo>
                      <a:pt x="25" y="20"/>
                      <a:pt x="24" y="12"/>
                      <a:pt x="24" y="10"/>
                    </a:cubicBezTo>
                    <a:cubicBezTo>
                      <a:pt x="24" y="9"/>
                      <a:pt x="23" y="7"/>
                      <a:pt x="23" y="5"/>
                    </a:cubicBezTo>
                    <a:cubicBezTo>
                      <a:pt x="23" y="5"/>
                      <a:pt x="22" y="5"/>
                      <a:pt x="21" y="4"/>
                    </a:cubicBezTo>
                    <a:cubicBezTo>
                      <a:pt x="18" y="4"/>
                      <a:pt x="20" y="1"/>
                      <a:pt x="18" y="1"/>
                    </a:cubicBezTo>
                    <a:cubicBezTo>
                      <a:pt x="16" y="0"/>
                      <a:pt x="15" y="3"/>
                      <a:pt x="15" y="4"/>
                    </a:cubicBezTo>
                    <a:cubicBezTo>
                      <a:pt x="16" y="6"/>
                      <a:pt x="14" y="6"/>
                      <a:pt x="13" y="8"/>
                    </a:cubicBezTo>
                    <a:cubicBezTo>
                      <a:pt x="12" y="9"/>
                      <a:pt x="8" y="9"/>
                      <a:pt x="6" y="9"/>
                    </a:cubicBezTo>
                    <a:cubicBezTo>
                      <a:pt x="5" y="9"/>
                      <a:pt x="3" y="12"/>
                      <a:pt x="2" y="12"/>
                    </a:cubicBezTo>
                    <a:cubicBezTo>
                      <a:pt x="1" y="12"/>
                      <a:pt x="1" y="12"/>
                      <a:pt x="0" y="12"/>
                    </a:cubicBezTo>
                    <a:cubicBezTo>
                      <a:pt x="1" y="18"/>
                      <a:pt x="2" y="18"/>
                      <a:pt x="5" y="20"/>
                    </a:cubicBezTo>
                    <a:cubicBezTo>
                      <a:pt x="8" y="22"/>
                      <a:pt x="5" y="24"/>
                      <a:pt x="6" y="26"/>
                    </a:cubicBezTo>
                    <a:cubicBezTo>
                      <a:pt x="8" y="27"/>
                      <a:pt x="7" y="31"/>
                      <a:pt x="8" y="35"/>
                    </a:cubicBezTo>
                    <a:cubicBezTo>
                      <a:pt x="8" y="38"/>
                      <a:pt x="8" y="45"/>
                      <a:pt x="8" y="50"/>
                    </a:cubicBezTo>
                    <a:cubicBezTo>
                      <a:pt x="10" y="50"/>
                      <a:pt x="12" y="50"/>
                      <a:pt x="14" y="50"/>
                    </a:cubicBezTo>
                    <a:cubicBezTo>
                      <a:pt x="16" y="50"/>
                      <a:pt x="18" y="46"/>
                      <a:pt x="19" y="48"/>
                    </a:cubicBezTo>
                    <a:cubicBezTo>
                      <a:pt x="18" y="45"/>
                      <a:pt x="17" y="44"/>
                      <a:pt x="17" y="41"/>
                    </a:cubicBezTo>
                    <a:cubicBezTo>
                      <a:pt x="17" y="38"/>
                      <a:pt x="16" y="36"/>
                      <a:pt x="17" y="3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2" name="Google Shape;1062;p42"/>
              <p:cNvSpPr/>
              <p:nvPr/>
            </p:nvSpPr>
            <p:spPr>
              <a:xfrm>
                <a:off x="4920969" y="3879004"/>
                <a:ext cx="33878" cy="96614"/>
              </a:xfrm>
              <a:custGeom>
                <a:avLst/>
                <a:gdLst/>
                <a:ahLst/>
                <a:cxnLst/>
                <a:rect l="l" t="t" r="r" b="b"/>
                <a:pathLst>
                  <a:path w="15" h="42" extrusionOk="0">
                    <a:moveTo>
                      <a:pt x="13" y="15"/>
                    </a:moveTo>
                    <a:cubicBezTo>
                      <a:pt x="12" y="13"/>
                      <a:pt x="15" y="11"/>
                      <a:pt x="12" y="9"/>
                    </a:cubicBezTo>
                    <a:cubicBezTo>
                      <a:pt x="9" y="7"/>
                      <a:pt x="8" y="7"/>
                      <a:pt x="7" y="1"/>
                    </a:cubicBezTo>
                    <a:cubicBezTo>
                      <a:pt x="6" y="1"/>
                      <a:pt x="3" y="0"/>
                      <a:pt x="1" y="0"/>
                    </a:cubicBezTo>
                    <a:cubicBezTo>
                      <a:pt x="1" y="0"/>
                      <a:pt x="1" y="0"/>
                      <a:pt x="0" y="0"/>
                    </a:cubicBezTo>
                    <a:cubicBezTo>
                      <a:pt x="1" y="3"/>
                      <a:pt x="1" y="5"/>
                      <a:pt x="2" y="5"/>
                    </a:cubicBezTo>
                    <a:cubicBezTo>
                      <a:pt x="3" y="6"/>
                      <a:pt x="4" y="8"/>
                      <a:pt x="4" y="10"/>
                    </a:cubicBezTo>
                    <a:cubicBezTo>
                      <a:pt x="4" y="13"/>
                      <a:pt x="3" y="19"/>
                      <a:pt x="4" y="22"/>
                    </a:cubicBezTo>
                    <a:cubicBezTo>
                      <a:pt x="5" y="24"/>
                      <a:pt x="6" y="28"/>
                      <a:pt x="6" y="33"/>
                    </a:cubicBezTo>
                    <a:cubicBezTo>
                      <a:pt x="6" y="35"/>
                      <a:pt x="8" y="39"/>
                      <a:pt x="9" y="42"/>
                    </a:cubicBezTo>
                    <a:cubicBezTo>
                      <a:pt x="10" y="41"/>
                      <a:pt x="10" y="41"/>
                      <a:pt x="11" y="41"/>
                    </a:cubicBezTo>
                    <a:cubicBezTo>
                      <a:pt x="12" y="40"/>
                      <a:pt x="14" y="39"/>
                      <a:pt x="15" y="39"/>
                    </a:cubicBezTo>
                    <a:cubicBezTo>
                      <a:pt x="15" y="34"/>
                      <a:pt x="15" y="27"/>
                      <a:pt x="15" y="24"/>
                    </a:cubicBezTo>
                    <a:cubicBezTo>
                      <a:pt x="14" y="20"/>
                      <a:pt x="15" y="16"/>
                      <a:pt x="13" y="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3" name="Google Shape;1063;p42"/>
              <p:cNvSpPr/>
              <p:nvPr/>
            </p:nvSpPr>
            <p:spPr>
              <a:xfrm>
                <a:off x="5081574" y="3842617"/>
                <a:ext cx="139275" cy="212049"/>
              </a:xfrm>
              <a:custGeom>
                <a:avLst/>
                <a:gdLst/>
                <a:ahLst/>
                <a:cxnLst/>
                <a:rect l="l" t="t" r="r" b="b"/>
                <a:pathLst>
                  <a:path w="60" h="92" extrusionOk="0">
                    <a:moveTo>
                      <a:pt x="25" y="88"/>
                    </a:moveTo>
                    <a:cubicBezTo>
                      <a:pt x="25" y="88"/>
                      <a:pt x="44" y="89"/>
                      <a:pt x="47" y="88"/>
                    </a:cubicBezTo>
                    <a:cubicBezTo>
                      <a:pt x="49" y="88"/>
                      <a:pt x="58" y="92"/>
                      <a:pt x="58" y="92"/>
                    </a:cubicBezTo>
                    <a:cubicBezTo>
                      <a:pt x="58" y="92"/>
                      <a:pt x="58" y="88"/>
                      <a:pt x="60" y="85"/>
                    </a:cubicBezTo>
                    <a:cubicBezTo>
                      <a:pt x="59" y="85"/>
                      <a:pt x="59" y="84"/>
                      <a:pt x="59" y="84"/>
                    </a:cubicBezTo>
                    <a:cubicBezTo>
                      <a:pt x="58" y="82"/>
                      <a:pt x="55" y="80"/>
                      <a:pt x="53" y="79"/>
                    </a:cubicBezTo>
                    <a:cubicBezTo>
                      <a:pt x="52" y="77"/>
                      <a:pt x="52" y="76"/>
                      <a:pt x="52" y="76"/>
                    </a:cubicBezTo>
                    <a:cubicBezTo>
                      <a:pt x="52" y="76"/>
                      <a:pt x="52" y="73"/>
                      <a:pt x="50" y="71"/>
                    </a:cubicBezTo>
                    <a:cubicBezTo>
                      <a:pt x="49" y="69"/>
                      <a:pt x="48" y="67"/>
                      <a:pt x="48" y="65"/>
                    </a:cubicBezTo>
                    <a:cubicBezTo>
                      <a:pt x="48" y="62"/>
                      <a:pt x="47" y="60"/>
                      <a:pt x="47" y="58"/>
                    </a:cubicBezTo>
                    <a:cubicBezTo>
                      <a:pt x="47" y="56"/>
                      <a:pt x="50" y="53"/>
                      <a:pt x="51" y="50"/>
                    </a:cubicBezTo>
                    <a:cubicBezTo>
                      <a:pt x="52" y="48"/>
                      <a:pt x="53" y="46"/>
                      <a:pt x="55" y="45"/>
                    </a:cubicBezTo>
                    <a:cubicBezTo>
                      <a:pt x="54" y="44"/>
                      <a:pt x="53" y="42"/>
                      <a:pt x="53" y="39"/>
                    </a:cubicBezTo>
                    <a:cubicBezTo>
                      <a:pt x="52" y="36"/>
                      <a:pt x="49" y="35"/>
                      <a:pt x="46" y="32"/>
                    </a:cubicBezTo>
                    <a:cubicBezTo>
                      <a:pt x="43" y="29"/>
                      <a:pt x="44" y="28"/>
                      <a:pt x="44" y="27"/>
                    </a:cubicBezTo>
                    <a:cubicBezTo>
                      <a:pt x="44" y="25"/>
                      <a:pt x="48" y="25"/>
                      <a:pt x="51" y="26"/>
                    </a:cubicBezTo>
                    <a:cubicBezTo>
                      <a:pt x="54" y="26"/>
                      <a:pt x="55" y="25"/>
                      <a:pt x="54" y="24"/>
                    </a:cubicBezTo>
                    <a:cubicBezTo>
                      <a:pt x="53" y="24"/>
                      <a:pt x="51" y="18"/>
                      <a:pt x="51" y="14"/>
                    </a:cubicBezTo>
                    <a:cubicBezTo>
                      <a:pt x="51" y="11"/>
                      <a:pt x="50" y="9"/>
                      <a:pt x="50" y="7"/>
                    </a:cubicBezTo>
                    <a:cubicBezTo>
                      <a:pt x="50" y="5"/>
                      <a:pt x="47" y="0"/>
                      <a:pt x="45" y="0"/>
                    </a:cubicBezTo>
                    <a:cubicBezTo>
                      <a:pt x="45" y="0"/>
                      <a:pt x="45" y="0"/>
                      <a:pt x="45" y="0"/>
                    </a:cubicBezTo>
                    <a:cubicBezTo>
                      <a:pt x="44" y="1"/>
                      <a:pt x="44" y="3"/>
                      <a:pt x="44" y="4"/>
                    </a:cubicBezTo>
                    <a:cubicBezTo>
                      <a:pt x="44" y="5"/>
                      <a:pt x="46" y="7"/>
                      <a:pt x="47" y="7"/>
                    </a:cubicBezTo>
                    <a:cubicBezTo>
                      <a:pt x="49" y="8"/>
                      <a:pt x="48" y="10"/>
                      <a:pt x="48" y="12"/>
                    </a:cubicBezTo>
                    <a:cubicBezTo>
                      <a:pt x="48" y="14"/>
                      <a:pt x="44" y="14"/>
                      <a:pt x="43" y="15"/>
                    </a:cubicBezTo>
                    <a:cubicBezTo>
                      <a:pt x="42" y="16"/>
                      <a:pt x="38" y="23"/>
                      <a:pt x="38" y="24"/>
                    </a:cubicBezTo>
                    <a:cubicBezTo>
                      <a:pt x="39" y="25"/>
                      <a:pt x="38" y="28"/>
                      <a:pt x="36" y="29"/>
                    </a:cubicBezTo>
                    <a:cubicBezTo>
                      <a:pt x="35" y="29"/>
                      <a:pt x="36" y="32"/>
                      <a:pt x="36" y="33"/>
                    </a:cubicBezTo>
                    <a:cubicBezTo>
                      <a:pt x="36" y="34"/>
                      <a:pt x="32" y="36"/>
                      <a:pt x="32" y="38"/>
                    </a:cubicBezTo>
                    <a:cubicBezTo>
                      <a:pt x="32" y="40"/>
                      <a:pt x="27" y="48"/>
                      <a:pt x="26" y="50"/>
                    </a:cubicBezTo>
                    <a:cubicBezTo>
                      <a:pt x="24" y="53"/>
                      <a:pt x="23" y="56"/>
                      <a:pt x="22" y="54"/>
                    </a:cubicBezTo>
                    <a:cubicBezTo>
                      <a:pt x="22" y="52"/>
                      <a:pt x="18" y="49"/>
                      <a:pt x="17" y="50"/>
                    </a:cubicBezTo>
                    <a:cubicBezTo>
                      <a:pt x="15" y="51"/>
                      <a:pt x="13" y="50"/>
                      <a:pt x="12" y="51"/>
                    </a:cubicBezTo>
                    <a:cubicBezTo>
                      <a:pt x="11" y="51"/>
                      <a:pt x="3" y="59"/>
                      <a:pt x="3" y="59"/>
                    </a:cubicBezTo>
                    <a:cubicBezTo>
                      <a:pt x="3" y="59"/>
                      <a:pt x="2" y="63"/>
                      <a:pt x="0" y="68"/>
                    </a:cubicBezTo>
                    <a:cubicBezTo>
                      <a:pt x="1" y="69"/>
                      <a:pt x="3" y="71"/>
                      <a:pt x="4" y="72"/>
                    </a:cubicBezTo>
                    <a:cubicBezTo>
                      <a:pt x="5" y="75"/>
                      <a:pt x="9" y="73"/>
                      <a:pt x="10" y="74"/>
                    </a:cubicBezTo>
                    <a:cubicBezTo>
                      <a:pt x="11" y="74"/>
                      <a:pt x="13" y="80"/>
                      <a:pt x="12" y="82"/>
                    </a:cubicBezTo>
                    <a:cubicBezTo>
                      <a:pt x="12" y="83"/>
                      <a:pt x="10" y="87"/>
                      <a:pt x="11" y="89"/>
                    </a:cubicBezTo>
                    <a:cubicBezTo>
                      <a:pt x="22" y="89"/>
                      <a:pt x="22" y="89"/>
                      <a:pt x="22" y="89"/>
                    </a:cubicBezTo>
                    <a:lnTo>
                      <a:pt x="25" y="88"/>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4" name="Google Shape;1064;p42"/>
              <p:cNvSpPr/>
              <p:nvPr/>
            </p:nvSpPr>
            <p:spPr>
              <a:xfrm>
                <a:off x="4761619" y="3886533"/>
                <a:ext cx="115435" cy="116689"/>
              </a:xfrm>
              <a:custGeom>
                <a:avLst/>
                <a:gdLst/>
                <a:ahLst/>
                <a:cxnLst/>
                <a:rect l="l" t="t" r="r" b="b"/>
                <a:pathLst>
                  <a:path w="50" h="51" extrusionOk="0">
                    <a:moveTo>
                      <a:pt x="47" y="43"/>
                    </a:moveTo>
                    <a:cubicBezTo>
                      <a:pt x="46" y="42"/>
                      <a:pt x="44" y="35"/>
                      <a:pt x="44" y="34"/>
                    </a:cubicBezTo>
                    <a:cubicBezTo>
                      <a:pt x="44" y="33"/>
                      <a:pt x="47" y="28"/>
                      <a:pt x="47" y="26"/>
                    </a:cubicBezTo>
                    <a:cubicBezTo>
                      <a:pt x="47" y="24"/>
                      <a:pt x="50" y="23"/>
                      <a:pt x="50" y="21"/>
                    </a:cubicBezTo>
                    <a:cubicBezTo>
                      <a:pt x="50" y="19"/>
                      <a:pt x="49" y="13"/>
                      <a:pt x="47" y="8"/>
                    </a:cubicBezTo>
                    <a:cubicBezTo>
                      <a:pt x="47" y="8"/>
                      <a:pt x="46" y="8"/>
                      <a:pt x="46" y="8"/>
                    </a:cubicBezTo>
                    <a:cubicBezTo>
                      <a:pt x="44" y="6"/>
                      <a:pt x="38" y="6"/>
                      <a:pt x="36" y="9"/>
                    </a:cubicBezTo>
                    <a:cubicBezTo>
                      <a:pt x="34" y="11"/>
                      <a:pt x="30" y="7"/>
                      <a:pt x="29" y="5"/>
                    </a:cubicBezTo>
                    <a:cubicBezTo>
                      <a:pt x="29" y="4"/>
                      <a:pt x="25" y="2"/>
                      <a:pt x="23" y="3"/>
                    </a:cubicBezTo>
                    <a:cubicBezTo>
                      <a:pt x="21" y="5"/>
                      <a:pt x="20" y="4"/>
                      <a:pt x="20" y="2"/>
                    </a:cubicBezTo>
                    <a:cubicBezTo>
                      <a:pt x="20" y="0"/>
                      <a:pt x="17" y="1"/>
                      <a:pt x="16" y="3"/>
                    </a:cubicBezTo>
                    <a:cubicBezTo>
                      <a:pt x="16" y="5"/>
                      <a:pt x="13" y="6"/>
                      <a:pt x="12" y="5"/>
                    </a:cubicBezTo>
                    <a:cubicBezTo>
                      <a:pt x="11" y="4"/>
                      <a:pt x="9" y="2"/>
                      <a:pt x="8" y="4"/>
                    </a:cubicBezTo>
                    <a:cubicBezTo>
                      <a:pt x="7" y="5"/>
                      <a:pt x="6" y="5"/>
                      <a:pt x="5" y="4"/>
                    </a:cubicBezTo>
                    <a:cubicBezTo>
                      <a:pt x="4" y="7"/>
                      <a:pt x="4" y="10"/>
                      <a:pt x="5" y="11"/>
                    </a:cubicBezTo>
                    <a:cubicBezTo>
                      <a:pt x="6" y="12"/>
                      <a:pt x="7" y="14"/>
                      <a:pt x="6" y="15"/>
                    </a:cubicBezTo>
                    <a:cubicBezTo>
                      <a:pt x="6" y="16"/>
                      <a:pt x="9" y="18"/>
                      <a:pt x="8" y="20"/>
                    </a:cubicBezTo>
                    <a:cubicBezTo>
                      <a:pt x="6" y="21"/>
                      <a:pt x="5" y="18"/>
                      <a:pt x="4" y="20"/>
                    </a:cubicBezTo>
                    <a:cubicBezTo>
                      <a:pt x="3" y="22"/>
                      <a:pt x="6" y="24"/>
                      <a:pt x="5" y="25"/>
                    </a:cubicBezTo>
                    <a:cubicBezTo>
                      <a:pt x="4" y="26"/>
                      <a:pt x="2" y="27"/>
                      <a:pt x="2" y="29"/>
                    </a:cubicBezTo>
                    <a:cubicBezTo>
                      <a:pt x="3" y="32"/>
                      <a:pt x="3" y="34"/>
                      <a:pt x="1" y="35"/>
                    </a:cubicBezTo>
                    <a:cubicBezTo>
                      <a:pt x="0" y="36"/>
                      <a:pt x="2" y="36"/>
                      <a:pt x="4" y="38"/>
                    </a:cubicBezTo>
                    <a:cubicBezTo>
                      <a:pt x="7" y="39"/>
                      <a:pt x="11" y="41"/>
                      <a:pt x="10" y="44"/>
                    </a:cubicBezTo>
                    <a:cubicBezTo>
                      <a:pt x="10" y="46"/>
                      <a:pt x="9" y="47"/>
                      <a:pt x="8" y="51"/>
                    </a:cubicBezTo>
                    <a:cubicBezTo>
                      <a:pt x="13" y="51"/>
                      <a:pt x="22" y="48"/>
                      <a:pt x="32" y="46"/>
                    </a:cubicBezTo>
                    <a:cubicBezTo>
                      <a:pt x="38" y="45"/>
                      <a:pt x="43" y="46"/>
                      <a:pt x="47" y="47"/>
                    </a:cubicBezTo>
                    <a:cubicBezTo>
                      <a:pt x="48" y="45"/>
                      <a:pt x="48" y="44"/>
                      <a:pt x="47" y="4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5" name="Google Shape;1065;p42"/>
              <p:cNvSpPr/>
              <p:nvPr/>
            </p:nvSpPr>
            <p:spPr>
              <a:xfrm>
                <a:off x="4863252" y="3879004"/>
                <a:ext cx="77793" cy="120454"/>
              </a:xfrm>
              <a:custGeom>
                <a:avLst/>
                <a:gdLst/>
                <a:ahLst/>
                <a:cxnLst/>
                <a:rect l="l" t="t" r="r" b="b"/>
                <a:pathLst>
                  <a:path w="34" h="52" extrusionOk="0">
                    <a:moveTo>
                      <a:pt x="29" y="22"/>
                    </a:moveTo>
                    <a:cubicBezTo>
                      <a:pt x="28" y="19"/>
                      <a:pt x="29" y="13"/>
                      <a:pt x="29" y="10"/>
                    </a:cubicBezTo>
                    <a:cubicBezTo>
                      <a:pt x="29" y="8"/>
                      <a:pt x="28" y="6"/>
                      <a:pt x="27" y="5"/>
                    </a:cubicBezTo>
                    <a:cubicBezTo>
                      <a:pt x="26" y="5"/>
                      <a:pt x="26" y="3"/>
                      <a:pt x="25" y="0"/>
                    </a:cubicBezTo>
                    <a:cubicBezTo>
                      <a:pt x="24" y="1"/>
                      <a:pt x="24" y="3"/>
                      <a:pt x="23" y="2"/>
                    </a:cubicBezTo>
                    <a:cubicBezTo>
                      <a:pt x="23" y="1"/>
                      <a:pt x="4" y="0"/>
                      <a:pt x="3" y="2"/>
                    </a:cubicBezTo>
                    <a:cubicBezTo>
                      <a:pt x="2" y="3"/>
                      <a:pt x="5" y="8"/>
                      <a:pt x="4" y="10"/>
                    </a:cubicBezTo>
                    <a:cubicBezTo>
                      <a:pt x="4" y="11"/>
                      <a:pt x="4" y="11"/>
                      <a:pt x="3" y="11"/>
                    </a:cubicBezTo>
                    <a:cubicBezTo>
                      <a:pt x="5" y="16"/>
                      <a:pt x="6" y="22"/>
                      <a:pt x="6" y="24"/>
                    </a:cubicBezTo>
                    <a:cubicBezTo>
                      <a:pt x="6" y="26"/>
                      <a:pt x="3" y="27"/>
                      <a:pt x="3" y="29"/>
                    </a:cubicBezTo>
                    <a:cubicBezTo>
                      <a:pt x="3" y="31"/>
                      <a:pt x="0" y="36"/>
                      <a:pt x="0" y="37"/>
                    </a:cubicBezTo>
                    <a:cubicBezTo>
                      <a:pt x="0" y="38"/>
                      <a:pt x="2" y="45"/>
                      <a:pt x="3" y="46"/>
                    </a:cubicBezTo>
                    <a:cubicBezTo>
                      <a:pt x="4" y="47"/>
                      <a:pt x="4" y="48"/>
                      <a:pt x="3" y="50"/>
                    </a:cubicBezTo>
                    <a:cubicBezTo>
                      <a:pt x="7" y="51"/>
                      <a:pt x="9" y="52"/>
                      <a:pt x="9" y="52"/>
                    </a:cubicBezTo>
                    <a:cubicBezTo>
                      <a:pt x="11" y="52"/>
                      <a:pt x="21" y="48"/>
                      <a:pt x="25" y="46"/>
                    </a:cubicBezTo>
                    <a:cubicBezTo>
                      <a:pt x="28" y="44"/>
                      <a:pt x="32" y="43"/>
                      <a:pt x="34" y="42"/>
                    </a:cubicBezTo>
                    <a:cubicBezTo>
                      <a:pt x="33" y="39"/>
                      <a:pt x="31" y="35"/>
                      <a:pt x="31" y="33"/>
                    </a:cubicBezTo>
                    <a:cubicBezTo>
                      <a:pt x="31" y="28"/>
                      <a:pt x="30" y="24"/>
                      <a:pt x="29" y="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6" name="Google Shape;1066;p42"/>
              <p:cNvSpPr/>
              <p:nvPr/>
            </p:nvSpPr>
            <p:spPr>
              <a:xfrm>
                <a:off x="4641165" y="3848891"/>
                <a:ext cx="140529" cy="106652"/>
              </a:xfrm>
              <a:custGeom>
                <a:avLst/>
                <a:gdLst/>
                <a:ahLst/>
                <a:cxnLst/>
                <a:rect l="l" t="t" r="r" b="b"/>
                <a:pathLst>
                  <a:path w="61" h="46" extrusionOk="0">
                    <a:moveTo>
                      <a:pt x="20" y="25"/>
                    </a:moveTo>
                    <a:cubicBezTo>
                      <a:pt x="20" y="23"/>
                      <a:pt x="22" y="23"/>
                      <a:pt x="24" y="24"/>
                    </a:cubicBezTo>
                    <a:cubicBezTo>
                      <a:pt x="26" y="24"/>
                      <a:pt x="28" y="23"/>
                      <a:pt x="30" y="23"/>
                    </a:cubicBezTo>
                    <a:cubicBezTo>
                      <a:pt x="32" y="23"/>
                      <a:pt x="37" y="29"/>
                      <a:pt x="37" y="31"/>
                    </a:cubicBezTo>
                    <a:cubicBezTo>
                      <a:pt x="37" y="32"/>
                      <a:pt x="37" y="34"/>
                      <a:pt x="38" y="35"/>
                    </a:cubicBezTo>
                    <a:cubicBezTo>
                      <a:pt x="38" y="36"/>
                      <a:pt x="38" y="36"/>
                      <a:pt x="38" y="36"/>
                    </a:cubicBezTo>
                    <a:cubicBezTo>
                      <a:pt x="41" y="35"/>
                      <a:pt x="43" y="35"/>
                      <a:pt x="44" y="35"/>
                    </a:cubicBezTo>
                    <a:cubicBezTo>
                      <a:pt x="45" y="35"/>
                      <a:pt x="46" y="39"/>
                      <a:pt x="46" y="42"/>
                    </a:cubicBezTo>
                    <a:cubicBezTo>
                      <a:pt x="46" y="44"/>
                      <a:pt x="49" y="46"/>
                      <a:pt x="50" y="45"/>
                    </a:cubicBezTo>
                    <a:cubicBezTo>
                      <a:pt x="51" y="43"/>
                      <a:pt x="53" y="41"/>
                      <a:pt x="53" y="42"/>
                    </a:cubicBezTo>
                    <a:cubicBezTo>
                      <a:pt x="53" y="43"/>
                      <a:pt x="54" y="43"/>
                      <a:pt x="55" y="43"/>
                    </a:cubicBezTo>
                    <a:cubicBezTo>
                      <a:pt x="55" y="42"/>
                      <a:pt x="56" y="42"/>
                      <a:pt x="57" y="41"/>
                    </a:cubicBezTo>
                    <a:cubicBezTo>
                      <a:pt x="58" y="40"/>
                      <a:pt x="55" y="38"/>
                      <a:pt x="56" y="36"/>
                    </a:cubicBezTo>
                    <a:cubicBezTo>
                      <a:pt x="57" y="34"/>
                      <a:pt x="58" y="37"/>
                      <a:pt x="60" y="36"/>
                    </a:cubicBezTo>
                    <a:cubicBezTo>
                      <a:pt x="61" y="34"/>
                      <a:pt x="58" y="32"/>
                      <a:pt x="58" y="31"/>
                    </a:cubicBezTo>
                    <a:cubicBezTo>
                      <a:pt x="59" y="30"/>
                      <a:pt x="58" y="28"/>
                      <a:pt x="57" y="27"/>
                    </a:cubicBezTo>
                    <a:cubicBezTo>
                      <a:pt x="56" y="26"/>
                      <a:pt x="56" y="23"/>
                      <a:pt x="57" y="20"/>
                    </a:cubicBezTo>
                    <a:cubicBezTo>
                      <a:pt x="56" y="20"/>
                      <a:pt x="56" y="20"/>
                      <a:pt x="56" y="19"/>
                    </a:cubicBezTo>
                    <a:cubicBezTo>
                      <a:pt x="55" y="18"/>
                      <a:pt x="56" y="15"/>
                      <a:pt x="54" y="15"/>
                    </a:cubicBezTo>
                    <a:cubicBezTo>
                      <a:pt x="52" y="15"/>
                      <a:pt x="52" y="12"/>
                      <a:pt x="54" y="12"/>
                    </a:cubicBezTo>
                    <a:cubicBezTo>
                      <a:pt x="55" y="11"/>
                      <a:pt x="51" y="10"/>
                      <a:pt x="51" y="8"/>
                    </a:cubicBezTo>
                    <a:cubicBezTo>
                      <a:pt x="51" y="6"/>
                      <a:pt x="49" y="2"/>
                      <a:pt x="48" y="2"/>
                    </a:cubicBezTo>
                    <a:cubicBezTo>
                      <a:pt x="47" y="2"/>
                      <a:pt x="44" y="6"/>
                      <a:pt x="42" y="6"/>
                    </a:cubicBezTo>
                    <a:cubicBezTo>
                      <a:pt x="41" y="6"/>
                      <a:pt x="38" y="3"/>
                      <a:pt x="37" y="6"/>
                    </a:cubicBezTo>
                    <a:cubicBezTo>
                      <a:pt x="36" y="8"/>
                      <a:pt x="34" y="5"/>
                      <a:pt x="32" y="6"/>
                    </a:cubicBezTo>
                    <a:cubicBezTo>
                      <a:pt x="31" y="8"/>
                      <a:pt x="30" y="4"/>
                      <a:pt x="30" y="4"/>
                    </a:cubicBezTo>
                    <a:cubicBezTo>
                      <a:pt x="30" y="4"/>
                      <a:pt x="30" y="4"/>
                      <a:pt x="30" y="3"/>
                    </a:cubicBezTo>
                    <a:cubicBezTo>
                      <a:pt x="30" y="3"/>
                      <a:pt x="29" y="3"/>
                      <a:pt x="29" y="3"/>
                    </a:cubicBezTo>
                    <a:cubicBezTo>
                      <a:pt x="25" y="5"/>
                      <a:pt x="18" y="4"/>
                      <a:pt x="17" y="3"/>
                    </a:cubicBezTo>
                    <a:cubicBezTo>
                      <a:pt x="17" y="1"/>
                      <a:pt x="12" y="0"/>
                      <a:pt x="12" y="0"/>
                    </a:cubicBezTo>
                    <a:cubicBezTo>
                      <a:pt x="12" y="0"/>
                      <a:pt x="12" y="3"/>
                      <a:pt x="10" y="4"/>
                    </a:cubicBezTo>
                    <a:cubicBezTo>
                      <a:pt x="8" y="5"/>
                      <a:pt x="10" y="7"/>
                      <a:pt x="10" y="8"/>
                    </a:cubicBezTo>
                    <a:cubicBezTo>
                      <a:pt x="10" y="8"/>
                      <a:pt x="9" y="10"/>
                      <a:pt x="7" y="9"/>
                    </a:cubicBezTo>
                    <a:cubicBezTo>
                      <a:pt x="6" y="8"/>
                      <a:pt x="3" y="12"/>
                      <a:pt x="1" y="13"/>
                    </a:cubicBezTo>
                    <a:cubicBezTo>
                      <a:pt x="1" y="13"/>
                      <a:pt x="0" y="13"/>
                      <a:pt x="0" y="14"/>
                    </a:cubicBezTo>
                    <a:cubicBezTo>
                      <a:pt x="3" y="16"/>
                      <a:pt x="2" y="18"/>
                      <a:pt x="6" y="21"/>
                    </a:cubicBezTo>
                    <a:cubicBezTo>
                      <a:pt x="9" y="23"/>
                      <a:pt x="13" y="26"/>
                      <a:pt x="15" y="31"/>
                    </a:cubicBezTo>
                    <a:cubicBezTo>
                      <a:pt x="17" y="29"/>
                      <a:pt x="20" y="26"/>
                      <a:pt x="20"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7" name="Google Shape;1067;p42"/>
              <p:cNvSpPr/>
              <p:nvPr/>
            </p:nvSpPr>
            <p:spPr>
              <a:xfrm>
                <a:off x="4708920" y="3929193"/>
                <a:ext cx="77793" cy="74029"/>
              </a:xfrm>
              <a:custGeom>
                <a:avLst/>
                <a:gdLst/>
                <a:ahLst/>
                <a:cxnLst/>
                <a:rect l="l" t="t" r="r" b="b"/>
                <a:pathLst>
                  <a:path w="34" h="32" extrusionOk="0">
                    <a:moveTo>
                      <a:pt x="27" y="19"/>
                    </a:moveTo>
                    <a:cubicBezTo>
                      <a:pt x="25" y="17"/>
                      <a:pt x="23" y="17"/>
                      <a:pt x="24" y="16"/>
                    </a:cubicBezTo>
                    <a:cubicBezTo>
                      <a:pt x="26" y="15"/>
                      <a:pt x="26" y="13"/>
                      <a:pt x="25" y="10"/>
                    </a:cubicBezTo>
                    <a:cubicBezTo>
                      <a:pt x="25" y="9"/>
                      <a:pt x="25" y="9"/>
                      <a:pt x="26" y="8"/>
                    </a:cubicBezTo>
                    <a:cubicBezTo>
                      <a:pt x="25" y="8"/>
                      <a:pt x="24" y="8"/>
                      <a:pt x="24" y="7"/>
                    </a:cubicBezTo>
                    <a:cubicBezTo>
                      <a:pt x="24" y="6"/>
                      <a:pt x="22" y="8"/>
                      <a:pt x="21" y="10"/>
                    </a:cubicBezTo>
                    <a:cubicBezTo>
                      <a:pt x="20" y="11"/>
                      <a:pt x="17" y="9"/>
                      <a:pt x="17" y="7"/>
                    </a:cubicBezTo>
                    <a:cubicBezTo>
                      <a:pt x="17" y="4"/>
                      <a:pt x="16" y="0"/>
                      <a:pt x="15" y="0"/>
                    </a:cubicBezTo>
                    <a:cubicBezTo>
                      <a:pt x="14" y="0"/>
                      <a:pt x="12" y="0"/>
                      <a:pt x="9" y="1"/>
                    </a:cubicBezTo>
                    <a:cubicBezTo>
                      <a:pt x="9" y="2"/>
                      <a:pt x="8" y="4"/>
                      <a:pt x="8" y="5"/>
                    </a:cubicBezTo>
                    <a:cubicBezTo>
                      <a:pt x="8" y="7"/>
                      <a:pt x="3" y="9"/>
                      <a:pt x="2" y="10"/>
                    </a:cubicBezTo>
                    <a:cubicBezTo>
                      <a:pt x="1" y="11"/>
                      <a:pt x="0" y="12"/>
                      <a:pt x="0" y="13"/>
                    </a:cubicBezTo>
                    <a:cubicBezTo>
                      <a:pt x="3" y="15"/>
                      <a:pt x="7" y="18"/>
                      <a:pt x="10" y="20"/>
                    </a:cubicBezTo>
                    <a:cubicBezTo>
                      <a:pt x="16" y="24"/>
                      <a:pt x="25" y="30"/>
                      <a:pt x="29" y="32"/>
                    </a:cubicBezTo>
                    <a:cubicBezTo>
                      <a:pt x="30" y="32"/>
                      <a:pt x="30" y="32"/>
                      <a:pt x="31" y="32"/>
                    </a:cubicBezTo>
                    <a:cubicBezTo>
                      <a:pt x="32" y="28"/>
                      <a:pt x="33" y="27"/>
                      <a:pt x="33" y="25"/>
                    </a:cubicBezTo>
                    <a:cubicBezTo>
                      <a:pt x="34" y="22"/>
                      <a:pt x="30" y="20"/>
                      <a:pt x="27" y="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8" name="Google Shape;1068;p42"/>
              <p:cNvSpPr/>
              <p:nvPr/>
            </p:nvSpPr>
            <p:spPr>
              <a:xfrm>
                <a:off x="4676298" y="3901589"/>
                <a:ext cx="52698" cy="57717"/>
              </a:xfrm>
              <a:custGeom>
                <a:avLst/>
                <a:gdLst/>
                <a:ahLst/>
                <a:cxnLst/>
                <a:rect l="l" t="t" r="r" b="b"/>
                <a:pathLst>
                  <a:path w="23" h="25" extrusionOk="0">
                    <a:moveTo>
                      <a:pt x="22" y="17"/>
                    </a:moveTo>
                    <a:cubicBezTo>
                      <a:pt x="22" y="15"/>
                      <a:pt x="23" y="14"/>
                      <a:pt x="23" y="12"/>
                    </a:cubicBezTo>
                    <a:cubicBezTo>
                      <a:pt x="22" y="11"/>
                      <a:pt x="22" y="9"/>
                      <a:pt x="22" y="8"/>
                    </a:cubicBezTo>
                    <a:cubicBezTo>
                      <a:pt x="22" y="6"/>
                      <a:pt x="17" y="0"/>
                      <a:pt x="15" y="0"/>
                    </a:cubicBezTo>
                    <a:cubicBezTo>
                      <a:pt x="13" y="0"/>
                      <a:pt x="11" y="1"/>
                      <a:pt x="9" y="1"/>
                    </a:cubicBezTo>
                    <a:cubicBezTo>
                      <a:pt x="7" y="0"/>
                      <a:pt x="5" y="0"/>
                      <a:pt x="5" y="2"/>
                    </a:cubicBezTo>
                    <a:cubicBezTo>
                      <a:pt x="5" y="3"/>
                      <a:pt x="2" y="6"/>
                      <a:pt x="0" y="8"/>
                    </a:cubicBezTo>
                    <a:cubicBezTo>
                      <a:pt x="0" y="9"/>
                      <a:pt x="1" y="10"/>
                      <a:pt x="1" y="11"/>
                    </a:cubicBezTo>
                    <a:cubicBezTo>
                      <a:pt x="3" y="17"/>
                      <a:pt x="5" y="19"/>
                      <a:pt x="7" y="21"/>
                    </a:cubicBezTo>
                    <a:cubicBezTo>
                      <a:pt x="9" y="22"/>
                      <a:pt x="11" y="23"/>
                      <a:pt x="14" y="25"/>
                    </a:cubicBezTo>
                    <a:cubicBezTo>
                      <a:pt x="14" y="24"/>
                      <a:pt x="15" y="23"/>
                      <a:pt x="16" y="22"/>
                    </a:cubicBezTo>
                    <a:cubicBezTo>
                      <a:pt x="17" y="21"/>
                      <a:pt x="22" y="19"/>
                      <a:pt x="22" y="1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9" name="Google Shape;1069;p42"/>
              <p:cNvSpPr/>
              <p:nvPr/>
            </p:nvSpPr>
            <p:spPr>
              <a:xfrm>
                <a:off x="4607288" y="3559049"/>
                <a:ext cx="154331" cy="124218"/>
              </a:xfrm>
              <a:custGeom>
                <a:avLst/>
                <a:gdLst/>
                <a:ahLst/>
                <a:cxnLst/>
                <a:rect l="l" t="t" r="r" b="b"/>
                <a:pathLst>
                  <a:path w="67" h="54" extrusionOk="0">
                    <a:moveTo>
                      <a:pt x="31" y="42"/>
                    </a:moveTo>
                    <a:cubicBezTo>
                      <a:pt x="31" y="40"/>
                      <a:pt x="40" y="38"/>
                      <a:pt x="40" y="36"/>
                    </a:cubicBezTo>
                    <a:cubicBezTo>
                      <a:pt x="40" y="34"/>
                      <a:pt x="40" y="14"/>
                      <a:pt x="40" y="14"/>
                    </a:cubicBezTo>
                    <a:cubicBezTo>
                      <a:pt x="40" y="14"/>
                      <a:pt x="66" y="15"/>
                      <a:pt x="67" y="14"/>
                    </a:cubicBezTo>
                    <a:cubicBezTo>
                      <a:pt x="67" y="14"/>
                      <a:pt x="67" y="8"/>
                      <a:pt x="67" y="3"/>
                    </a:cubicBezTo>
                    <a:cubicBezTo>
                      <a:pt x="66" y="1"/>
                      <a:pt x="67" y="0"/>
                      <a:pt x="61" y="0"/>
                    </a:cubicBezTo>
                    <a:cubicBezTo>
                      <a:pt x="56" y="0"/>
                      <a:pt x="41" y="0"/>
                      <a:pt x="31" y="0"/>
                    </a:cubicBezTo>
                    <a:cubicBezTo>
                      <a:pt x="29" y="2"/>
                      <a:pt x="28" y="5"/>
                      <a:pt x="27" y="7"/>
                    </a:cubicBezTo>
                    <a:cubicBezTo>
                      <a:pt x="25" y="11"/>
                      <a:pt x="16" y="16"/>
                      <a:pt x="16" y="22"/>
                    </a:cubicBezTo>
                    <a:cubicBezTo>
                      <a:pt x="16" y="27"/>
                      <a:pt x="7" y="35"/>
                      <a:pt x="2" y="47"/>
                    </a:cubicBezTo>
                    <a:cubicBezTo>
                      <a:pt x="0" y="50"/>
                      <a:pt x="0" y="52"/>
                      <a:pt x="0" y="54"/>
                    </a:cubicBezTo>
                    <a:cubicBezTo>
                      <a:pt x="31" y="54"/>
                      <a:pt x="31" y="54"/>
                      <a:pt x="31" y="54"/>
                    </a:cubicBezTo>
                    <a:cubicBezTo>
                      <a:pt x="31" y="54"/>
                      <a:pt x="31" y="44"/>
                      <a:pt x="31" y="4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0" name="Google Shape;1070;p42"/>
              <p:cNvSpPr/>
              <p:nvPr/>
            </p:nvSpPr>
            <p:spPr>
              <a:xfrm>
                <a:off x="4604778" y="3565323"/>
                <a:ext cx="225851" cy="247181"/>
              </a:xfrm>
              <a:custGeom>
                <a:avLst/>
                <a:gdLst/>
                <a:ahLst/>
                <a:cxnLst/>
                <a:rect l="l" t="t" r="r" b="b"/>
                <a:pathLst>
                  <a:path w="98" h="107" extrusionOk="0">
                    <a:moveTo>
                      <a:pt x="8" y="92"/>
                    </a:moveTo>
                    <a:cubicBezTo>
                      <a:pt x="11" y="93"/>
                      <a:pt x="15" y="92"/>
                      <a:pt x="15" y="92"/>
                    </a:cubicBezTo>
                    <a:cubicBezTo>
                      <a:pt x="15" y="92"/>
                      <a:pt x="19" y="90"/>
                      <a:pt x="21" y="92"/>
                    </a:cubicBezTo>
                    <a:cubicBezTo>
                      <a:pt x="24" y="93"/>
                      <a:pt x="26" y="95"/>
                      <a:pt x="26" y="95"/>
                    </a:cubicBezTo>
                    <a:cubicBezTo>
                      <a:pt x="29" y="95"/>
                      <a:pt x="29" y="95"/>
                      <a:pt x="29" y="95"/>
                    </a:cubicBezTo>
                    <a:cubicBezTo>
                      <a:pt x="29" y="95"/>
                      <a:pt x="31" y="102"/>
                      <a:pt x="34" y="103"/>
                    </a:cubicBezTo>
                    <a:cubicBezTo>
                      <a:pt x="36" y="103"/>
                      <a:pt x="38" y="105"/>
                      <a:pt x="38" y="107"/>
                    </a:cubicBezTo>
                    <a:cubicBezTo>
                      <a:pt x="41" y="107"/>
                      <a:pt x="42" y="106"/>
                      <a:pt x="42" y="104"/>
                    </a:cubicBezTo>
                    <a:cubicBezTo>
                      <a:pt x="42" y="102"/>
                      <a:pt x="44" y="99"/>
                      <a:pt x="47" y="102"/>
                    </a:cubicBezTo>
                    <a:cubicBezTo>
                      <a:pt x="51" y="105"/>
                      <a:pt x="51" y="103"/>
                      <a:pt x="52" y="101"/>
                    </a:cubicBezTo>
                    <a:cubicBezTo>
                      <a:pt x="52" y="100"/>
                      <a:pt x="55" y="102"/>
                      <a:pt x="57" y="102"/>
                    </a:cubicBezTo>
                    <a:cubicBezTo>
                      <a:pt x="59" y="102"/>
                      <a:pt x="62" y="100"/>
                      <a:pt x="62" y="100"/>
                    </a:cubicBezTo>
                    <a:cubicBezTo>
                      <a:pt x="62" y="100"/>
                      <a:pt x="92" y="101"/>
                      <a:pt x="93" y="100"/>
                    </a:cubicBezTo>
                    <a:cubicBezTo>
                      <a:pt x="95" y="99"/>
                      <a:pt x="94" y="93"/>
                      <a:pt x="94" y="93"/>
                    </a:cubicBezTo>
                    <a:cubicBezTo>
                      <a:pt x="92" y="91"/>
                      <a:pt x="92" y="91"/>
                      <a:pt x="92" y="91"/>
                    </a:cubicBezTo>
                    <a:cubicBezTo>
                      <a:pt x="84" y="20"/>
                      <a:pt x="84" y="20"/>
                      <a:pt x="84" y="20"/>
                    </a:cubicBezTo>
                    <a:cubicBezTo>
                      <a:pt x="98" y="20"/>
                      <a:pt x="98" y="20"/>
                      <a:pt x="98" y="20"/>
                    </a:cubicBezTo>
                    <a:cubicBezTo>
                      <a:pt x="83" y="10"/>
                      <a:pt x="71" y="2"/>
                      <a:pt x="69" y="1"/>
                    </a:cubicBezTo>
                    <a:cubicBezTo>
                      <a:pt x="69" y="1"/>
                      <a:pt x="68" y="0"/>
                      <a:pt x="68" y="0"/>
                    </a:cubicBezTo>
                    <a:cubicBezTo>
                      <a:pt x="68" y="5"/>
                      <a:pt x="68" y="11"/>
                      <a:pt x="68" y="11"/>
                    </a:cubicBezTo>
                    <a:cubicBezTo>
                      <a:pt x="67" y="12"/>
                      <a:pt x="41" y="11"/>
                      <a:pt x="41" y="11"/>
                    </a:cubicBezTo>
                    <a:cubicBezTo>
                      <a:pt x="41" y="11"/>
                      <a:pt x="41" y="31"/>
                      <a:pt x="41" y="33"/>
                    </a:cubicBezTo>
                    <a:cubicBezTo>
                      <a:pt x="41" y="35"/>
                      <a:pt x="32" y="37"/>
                      <a:pt x="32" y="39"/>
                    </a:cubicBezTo>
                    <a:cubicBezTo>
                      <a:pt x="32" y="41"/>
                      <a:pt x="32" y="51"/>
                      <a:pt x="32" y="51"/>
                    </a:cubicBezTo>
                    <a:cubicBezTo>
                      <a:pt x="1" y="51"/>
                      <a:pt x="1" y="51"/>
                      <a:pt x="1" y="51"/>
                    </a:cubicBezTo>
                    <a:cubicBezTo>
                      <a:pt x="0" y="56"/>
                      <a:pt x="3" y="58"/>
                      <a:pt x="5" y="60"/>
                    </a:cubicBezTo>
                    <a:cubicBezTo>
                      <a:pt x="8" y="63"/>
                      <a:pt x="3" y="68"/>
                      <a:pt x="7" y="73"/>
                    </a:cubicBezTo>
                    <a:cubicBezTo>
                      <a:pt x="11" y="78"/>
                      <a:pt x="6" y="86"/>
                      <a:pt x="4" y="89"/>
                    </a:cubicBezTo>
                    <a:cubicBezTo>
                      <a:pt x="3" y="91"/>
                      <a:pt x="3" y="93"/>
                      <a:pt x="3" y="96"/>
                    </a:cubicBezTo>
                    <a:cubicBezTo>
                      <a:pt x="3" y="96"/>
                      <a:pt x="3" y="96"/>
                      <a:pt x="3" y="96"/>
                    </a:cubicBezTo>
                    <a:cubicBezTo>
                      <a:pt x="6" y="95"/>
                      <a:pt x="5" y="92"/>
                      <a:pt x="8" y="9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1" name="Google Shape;1071;p42"/>
              <p:cNvSpPr/>
              <p:nvPr/>
            </p:nvSpPr>
            <p:spPr>
              <a:xfrm>
                <a:off x="4692609" y="3611748"/>
                <a:ext cx="311172" cy="288587"/>
              </a:xfrm>
              <a:custGeom>
                <a:avLst/>
                <a:gdLst/>
                <a:ahLst/>
                <a:cxnLst/>
                <a:rect l="l" t="t" r="r" b="b"/>
                <a:pathLst>
                  <a:path w="135" h="125" extrusionOk="0">
                    <a:moveTo>
                      <a:pt x="128" y="52"/>
                    </a:moveTo>
                    <a:cubicBezTo>
                      <a:pt x="128" y="52"/>
                      <a:pt x="128" y="46"/>
                      <a:pt x="124" y="43"/>
                    </a:cubicBezTo>
                    <a:cubicBezTo>
                      <a:pt x="120" y="41"/>
                      <a:pt x="115" y="40"/>
                      <a:pt x="115" y="40"/>
                    </a:cubicBezTo>
                    <a:cubicBezTo>
                      <a:pt x="115" y="40"/>
                      <a:pt x="112" y="35"/>
                      <a:pt x="109" y="33"/>
                    </a:cubicBezTo>
                    <a:cubicBezTo>
                      <a:pt x="108" y="32"/>
                      <a:pt x="82" y="14"/>
                      <a:pt x="60" y="0"/>
                    </a:cubicBezTo>
                    <a:cubicBezTo>
                      <a:pt x="46" y="0"/>
                      <a:pt x="46" y="0"/>
                      <a:pt x="46" y="0"/>
                    </a:cubicBezTo>
                    <a:cubicBezTo>
                      <a:pt x="54" y="71"/>
                      <a:pt x="54" y="71"/>
                      <a:pt x="54" y="71"/>
                    </a:cubicBezTo>
                    <a:cubicBezTo>
                      <a:pt x="56" y="73"/>
                      <a:pt x="56" y="73"/>
                      <a:pt x="56" y="73"/>
                    </a:cubicBezTo>
                    <a:cubicBezTo>
                      <a:pt x="56" y="73"/>
                      <a:pt x="57" y="79"/>
                      <a:pt x="55" y="80"/>
                    </a:cubicBezTo>
                    <a:cubicBezTo>
                      <a:pt x="54" y="81"/>
                      <a:pt x="24" y="80"/>
                      <a:pt x="24" y="80"/>
                    </a:cubicBezTo>
                    <a:cubicBezTo>
                      <a:pt x="24" y="80"/>
                      <a:pt x="21" y="82"/>
                      <a:pt x="19" y="82"/>
                    </a:cubicBezTo>
                    <a:cubicBezTo>
                      <a:pt x="17" y="82"/>
                      <a:pt x="14" y="80"/>
                      <a:pt x="14" y="81"/>
                    </a:cubicBezTo>
                    <a:cubicBezTo>
                      <a:pt x="13" y="83"/>
                      <a:pt x="13" y="85"/>
                      <a:pt x="9" y="82"/>
                    </a:cubicBezTo>
                    <a:cubicBezTo>
                      <a:pt x="6" y="79"/>
                      <a:pt x="4" y="82"/>
                      <a:pt x="4" y="84"/>
                    </a:cubicBezTo>
                    <a:cubicBezTo>
                      <a:pt x="4" y="86"/>
                      <a:pt x="3" y="87"/>
                      <a:pt x="0" y="87"/>
                    </a:cubicBezTo>
                    <a:cubicBezTo>
                      <a:pt x="1" y="88"/>
                      <a:pt x="1" y="88"/>
                      <a:pt x="1" y="88"/>
                    </a:cubicBezTo>
                    <a:cubicBezTo>
                      <a:pt x="2" y="91"/>
                      <a:pt x="2" y="91"/>
                      <a:pt x="2" y="91"/>
                    </a:cubicBezTo>
                    <a:cubicBezTo>
                      <a:pt x="2" y="91"/>
                      <a:pt x="2" y="94"/>
                      <a:pt x="4" y="96"/>
                    </a:cubicBezTo>
                    <a:cubicBezTo>
                      <a:pt x="5" y="97"/>
                      <a:pt x="8" y="100"/>
                      <a:pt x="8" y="101"/>
                    </a:cubicBezTo>
                    <a:cubicBezTo>
                      <a:pt x="8" y="102"/>
                      <a:pt x="8" y="107"/>
                      <a:pt x="8" y="107"/>
                    </a:cubicBezTo>
                    <a:cubicBezTo>
                      <a:pt x="8" y="107"/>
                      <a:pt x="9" y="111"/>
                      <a:pt x="10" y="109"/>
                    </a:cubicBezTo>
                    <a:cubicBezTo>
                      <a:pt x="12" y="108"/>
                      <a:pt x="14" y="111"/>
                      <a:pt x="15" y="109"/>
                    </a:cubicBezTo>
                    <a:cubicBezTo>
                      <a:pt x="16" y="106"/>
                      <a:pt x="19" y="109"/>
                      <a:pt x="20" y="109"/>
                    </a:cubicBezTo>
                    <a:cubicBezTo>
                      <a:pt x="22" y="109"/>
                      <a:pt x="25" y="105"/>
                      <a:pt x="26" y="105"/>
                    </a:cubicBezTo>
                    <a:cubicBezTo>
                      <a:pt x="27" y="105"/>
                      <a:pt x="29" y="109"/>
                      <a:pt x="29" y="111"/>
                    </a:cubicBezTo>
                    <a:cubicBezTo>
                      <a:pt x="29" y="113"/>
                      <a:pt x="33" y="114"/>
                      <a:pt x="32" y="115"/>
                    </a:cubicBezTo>
                    <a:cubicBezTo>
                      <a:pt x="30" y="115"/>
                      <a:pt x="30" y="118"/>
                      <a:pt x="32" y="118"/>
                    </a:cubicBezTo>
                    <a:cubicBezTo>
                      <a:pt x="34" y="118"/>
                      <a:pt x="33" y="121"/>
                      <a:pt x="34" y="122"/>
                    </a:cubicBezTo>
                    <a:cubicBezTo>
                      <a:pt x="35" y="124"/>
                      <a:pt x="37" y="125"/>
                      <a:pt x="38" y="123"/>
                    </a:cubicBezTo>
                    <a:cubicBezTo>
                      <a:pt x="39" y="121"/>
                      <a:pt x="41" y="123"/>
                      <a:pt x="42" y="124"/>
                    </a:cubicBezTo>
                    <a:cubicBezTo>
                      <a:pt x="43" y="125"/>
                      <a:pt x="46" y="124"/>
                      <a:pt x="46" y="122"/>
                    </a:cubicBezTo>
                    <a:cubicBezTo>
                      <a:pt x="47" y="120"/>
                      <a:pt x="50" y="119"/>
                      <a:pt x="50" y="121"/>
                    </a:cubicBezTo>
                    <a:cubicBezTo>
                      <a:pt x="50" y="123"/>
                      <a:pt x="51" y="124"/>
                      <a:pt x="53" y="122"/>
                    </a:cubicBezTo>
                    <a:cubicBezTo>
                      <a:pt x="54" y="122"/>
                      <a:pt x="55" y="122"/>
                      <a:pt x="55" y="122"/>
                    </a:cubicBezTo>
                    <a:cubicBezTo>
                      <a:pt x="56" y="119"/>
                      <a:pt x="57" y="117"/>
                      <a:pt x="58" y="116"/>
                    </a:cubicBezTo>
                    <a:cubicBezTo>
                      <a:pt x="58" y="114"/>
                      <a:pt x="56" y="111"/>
                      <a:pt x="57" y="110"/>
                    </a:cubicBezTo>
                    <a:cubicBezTo>
                      <a:pt x="58" y="110"/>
                      <a:pt x="62" y="111"/>
                      <a:pt x="63" y="108"/>
                    </a:cubicBezTo>
                    <a:cubicBezTo>
                      <a:pt x="65" y="104"/>
                      <a:pt x="66" y="103"/>
                      <a:pt x="66" y="103"/>
                    </a:cubicBezTo>
                    <a:cubicBezTo>
                      <a:pt x="66" y="103"/>
                      <a:pt x="67" y="95"/>
                      <a:pt x="69" y="97"/>
                    </a:cubicBezTo>
                    <a:cubicBezTo>
                      <a:pt x="71" y="98"/>
                      <a:pt x="73" y="100"/>
                      <a:pt x="74" y="97"/>
                    </a:cubicBezTo>
                    <a:cubicBezTo>
                      <a:pt x="74" y="94"/>
                      <a:pt x="77" y="96"/>
                      <a:pt x="77" y="93"/>
                    </a:cubicBezTo>
                    <a:cubicBezTo>
                      <a:pt x="78" y="90"/>
                      <a:pt x="79" y="91"/>
                      <a:pt x="81" y="91"/>
                    </a:cubicBezTo>
                    <a:cubicBezTo>
                      <a:pt x="83" y="92"/>
                      <a:pt x="84" y="91"/>
                      <a:pt x="84" y="89"/>
                    </a:cubicBezTo>
                    <a:cubicBezTo>
                      <a:pt x="84" y="88"/>
                      <a:pt x="88" y="89"/>
                      <a:pt x="91" y="87"/>
                    </a:cubicBezTo>
                    <a:cubicBezTo>
                      <a:pt x="94" y="84"/>
                      <a:pt x="96" y="83"/>
                      <a:pt x="97" y="84"/>
                    </a:cubicBezTo>
                    <a:cubicBezTo>
                      <a:pt x="98" y="85"/>
                      <a:pt x="106" y="85"/>
                      <a:pt x="107" y="84"/>
                    </a:cubicBezTo>
                    <a:cubicBezTo>
                      <a:pt x="108" y="84"/>
                      <a:pt x="111" y="82"/>
                      <a:pt x="114" y="82"/>
                    </a:cubicBezTo>
                    <a:cubicBezTo>
                      <a:pt x="117" y="83"/>
                      <a:pt x="123" y="81"/>
                      <a:pt x="126" y="81"/>
                    </a:cubicBezTo>
                    <a:cubicBezTo>
                      <a:pt x="129" y="81"/>
                      <a:pt x="130" y="79"/>
                      <a:pt x="131" y="78"/>
                    </a:cubicBezTo>
                    <a:cubicBezTo>
                      <a:pt x="132" y="77"/>
                      <a:pt x="133" y="72"/>
                      <a:pt x="134" y="72"/>
                    </a:cubicBezTo>
                    <a:cubicBezTo>
                      <a:pt x="135" y="71"/>
                      <a:pt x="134" y="56"/>
                      <a:pt x="134" y="50"/>
                    </a:cubicBezTo>
                    <a:cubicBezTo>
                      <a:pt x="132" y="51"/>
                      <a:pt x="128" y="52"/>
                      <a:pt x="128" y="5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2" name="Google Shape;1072;p42"/>
              <p:cNvSpPr/>
              <p:nvPr/>
            </p:nvSpPr>
            <p:spPr>
              <a:xfrm>
                <a:off x="4819336" y="3802466"/>
                <a:ext cx="154331" cy="109161"/>
              </a:xfrm>
              <a:custGeom>
                <a:avLst/>
                <a:gdLst/>
                <a:ahLst/>
                <a:cxnLst/>
                <a:rect l="l" t="t" r="r" b="b"/>
                <a:pathLst>
                  <a:path w="67" h="47" extrusionOk="0">
                    <a:moveTo>
                      <a:pt x="66" y="26"/>
                    </a:moveTo>
                    <a:cubicBezTo>
                      <a:pt x="65" y="25"/>
                      <a:pt x="63" y="25"/>
                      <a:pt x="63" y="25"/>
                    </a:cubicBezTo>
                    <a:cubicBezTo>
                      <a:pt x="62" y="25"/>
                      <a:pt x="63" y="21"/>
                      <a:pt x="62" y="20"/>
                    </a:cubicBezTo>
                    <a:cubicBezTo>
                      <a:pt x="62" y="20"/>
                      <a:pt x="60" y="22"/>
                      <a:pt x="58" y="21"/>
                    </a:cubicBezTo>
                    <a:cubicBezTo>
                      <a:pt x="57" y="20"/>
                      <a:pt x="56" y="18"/>
                      <a:pt x="55" y="18"/>
                    </a:cubicBezTo>
                    <a:cubicBezTo>
                      <a:pt x="54" y="18"/>
                      <a:pt x="54" y="17"/>
                      <a:pt x="54" y="15"/>
                    </a:cubicBezTo>
                    <a:cubicBezTo>
                      <a:pt x="54" y="13"/>
                      <a:pt x="51" y="12"/>
                      <a:pt x="50" y="11"/>
                    </a:cubicBezTo>
                    <a:cubicBezTo>
                      <a:pt x="48" y="10"/>
                      <a:pt x="48" y="7"/>
                      <a:pt x="47" y="6"/>
                    </a:cubicBezTo>
                    <a:cubicBezTo>
                      <a:pt x="47" y="6"/>
                      <a:pt x="47" y="4"/>
                      <a:pt x="47" y="2"/>
                    </a:cubicBezTo>
                    <a:cubicBezTo>
                      <a:pt x="45" y="2"/>
                      <a:pt x="43" y="2"/>
                      <a:pt x="42" y="1"/>
                    </a:cubicBezTo>
                    <a:cubicBezTo>
                      <a:pt x="41" y="0"/>
                      <a:pt x="39" y="1"/>
                      <a:pt x="36" y="4"/>
                    </a:cubicBezTo>
                    <a:cubicBezTo>
                      <a:pt x="33" y="6"/>
                      <a:pt x="29" y="5"/>
                      <a:pt x="29" y="6"/>
                    </a:cubicBezTo>
                    <a:cubicBezTo>
                      <a:pt x="29" y="8"/>
                      <a:pt x="28" y="9"/>
                      <a:pt x="26" y="8"/>
                    </a:cubicBezTo>
                    <a:cubicBezTo>
                      <a:pt x="24" y="8"/>
                      <a:pt x="23" y="7"/>
                      <a:pt x="22" y="10"/>
                    </a:cubicBezTo>
                    <a:cubicBezTo>
                      <a:pt x="22" y="13"/>
                      <a:pt x="19" y="11"/>
                      <a:pt x="19" y="14"/>
                    </a:cubicBezTo>
                    <a:cubicBezTo>
                      <a:pt x="18" y="17"/>
                      <a:pt x="16" y="15"/>
                      <a:pt x="14" y="14"/>
                    </a:cubicBezTo>
                    <a:cubicBezTo>
                      <a:pt x="12" y="12"/>
                      <a:pt x="11" y="20"/>
                      <a:pt x="11" y="20"/>
                    </a:cubicBezTo>
                    <a:cubicBezTo>
                      <a:pt x="11" y="20"/>
                      <a:pt x="10" y="21"/>
                      <a:pt x="8" y="25"/>
                    </a:cubicBezTo>
                    <a:cubicBezTo>
                      <a:pt x="7" y="28"/>
                      <a:pt x="3" y="27"/>
                      <a:pt x="2" y="27"/>
                    </a:cubicBezTo>
                    <a:cubicBezTo>
                      <a:pt x="1" y="28"/>
                      <a:pt x="3" y="31"/>
                      <a:pt x="3" y="33"/>
                    </a:cubicBezTo>
                    <a:cubicBezTo>
                      <a:pt x="2" y="34"/>
                      <a:pt x="1" y="36"/>
                      <a:pt x="0" y="39"/>
                    </a:cubicBezTo>
                    <a:cubicBezTo>
                      <a:pt x="2" y="39"/>
                      <a:pt x="4" y="41"/>
                      <a:pt x="4" y="41"/>
                    </a:cubicBezTo>
                    <a:cubicBezTo>
                      <a:pt x="5" y="43"/>
                      <a:pt x="9" y="47"/>
                      <a:pt x="11" y="45"/>
                    </a:cubicBezTo>
                    <a:cubicBezTo>
                      <a:pt x="13" y="42"/>
                      <a:pt x="19" y="42"/>
                      <a:pt x="21" y="44"/>
                    </a:cubicBezTo>
                    <a:cubicBezTo>
                      <a:pt x="22" y="45"/>
                      <a:pt x="23" y="44"/>
                      <a:pt x="23" y="43"/>
                    </a:cubicBezTo>
                    <a:cubicBezTo>
                      <a:pt x="24" y="41"/>
                      <a:pt x="21" y="36"/>
                      <a:pt x="22" y="35"/>
                    </a:cubicBezTo>
                    <a:cubicBezTo>
                      <a:pt x="23" y="33"/>
                      <a:pt x="42" y="34"/>
                      <a:pt x="42" y="35"/>
                    </a:cubicBezTo>
                    <a:cubicBezTo>
                      <a:pt x="43" y="36"/>
                      <a:pt x="43" y="33"/>
                      <a:pt x="45" y="33"/>
                    </a:cubicBezTo>
                    <a:cubicBezTo>
                      <a:pt x="48" y="33"/>
                      <a:pt x="51" y="35"/>
                      <a:pt x="53" y="34"/>
                    </a:cubicBezTo>
                    <a:cubicBezTo>
                      <a:pt x="54" y="34"/>
                      <a:pt x="56" y="31"/>
                      <a:pt x="57" y="31"/>
                    </a:cubicBezTo>
                    <a:cubicBezTo>
                      <a:pt x="59" y="31"/>
                      <a:pt x="63" y="31"/>
                      <a:pt x="64" y="30"/>
                    </a:cubicBezTo>
                    <a:cubicBezTo>
                      <a:pt x="65" y="28"/>
                      <a:pt x="67" y="28"/>
                      <a:pt x="66" y="26"/>
                    </a:cubicBezTo>
                    <a:cubicBezTo>
                      <a:pt x="66" y="26"/>
                      <a:pt x="66" y="26"/>
                      <a:pt x="66" y="2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3" name="Google Shape;1073;p42"/>
              <p:cNvSpPr/>
              <p:nvPr/>
            </p:nvSpPr>
            <p:spPr>
              <a:xfrm>
                <a:off x="4927243" y="3641861"/>
                <a:ext cx="288587" cy="223341"/>
              </a:xfrm>
              <a:custGeom>
                <a:avLst/>
                <a:gdLst/>
                <a:ahLst/>
                <a:cxnLst/>
                <a:rect l="l" t="t" r="r" b="b"/>
                <a:pathLst>
                  <a:path w="125" h="97" extrusionOk="0">
                    <a:moveTo>
                      <a:pt x="119" y="14"/>
                    </a:moveTo>
                    <a:cubicBezTo>
                      <a:pt x="119" y="13"/>
                      <a:pt x="119" y="8"/>
                      <a:pt x="118" y="4"/>
                    </a:cubicBezTo>
                    <a:cubicBezTo>
                      <a:pt x="112" y="7"/>
                      <a:pt x="112" y="7"/>
                      <a:pt x="112" y="7"/>
                    </a:cubicBezTo>
                    <a:cubicBezTo>
                      <a:pt x="112" y="7"/>
                      <a:pt x="110" y="4"/>
                      <a:pt x="107" y="2"/>
                    </a:cubicBezTo>
                    <a:cubicBezTo>
                      <a:pt x="104" y="0"/>
                      <a:pt x="95" y="0"/>
                      <a:pt x="95" y="0"/>
                    </a:cubicBezTo>
                    <a:cubicBezTo>
                      <a:pt x="61" y="21"/>
                      <a:pt x="61" y="21"/>
                      <a:pt x="61" y="21"/>
                    </a:cubicBezTo>
                    <a:cubicBezTo>
                      <a:pt x="46" y="33"/>
                      <a:pt x="46" y="33"/>
                      <a:pt x="46" y="33"/>
                    </a:cubicBezTo>
                    <a:cubicBezTo>
                      <a:pt x="46" y="33"/>
                      <a:pt x="36" y="36"/>
                      <a:pt x="33" y="37"/>
                    </a:cubicBezTo>
                    <a:cubicBezTo>
                      <a:pt x="33" y="37"/>
                      <a:pt x="33" y="37"/>
                      <a:pt x="32" y="37"/>
                    </a:cubicBezTo>
                    <a:cubicBezTo>
                      <a:pt x="32" y="43"/>
                      <a:pt x="33" y="58"/>
                      <a:pt x="32" y="59"/>
                    </a:cubicBezTo>
                    <a:cubicBezTo>
                      <a:pt x="31" y="59"/>
                      <a:pt x="30" y="64"/>
                      <a:pt x="29" y="65"/>
                    </a:cubicBezTo>
                    <a:cubicBezTo>
                      <a:pt x="28" y="66"/>
                      <a:pt x="27" y="68"/>
                      <a:pt x="24" y="68"/>
                    </a:cubicBezTo>
                    <a:cubicBezTo>
                      <a:pt x="21" y="68"/>
                      <a:pt x="15" y="70"/>
                      <a:pt x="12" y="69"/>
                    </a:cubicBezTo>
                    <a:cubicBezTo>
                      <a:pt x="9" y="69"/>
                      <a:pt x="6" y="71"/>
                      <a:pt x="5" y="71"/>
                    </a:cubicBezTo>
                    <a:cubicBezTo>
                      <a:pt x="5" y="72"/>
                      <a:pt x="2" y="72"/>
                      <a:pt x="0" y="72"/>
                    </a:cubicBezTo>
                    <a:cubicBezTo>
                      <a:pt x="0" y="74"/>
                      <a:pt x="0" y="76"/>
                      <a:pt x="0" y="76"/>
                    </a:cubicBezTo>
                    <a:cubicBezTo>
                      <a:pt x="1" y="77"/>
                      <a:pt x="1" y="80"/>
                      <a:pt x="3" y="81"/>
                    </a:cubicBezTo>
                    <a:cubicBezTo>
                      <a:pt x="4" y="82"/>
                      <a:pt x="7" y="83"/>
                      <a:pt x="7" y="85"/>
                    </a:cubicBezTo>
                    <a:cubicBezTo>
                      <a:pt x="7" y="87"/>
                      <a:pt x="7" y="88"/>
                      <a:pt x="8" y="88"/>
                    </a:cubicBezTo>
                    <a:cubicBezTo>
                      <a:pt x="9" y="88"/>
                      <a:pt x="10" y="90"/>
                      <a:pt x="11" y="91"/>
                    </a:cubicBezTo>
                    <a:cubicBezTo>
                      <a:pt x="13" y="92"/>
                      <a:pt x="15" y="90"/>
                      <a:pt x="15" y="90"/>
                    </a:cubicBezTo>
                    <a:cubicBezTo>
                      <a:pt x="16" y="91"/>
                      <a:pt x="15" y="95"/>
                      <a:pt x="16" y="95"/>
                    </a:cubicBezTo>
                    <a:cubicBezTo>
                      <a:pt x="16" y="95"/>
                      <a:pt x="18" y="95"/>
                      <a:pt x="19" y="96"/>
                    </a:cubicBezTo>
                    <a:cubicBezTo>
                      <a:pt x="19" y="94"/>
                      <a:pt x="20" y="92"/>
                      <a:pt x="22" y="93"/>
                    </a:cubicBezTo>
                    <a:cubicBezTo>
                      <a:pt x="24" y="93"/>
                      <a:pt x="22" y="96"/>
                      <a:pt x="25" y="96"/>
                    </a:cubicBezTo>
                    <a:cubicBezTo>
                      <a:pt x="27" y="97"/>
                      <a:pt x="28" y="97"/>
                      <a:pt x="28" y="95"/>
                    </a:cubicBezTo>
                    <a:cubicBezTo>
                      <a:pt x="28" y="93"/>
                      <a:pt x="31" y="90"/>
                      <a:pt x="31" y="89"/>
                    </a:cubicBezTo>
                    <a:cubicBezTo>
                      <a:pt x="32" y="89"/>
                      <a:pt x="32" y="84"/>
                      <a:pt x="33" y="83"/>
                    </a:cubicBezTo>
                    <a:cubicBezTo>
                      <a:pt x="35" y="82"/>
                      <a:pt x="39" y="83"/>
                      <a:pt x="41" y="83"/>
                    </a:cubicBezTo>
                    <a:cubicBezTo>
                      <a:pt x="42" y="83"/>
                      <a:pt x="44" y="80"/>
                      <a:pt x="45" y="81"/>
                    </a:cubicBezTo>
                    <a:cubicBezTo>
                      <a:pt x="47" y="83"/>
                      <a:pt x="50" y="81"/>
                      <a:pt x="52" y="83"/>
                    </a:cubicBezTo>
                    <a:cubicBezTo>
                      <a:pt x="53" y="85"/>
                      <a:pt x="54" y="89"/>
                      <a:pt x="56" y="87"/>
                    </a:cubicBezTo>
                    <a:cubicBezTo>
                      <a:pt x="59" y="86"/>
                      <a:pt x="62" y="86"/>
                      <a:pt x="63" y="86"/>
                    </a:cubicBezTo>
                    <a:cubicBezTo>
                      <a:pt x="64" y="86"/>
                      <a:pt x="68" y="88"/>
                      <a:pt x="69" y="89"/>
                    </a:cubicBezTo>
                    <a:cubicBezTo>
                      <a:pt x="71" y="89"/>
                      <a:pt x="75" y="90"/>
                      <a:pt x="77" y="89"/>
                    </a:cubicBezTo>
                    <a:cubicBezTo>
                      <a:pt x="79" y="88"/>
                      <a:pt x="81" y="85"/>
                      <a:pt x="83" y="85"/>
                    </a:cubicBezTo>
                    <a:cubicBezTo>
                      <a:pt x="85" y="85"/>
                      <a:pt x="92" y="85"/>
                      <a:pt x="93" y="85"/>
                    </a:cubicBezTo>
                    <a:cubicBezTo>
                      <a:pt x="95" y="86"/>
                      <a:pt x="98" y="88"/>
                      <a:pt x="100" y="87"/>
                    </a:cubicBezTo>
                    <a:cubicBezTo>
                      <a:pt x="102" y="86"/>
                      <a:pt x="104" y="82"/>
                      <a:pt x="106" y="82"/>
                    </a:cubicBezTo>
                    <a:cubicBezTo>
                      <a:pt x="106" y="82"/>
                      <a:pt x="106" y="82"/>
                      <a:pt x="107" y="82"/>
                    </a:cubicBezTo>
                    <a:cubicBezTo>
                      <a:pt x="107" y="81"/>
                      <a:pt x="107" y="80"/>
                      <a:pt x="107" y="79"/>
                    </a:cubicBezTo>
                    <a:cubicBezTo>
                      <a:pt x="107" y="75"/>
                      <a:pt x="108" y="76"/>
                      <a:pt x="108" y="72"/>
                    </a:cubicBezTo>
                    <a:cubicBezTo>
                      <a:pt x="109" y="68"/>
                      <a:pt x="120" y="57"/>
                      <a:pt x="121" y="56"/>
                    </a:cubicBezTo>
                    <a:cubicBezTo>
                      <a:pt x="122" y="55"/>
                      <a:pt x="122" y="38"/>
                      <a:pt x="122" y="36"/>
                    </a:cubicBezTo>
                    <a:cubicBezTo>
                      <a:pt x="122" y="34"/>
                      <a:pt x="123" y="31"/>
                      <a:pt x="124" y="27"/>
                    </a:cubicBezTo>
                    <a:cubicBezTo>
                      <a:pt x="125" y="24"/>
                      <a:pt x="122" y="24"/>
                      <a:pt x="122" y="21"/>
                    </a:cubicBezTo>
                    <a:cubicBezTo>
                      <a:pt x="122" y="18"/>
                      <a:pt x="119" y="16"/>
                      <a:pt x="119"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4" name="Google Shape;1074;p42"/>
              <p:cNvSpPr/>
              <p:nvPr/>
            </p:nvSpPr>
            <p:spPr>
              <a:xfrm>
                <a:off x="5174424" y="3641861"/>
                <a:ext cx="186954" cy="308662"/>
              </a:xfrm>
              <a:custGeom>
                <a:avLst/>
                <a:gdLst/>
                <a:ahLst/>
                <a:cxnLst/>
                <a:rect l="l" t="t" r="r" b="b"/>
                <a:pathLst>
                  <a:path w="81" h="134" extrusionOk="0">
                    <a:moveTo>
                      <a:pt x="80" y="33"/>
                    </a:moveTo>
                    <a:cubicBezTo>
                      <a:pt x="19" y="0"/>
                      <a:pt x="19" y="0"/>
                      <a:pt x="19" y="0"/>
                    </a:cubicBezTo>
                    <a:cubicBezTo>
                      <a:pt x="11" y="4"/>
                      <a:pt x="11" y="4"/>
                      <a:pt x="11" y="4"/>
                    </a:cubicBezTo>
                    <a:cubicBezTo>
                      <a:pt x="12" y="8"/>
                      <a:pt x="12" y="13"/>
                      <a:pt x="12" y="14"/>
                    </a:cubicBezTo>
                    <a:cubicBezTo>
                      <a:pt x="12" y="16"/>
                      <a:pt x="15" y="18"/>
                      <a:pt x="15" y="21"/>
                    </a:cubicBezTo>
                    <a:cubicBezTo>
                      <a:pt x="15" y="24"/>
                      <a:pt x="18" y="24"/>
                      <a:pt x="17" y="27"/>
                    </a:cubicBezTo>
                    <a:cubicBezTo>
                      <a:pt x="16" y="31"/>
                      <a:pt x="15" y="34"/>
                      <a:pt x="15" y="36"/>
                    </a:cubicBezTo>
                    <a:cubicBezTo>
                      <a:pt x="15" y="38"/>
                      <a:pt x="15" y="55"/>
                      <a:pt x="14" y="56"/>
                    </a:cubicBezTo>
                    <a:cubicBezTo>
                      <a:pt x="13" y="57"/>
                      <a:pt x="2" y="68"/>
                      <a:pt x="1" y="72"/>
                    </a:cubicBezTo>
                    <a:cubicBezTo>
                      <a:pt x="1" y="76"/>
                      <a:pt x="0" y="75"/>
                      <a:pt x="0" y="79"/>
                    </a:cubicBezTo>
                    <a:cubicBezTo>
                      <a:pt x="0" y="80"/>
                      <a:pt x="0" y="81"/>
                      <a:pt x="0" y="82"/>
                    </a:cubicBezTo>
                    <a:cubicBezTo>
                      <a:pt x="0" y="82"/>
                      <a:pt x="1" y="83"/>
                      <a:pt x="1" y="83"/>
                    </a:cubicBezTo>
                    <a:cubicBezTo>
                      <a:pt x="3" y="85"/>
                      <a:pt x="3" y="87"/>
                      <a:pt x="5" y="87"/>
                    </a:cubicBezTo>
                    <a:cubicBezTo>
                      <a:pt x="7" y="87"/>
                      <a:pt x="10" y="92"/>
                      <a:pt x="10" y="94"/>
                    </a:cubicBezTo>
                    <a:cubicBezTo>
                      <a:pt x="10" y="96"/>
                      <a:pt x="11" y="98"/>
                      <a:pt x="11" y="101"/>
                    </a:cubicBezTo>
                    <a:cubicBezTo>
                      <a:pt x="11" y="105"/>
                      <a:pt x="13" y="111"/>
                      <a:pt x="14" y="111"/>
                    </a:cubicBezTo>
                    <a:cubicBezTo>
                      <a:pt x="15" y="112"/>
                      <a:pt x="14" y="113"/>
                      <a:pt x="11" y="113"/>
                    </a:cubicBezTo>
                    <a:cubicBezTo>
                      <a:pt x="8" y="112"/>
                      <a:pt x="4" y="112"/>
                      <a:pt x="4" y="114"/>
                    </a:cubicBezTo>
                    <a:cubicBezTo>
                      <a:pt x="4" y="115"/>
                      <a:pt x="3" y="116"/>
                      <a:pt x="6" y="119"/>
                    </a:cubicBezTo>
                    <a:cubicBezTo>
                      <a:pt x="9" y="122"/>
                      <a:pt x="12" y="123"/>
                      <a:pt x="13" y="126"/>
                    </a:cubicBezTo>
                    <a:cubicBezTo>
                      <a:pt x="14" y="129"/>
                      <a:pt x="15" y="132"/>
                      <a:pt x="16" y="133"/>
                    </a:cubicBezTo>
                    <a:cubicBezTo>
                      <a:pt x="17" y="134"/>
                      <a:pt x="19" y="133"/>
                      <a:pt x="20" y="131"/>
                    </a:cubicBezTo>
                    <a:cubicBezTo>
                      <a:pt x="22" y="129"/>
                      <a:pt x="24" y="133"/>
                      <a:pt x="25" y="131"/>
                    </a:cubicBezTo>
                    <a:cubicBezTo>
                      <a:pt x="27" y="129"/>
                      <a:pt x="33" y="129"/>
                      <a:pt x="34" y="128"/>
                    </a:cubicBezTo>
                    <a:cubicBezTo>
                      <a:pt x="36" y="128"/>
                      <a:pt x="40" y="126"/>
                      <a:pt x="41" y="125"/>
                    </a:cubicBezTo>
                    <a:cubicBezTo>
                      <a:pt x="43" y="123"/>
                      <a:pt x="40" y="121"/>
                      <a:pt x="42" y="120"/>
                    </a:cubicBezTo>
                    <a:cubicBezTo>
                      <a:pt x="44" y="119"/>
                      <a:pt x="51" y="121"/>
                      <a:pt x="53" y="118"/>
                    </a:cubicBezTo>
                    <a:cubicBezTo>
                      <a:pt x="56" y="115"/>
                      <a:pt x="60" y="111"/>
                      <a:pt x="61" y="110"/>
                    </a:cubicBezTo>
                    <a:cubicBezTo>
                      <a:pt x="62" y="109"/>
                      <a:pt x="61" y="108"/>
                      <a:pt x="63" y="106"/>
                    </a:cubicBezTo>
                    <a:cubicBezTo>
                      <a:pt x="64" y="104"/>
                      <a:pt x="68" y="102"/>
                      <a:pt x="69" y="103"/>
                    </a:cubicBezTo>
                    <a:cubicBezTo>
                      <a:pt x="70" y="104"/>
                      <a:pt x="70" y="104"/>
                      <a:pt x="71" y="104"/>
                    </a:cubicBezTo>
                    <a:cubicBezTo>
                      <a:pt x="71" y="103"/>
                      <a:pt x="71" y="103"/>
                      <a:pt x="71" y="103"/>
                    </a:cubicBezTo>
                    <a:cubicBezTo>
                      <a:pt x="72" y="100"/>
                      <a:pt x="72" y="100"/>
                      <a:pt x="72" y="100"/>
                    </a:cubicBezTo>
                    <a:cubicBezTo>
                      <a:pt x="72" y="100"/>
                      <a:pt x="68" y="98"/>
                      <a:pt x="68" y="95"/>
                    </a:cubicBezTo>
                    <a:cubicBezTo>
                      <a:pt x="68" y="92"/>
                      <a:pt x="69" y="89"/>
                      <a:pt x="66" y="89"/>
                    </a:cubicBezTo>
                    <a:cubicBezTo>
                      <a:pt x="64" y="89"/>
                      <a:pt x="63" y="86"/>
                      <a:pt x="65" y="85"/>
                    </a:cubicBezTo>
                    <a:cubicBezTo>
                      <a:pt x="67" y="83"/>
                      <a:pt x="62" y="79"/>
                      <a:pt x="66" y="79"/>
                    </a:cubicBezTo>
                    <a:cubicBezTo>
                      <a:pt x="69" y="79"/>
                      <a:pt x="67" y="73"/>
                      <a:pt x="69" y="73"/>
                    </a:cubicBezTo>
                    <a:cubicBezTo>
                      <a:pt x="72" y="72"/>
                      <a:pt x="72" y="70"/>
                      <a:pt x="72" y="68"/>
                    </a:cubicBezTo>
                    <a:cubicBezTo>
                      <a:pt x="72" y="65"/>
                      <a:pt x="78" y="64"/>
                      <a:pt x="79" y="63"/>
                    </a:cubicBezTo>
                    <a:cubicBezTo>
                      <a:pt x="81" y="63"/>
                      <a:pt x="80" y="55"/>
                      <a:pt x="80" y="55"/>
                    </a:cubicBezTo>
                    <a:lnTo>
                      <a:pt x="80" y="33"/>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5" name="Google Shape;1075;p42"/>
              <p:cNvSpPr/>
              <p:nvPr/>
            </p:nvSpPr>
            <p:spPr>
              <a:xfrm>
                <a:off x="5370161" y="3471218"/>
                <a:ext cx="203266" cy="200756"/>
              </a:xfrm>
              <a:custGeom>
                <a:avLst/>
                <a:gdLst/>
                <a:ahLst/>
                <a:cxnLst/>
                <a:rect l="l" t="t" r="r" b="b"/>
                <a:pathLst>
                  <a:path w="88" h="87" extrusionOk="0">
                    <a:moveTo>
                      <a:pt x="82" y="19"/>
                    </a:moveTo>
                    <a:cubicBezTo>
                      <a:pt x="76" y="5"/>
                      <a:pt x="76" y="5"/>
                      <a:pt x="76" y="5"/>
                    </a:cubicBezTo>
                    <a:cubicBezTo>
                      <a:pt x="76" y="5"/>
                      <a:pt x="76" y="6"/>
                      <a:pt x="76" y="6"/>
                    </a:cubicBezTo>
                    <a:cubicBezTo>
                      <a:pt x="75" y="7"/>
                      <a:pt x="71" y="4"/>
                      <a:pt x="67" y="5"/>
                    </a:cubicBezTo>
                    <a:cubicBezTo>
                      <a:pt x="63" y="6"/>
                      <a:pt x="60" y="5"/>
                      <a:pt x="57" y="3"/>
                    </a:cubicBezTo>
                    <a:cubicBezTo>
                      <a:pt x="53" y="2"/>
                      <a:pt x="42" y="4"/>
                      <a:pt x="40" y="6"/>
                    </a:cubicBezTo>
                    <a:cubicBezTo>
                      <a:pt x="39" y="8"/>
                      <a:pt x="35" y="8"/>
                      <a:pt x="31" y="7"/>
                    </a:cubicBezTo>
                    <a:cubicBezTo>
                      <a:pt x="28" y="5"/>
                      <a:pt x="23" y="3"/>
                      <a:pt x="16" y="3"/>
                    </a:cubicBezTo>
                    <a:cubicBezTo>
                      <a:pt x="10" y="2"/>
                      <a:pt x="5" y="1"/>
                      <a:pt x="4" y="0"/>
                    </a:cubicBezTo>
                    <a:cubicBezTo>
                      <a:pt x="4" y="0"/>
                      <a:pt x="4" y="1"/>
                      <a:pt x="3" y="2"/>
                    </a:cubicBezTo>
                    <a:cubicBezTo>
                      <a:pt x="1" y="7"/>
                      <a:pt x="5" y="9"/>
                      <a:pt x="2" y="12"/>
                    </a:cubicBezTo>
                    <a:cubicBezTo>
                      <a:pt x="0" y="15"/>
                      <a:pt x="2" y="18"/>
                      <a:pt x="2" y="24"/>
                    </a:cubicBezTo>
                    <a:cubicBezTo>
                      <a:pt x="2" y="27"/>
                      <a:pt x="2" y="64"/>
                      <a:pt x="2" y="86"/>
                    </a:cubicBezTo>
                    <a:cubicBezTo>
                      <a:pt x="52" y="86"/>
                      <a:pt x="52" y="86"/>
                      <a:pt x="52" y="86"/>
                    </a:cubicBezTo>
                    <a:cubicBezTo>
                      <a:pt x="52" y="86"/>
                      <a:pt x="53" y="85"/>
                      <a:pt x="54" y="84"/>
                    </a:cubicBezTo>
                    <a:cubicBezTo>
                      <a:pt x="56" y="83"/>
                      <a:pt x="58" y="85"/>
                      <a:pt x="58" y="85"/>
                    </a:cubicBezTo>
                    <a:cubicBezTo>
                      <a:pt x="69" y="85"/>
                      <a:pt x="69" y="85"/>
                      <a:pt x="69" y="85"/>
                    </a:cubicBezTo>
                    <a:cubicBezTo>
                      <a:pt x="69" y="85"/>
                      <a:pt x="71" y="87"/>
                      <a:pt x="73" y="87"/>
                    </a:cubicBezTo>
                    <a:cubicBezTo>
                      <a:pt x="75" y="87"/>
                      <a:pt x="74" y="84"/>
                      <a:pt x="78" y="84"/>
                    </a:cubicBezTo>
                    <a:cubicBezTo>
                      <a:pt x="81" y="84"/>
                      <a:pt x="81" y="78"/>
                      <a:pt x="83" y="78"/>
                    </a:cubicBezTo>
                    <a:cubicBezTo>
                      <a:pt x="85" y="78"/>
                      <a:pt x="85" y="78"/>
                      <a:pt x="87" y="75"/>
                    </a:cubicBezTo>
                    <a:cubicBezTo>
                      <a:pt x="87" y="75"/>
                      <a:pt x="87" y="75"/>
                      <a:pt x="87" y="75"/>
                    </a:cubicBezTo>
                    <a:cubicBezTo>
                      <a:pt x="87" y="74"/>
                      <a:pt x="87" y="73"/>
                      <a:pt x="87" y="72"/>
                    </a:cubicBezTo>
                    <a:cubicBezTo>
                      <a:pt x="88" y="68"/>
                      <a:pt x="85" y="68"/>
                      <a:pt x="84" y="63"/>
                    </a:cubicBezTo>
                    <a:cubicBezTo>
                      <a:pt x="82" y="57"/>
                      <a:pt x="75" y="49"/>
                      <a:pt x="75" y="46"/>
                    </a:cubicBezTo>
                    <a:cubicBezTo>
                      <a:pt x="75" y="43"/>
                      <a:pt x="71" y="41"/>
                      <a:pt x="71" y="38"/>
                    </a:cubicBezTo>
                    <a:cubicBezTo>
                      <a:pt x="71" y="35"/>
                      <a:pt x="70" y="34"/>
                      <a:pt x="66" y="29"/>
                    </a:cubicBezTo>
                    <a:cubicBezTo>
                      <a:pt x="62" y="24"/>
                      <a:pt x="61" y="15"/>
                      <a:pt x="62" y="14"/>
                    </a:cubicBezTo>
                    <a:cubicBezTo>
                      <a:pt x="63" y="14"/>
                      <a:pt x="66" y="22"/>
                      <a:pt x="68" y="25"/>
                    </a:cubicBezTo>
                    <a:cubicBezTo>
                      <a:pt x="69" y="27"/>
                      <a:pt x="73" y="35"/>
                      <a:pt x="76" y="35"/>
                    </a:cubicBezTo>
                    <a:cubicBezTo>
                      <a:pt x="79" y="35"/>
                      <a:pt x="80" y="23"/>
                      <a:pt x="81" y="24"/>
                    </a:cubicBezTo>
                    <a:cubicBezTo>
                      <a:pt x="81" y="24"/>
                      <a:pt x="81" y="24"/>
                      <a:pt x="81" y="24"/>
                    </a:cubicBezTo>
                    <a:cubicBezTo>
                      <a:pt x="81" y="22"/>
                      <a:pt x="81" y="22"/>
                      <a:pt x="81" y="22"/>
                    </a:cubicBezTo>
                    <a:lnTo>
                      <a:pt x="82" y="19"/>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6" name="Google Shape;1076;p42"/>
              <p:cNvSpPr/>
              <p:nvPr/>
            </p:nvSpPr>
            <p:spPr>
              <a:xfrm>
                <a:off x="5086593" y="4044628"/>
                <a:ext cx="104142" cy="115435"/>
              </a:xfrm>
              <a:custGeom>
                <a:avLst/>
                <a:gdLst/>
                <a:ahLst/>
                <a:cxnLst/>
                <a:rect l="l" t="t" r="r" b="b"/>
                <a:pathLst>
                  <a:path w="45" h="50" extrusionOk="0">
                    <a:moveTo>
                      <a:pt x="22" y="48"/>
                    </a:moveTo>
                    <a:cubicBezTo>
                      <a:pt x="26" y="48"/>
                      <a:pt x="25" y="45"/>
                      <a:pt x="23" y="41"/>
                    </a:cubicBezTo>
                    <a:cubicBezTo>
                      <a:pt x="22" y="37"/>
                      <a:pt x="26" y="38"/>
                      <a:pt x="28" y="38"/>
                    </a:cubicBezTo>
                    <a:cubicBezTo>
                      <a:pt x="31" y="38"/>
                      <a:pt x="30" y="33"/>
                      <a:pt x="32" y="33"/>
                    </a:cubicBezTo>
                    <a:cubicBezTo>
                      <a:pt x="34" y="33"/>
                      <a:pt x="34" y="39"/>
                      <a:pt x="36" y="38"/>
                    </a:cubicBezTo>
                    <a:cubicBezTo>
                      <a:pt x="38" y="38"/>
                      <a:pt x="40" y="40"/>
                      <a:pt x="42" y="39"/>
                    </a:cubicBezTo>
                    <a:cubicBezTo>
                      <a:pt x="45" y="39"/>
                      <a:pt x="45" y="34"/>
                      <a:pt x="45" y="30"/>
                    </a:cubicBezTo>
                    <a:cubicBezTo>
                      <a:pt x="45" y="26"/>
                      <a:pt x="45" y="23"/>
                      <a:pt x="43" y="21"/>
                    </a:cubicBezTo>
                    <a:cubicBezTo>
                      <a:pt x="40" y="20"/>
                      <a:pt x="38" y="17"/>
                      <a:pt x="41" y="15"/>
                    </a:cubicBezTo>
                    <a:cubicBezTo>
                      <a:pt x="44" y="14"/>
                      <a:pt x="45" y="11"/>
                      <a:pt x="42" y="9"/>
                    </a:cubicBezTo>
                    <a:cubicBezTo>
                      <a:pt x="40" y="7"/>
                      <a:pt x="34" y="11"/>
                      <a:pt x="34" y="9"/>
                    </a:cubicBezTo>
                    <a:cubicBezTo>
                      <a:pt x="34" y="7"/>
                      <a:pt x="35" y="4"/>
                      <a:pt x="35" y="0"/>
                    </a:cubicBezTo>
                    <a:cubicBezTo>
                      <a:pt x="29" y="0"/>
                      <a:pt x="23" y="0"/>
                      <a:pt x="23" y="0"/>
                    </a:cubicBezTo>
                    <a:cubicBezTo>
                      <a:pt x="22" y="0"/>
                      <a:pt x="22" y="0"/>
                      <a:pt x="22" y="0"/>
                    </a:cubicBezTo>
                    <a:cubicBezTo>
                      <a:pt x="22" y="6"/>
                      <a:pt x="21" y="11"/>
                      <a:pt x="21" y="11"/>
                    </a:cubicBezTo>
                    <a:cubicBezTo>
                      <a:pt x="21" y="11"/>
                      <a:pt x="13" y="11"/>
                      <a:pt x="11" y="11"/>
                    </a:cubicBezTo>
                    <a:cubicBezTo>
                      <a:pt x="10" y="11"/>
                      <a:pt x="9" y="11"/>
                      <a:pt x="7" y="12"/>
                    </a:cubicBezTo>
                    <a:cubicBezTo>
                      <a:pt x="6" y="12"/>
                      <a:pt x="6" y="13"/>
                      <a:pt x="5" y="13"/>
                    </a:cubicBezTo>
                    <a:cubicBezTo>
                      <a:pt x="4" y="14"/>
                      <a:pt x="8" y="16"/>
                      <a:pt x="9" y="17"/>
                    </a:cubicBezTo>
                    <a:cubicBezTo>
                      <a:pt x="9" y="19"/>
                      <a:pt x="4" y="18"/>
                      <a:pt x="4" y="21"/>
                    </a:cubicBezTo>
                    <a:cubicBezTo>
                      <a:pt x="4" y="23"/>
                      <a:pt x="2" y="25"/>
                      <a:pt x="1" y="26"/>
                    </a:cubicBezTo>
                    <a:cubicBezTo>
                      <a:pt x="0" y="27"/>
                      <a:pt x="5" y="31"/>
                      <a:pt x="5" y="33"/>
                    </a:cubicBezTo>
                    <a:cubicBezTo>
                      <a:pt x="5" y="34"/>
                      <a:pt x="6" y="36"/>
                      <a:pt x="11" y="40"/>
                    </a:cubicBezTo>
                    <a:cubicBezTo>
                      <a:pt x="15" y="44"/>
                      <a:pt x="13" y="46"/>
                      <a:pt x="19" y="50"/>
                    </a:cubicBezTo>
                    <a:cubicBezTo>
                      <a:pt x="19" y="49"/>
                      <a:pt x="21" y="48"/>
                      <a:pt x="22" y="4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7" name="Google Shape;1077;p42"/>
              <p:cNvSpPr/>
              <p:nvPr/>
            </p:nvSpPr>
            <p:spPr>
              <a:xfrm>
                <a:off x="5095376" y="4044628"/>
                <a:ext cx="41406" cy="27604"/>
              </a:xfrm>
              <a:custGeom>
                <a:avLst/>
                <a:gdLst/>
                <a:ahLst/>
                <a:cxnLst/>
                <a:rect l="l" t="t" r="r" b="b"/>
                <a:pathLst>
                  <a:path w="18" h="12" extrusionOk="0">
                    <a:moveTo>
                      <a:pt x="17" y="11"/>
                    </a:moveTo>
                    <a:cubicBezTo>
                      <a:pt x="17" y="11"/>
                      <a:pt x="18" y="6"/>
                      <a:pt x="18" y="0"/>
                    </a:cubicBezTo>
                    <a:cubicBezTo>
                      <a:pt x="16" y="1"/>
                      <a:pt x="16" y="1"/>
                      <a:pt x="16" y="1"/>
                    </a:cubicBezTo>
                    <a:cubicBezTo>
                      <a:pt x="5" y="1"/>
                      <a:pt x="5" y="1"/>
                      <a:pt x="5" y="1"/>
                    </a:cubicBezTo>
                    <a:cubicBezTo>
                      <a:pt x="5" y="1"/>
                      <a:pt x="5" y="1"/>
                      <a:pt x="5" y="1"/>
                    </a:cubicBezTo>
                    <a:cubicBezTo>
                      <a:pt x="6" y="3"/>
                      <a:pt x="5" y="5"/>
                      <a:pt x="3" y="6"/>
                    </a:cubicBezTo>
                    <a:cubicBezTo>
                      <a:pt x="0" y="7"/>
                      <a:pt x="1" y="9"/>
                      <a:pt x="3" y="9"/>
                    </a:cubicBezTo>
                    <a:cubicBezTo>
                      <a:pt x="4" y="10"/>
                      <a:pt x="3" y="11"/>
                      <a:pt x="3" y="12"/>
                    </a:cubicBezTo>
                    <a:cubicBezTo>
                      <a:pt x="5" y="11"/>
                      <a:pt x="6" y="11"/>
                      <a:pt x="7" y="11"/>
                    </a:cubicBezTo>
                    <a:cubicBezTo>
                      <a:pt x="9" y="11"/>
                      <a:pt x="17" y="11"/>
                      <a:pt x="17" y="1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8" name="Google Shape;1078;p42"/>
              <p:cNvSpPr/>
              <p:nvPr/>
            </p:nvSpPr>
            <p:spPr>
              <a:xfrm>
                <a:off x="5130508" y="4017024"/>
                <a:ext cx="129237" cy="164369"/>
              </a:xfrm>
              <a:custGeom>
                <a:avLst/>
                <a:gdLst/>
                <a:ahLst/>
                <a:cxnLst/>
                <a:rect l="l" t="t" r="r" b="b"/>
                <a:pathLst>
                  <a:path w="56" h="71" extrusionOk="0">
                    <a:moveTo>
                      <a:pt x="15" y="67"/>
                    </a:moveTo>
                    <a:cubicBezTo>
                      <a:pt x="16" y="68"/>
                      <a:pt x="17" y="70"/>
                      <a:pt x="20" y="68"/>
                    </a:cubicBezTo>
                    <a:cubicBezTo>
                      <a:pt x="23" y="65"/>
                      <a:pt x="27" y="66"/>
                      <a:pt x="27" y="68"/>
                    </a:cubicBezTo>
                    <a:cubicBezTo>
                      <a:pt x="27" y="71"/>
                      <a:pt x="28" y="70"/>
                      <a:pt x="30" y="68"/>
                    </a:cubicBezTo>
                    <a:cubicBezTo>
                      <a:pt x="33" y="65"/>
                      <a:pt x="35" y="68"/>
                      <a:pt x="35" y="63"/>
                    </a:cubicBezTo>
                    <a:cubicBezTo>
                      <a:pt x="35" y="58"/>
                      <a:pt x="38" y="63"/>
                      <a:pt x="38" y="57"/>
                    </a:cubicBezTo>
                    <a:cubicBezTo>
                      <a:pt x="38" y="52"/>
                      <a:pt x="39" y="46"/>
                      <a:pt x="39" y="44"/>
                    </a:cubicBezTo>
                    <a:cubicBezTo>
                      <a:pt x="39" y="41"/>
                      <a:pt x="46" y="39"/>
                      <a:pt x="46" y="35"/>
                    </a:cubicBezTo>
                    <a:cubicBezTo>
                      <a:pt x="46" y="31"/>
                      <a:pt x="52" y="23"/>
                      <a:pt x="52" y="18"/>
                    </a:cubicBezTo>
                    <a:cubicBezTo>
                      <a:pt x="52" y="13"/>
                      <a:pt x="53" y="12"/>
                      <a:pt x="55" y="10"/>
                    </a:cubicBezTo>
                    <a:cubicBezTo>
                      <a:pt x="56" y="8"/>
                      <a:pt x="56" y="5"/>
                      <a:pt x="56" y="1"/>
                    </a:cubicBezTo>
                    <a:cubicBezTo>
                      <a:pt x="56" y="1"/>
                      <a:pt x="56" y="1"/>
                      <a:pt x="56" y="1"/>
                    </a:cubicBezTo>
                    <a:cubicBezTo>
                      <a:pt x="49" y="0"/>
                      <a:pt x="49" y="0"/>
                      <a:pt x="49" y="0"/>
                    </a:cubicBezTo>
                    <a:cubicBezTo>
                      <a:pt x="45" y="1"/>
                      <a:pt x="45" y="1"/>
                      <a:pt x="45" y="1"/>
                    </a:cubicBezTo>
                    <a:cubicBezTo>
                      <a:pt x="41" y="2"/>
                      <a:pt x="41" y="2"/>
                      <a:pt x="41" y="2"/>
                    </a:cubicBezTo>
                    <a:cubicBezTo>
                      <a:pt x="41" y="2"/>
                      <a:pt x="41" y="6"/>
                      <a:pt x="40" y="8"/>
                    </a:cubicBezTo>
                    <a:cubicBezTo>
                      <a:pt x="38" y="11"/>
                      <a:pt x="37" y="16"/>
                      <a:pt x="37" y="16"/>
                    </a:cubicBezTo>
                    <a:cubicBezTo>
                      <a:pt x="37" y="16"/>
                      <a:pt x="28" y="12"/>
                      <a:pt x="26" y="12"/>
                    </a:cubicBezTo>
                    <a:cubicBezTo>
                      <a:pt x="25" y="12"/>
                      <a:pt x="21" y="12"/>
                      <a:pt x="16" y="12"/>
                    </a:cubicBezTo>
                    <a:cubicBezTo>
                      <a:pt x="16" y="16"/>
                      <a:pt x="15" y="19"/>
                      <a:pt x="15" y="21"/>
                    </a:cubicBezTo>
                    <a:cubicBezTo>
                      <a:pt x="15" y="23"/>
                      <a:pt x="21" y="19"/>
                      <a:pt x="23" y="21"/>
                    </a:cubicBezTo>
                    <a:cubicBezTo>
                      <a:pt x="26" y="23"/>
                      <a:pt x="25" y="26"/>
                      <a:pt x="22" y="27"/>
                    </a:cubicBezTo>
                    <a:cubicBezTo>
                      <a:pt x="19" y="29"/>
                      <a:pt x="21" y="32"/>
                      <a:pt x="24" y="33"/>
                    </a:cubicBezTo>
                    <a:cubicBezTo>
                      <a:pt x="26" y="35"/>
                      <a:pt x="26" y="38"/>
                      <a:pt x="26" y="42"/>
                    </a:cubicBezTo>
                    <a:cubicBezTo>
                      <a:pt x="26" y="46"/>
                      <a:pt x="26" y="51"/>
                      <a:pt x="23" y="51"/>
                    </a:cubicBezTo>
                    <a:cubicBezTo>
                      <a:pt x="21" y="52"/>
                      <a:pt x="19" y="50"/>
                      <a:pt x="17" y="50"/>
                    </a:cubicBezTo>
                    <a:cubicBezTo>
                      <a:pt x="15" y="51"/>
                      <a:pt x="15" y="45"/>
                      <a:pt x="13" y="45"/>
                    </a:cubicBezTo>
                    <a:cubicBezTo>
                      <a:pt x="11" y="45"/>
                      <a:pt x="12" y="50"/>
                      <a:pt x="9" y="50"/>
                    </a:cubicBezTo>
                    <a:cubicBezTo>
                      <a:pt x="7" y="50"/>
                      <a:pt x="3" y="49"/>
                      <a:pt x="4" y="53"/>
                    </a:cubicBezTo>
                    <a:cubicBezTo>
                      <a:pt x="6" y="57"/>
                      <a:pt x="7" y="60"/>
                      <a:pt x="3" y="60"/>
                    </a:cubicBezTo>
                    <a:cubicBezTo>
                      <a:pt x="2" y="60"/>
                      <a:pt x="0" y="61"/>
                      <a:pt x="0" y="62"/>
                    </a:cubicBezTo>
                    <a:cubicBezTo>
                      <a:pt x="0" y="62"/>
                      <a:pt x="0" y="63"/>
                      <a:pt x="0" y="63"/>
                    </a:cubicBezTo>
                    <a:cubicBezTo>
                      <a:pt x="4" y="65"/>
                      <a:pt x="6" y="68"/>
                      <a:pt x="7" y="71"/>
                    </a:cubicBezTo>
                    <a:cubicBezTo>
                      <a:pt x="11" y="69"/>
                      <a:pt x="14" y="67"/>
                      <a:pt x="15" y="6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79" name="Google Shape;1079;p42"/>
              <p:cNvSpPr/>
              <p:nvPr/>
            </p:nvSpPr>
            <p:spPr>
              <a:xfrm>
                <a:off x="5317463" y="3644371"/>
                <a:ext cx="308663" cy="377672"/>
              </a:xfrm>
              <a:custGeom>
                <a:avLst/>
                <a:gdLst/>
                <a:ahLst/>
                <a:cxnLst/>
                <a:rect l="l" t="t" r="r" b="b"/>
                <a:pathLst>
                  <a:path w="134" h="164" extrusionOk="0">
                    <a:moveTo>
                      <a:pt x="106" y="3"/>
                    </a:moveTo>
                    <a:cubicBezTo>
                      <a:pt x="104" y="3"/>
                      <a:pt x="104" y="9"/>
                      <a:pt x="101" y="9"/>
                    </a:cubicBezTo>
                    <a:cubicBezTo>
                      <a:pt x="97" y="9"/>
                      <a:pt x="98" y="12"/>
                      <a:pt x="96" y="12"/>
                    </a:cubicBezTo>
                    <a:cubicBezTo>
                      <a:pt x="94" y="12"/>
                      <a:pt x="92" y="10"/>
                      <a:pt x="92" y="10"/>
                    </a:cubicBezTo>
                    <a:cubicBezTo>
                      <a:pt x="81" y="10"/>
                      <a:pt x="81" y="10"/>
                      <a:pt x="81" y="10"/>
                    </a:cubicBezTo>
                    <a:cubicBezTo>
                      <a:pt x="81" y="10"/>
                      <a:pt x="79" y="8"/>
                      <a:pt x="77" y="9"/>
                    </a:cubicBezTo>
                    <a:cubicBezTo>
                      <a:pt x="76" y="10"/>
                      <a:pt x="75" y="11"/>
                      <a:pt x="75" y="11"/>
                    </a:cubicBezTo>
                    <a:cubicBezTo>
                      <a:pt x="25" y="11"/>
                      <a:pt x="25" y="11"/>
                      <a:pt x="25" y="11"/>
                    </a:cubicBezTo>
                    <a:cubicBezTo>
                      <a:pt x="25" y="20"/>
                      <a:pt x="25" y="27"/>
                      <a:pt x="25" y="27"/>
                    </a:cubicBezTo>
                    <a:cubicBezTo>
                      <a:pt x="18" y="27"/>
                      <a:pt x="18" y="27"/>
                      <a:pt x="18" y="27"/>
                    </a:cubicBezTo>
                    <a:cubicBezTo>
                      <a:pt x="18" y="54"/>
                      <a:pt x="18" y="54"/>
                      <a:pt x="18" y="54"/>
                    </a:cubicBezTo>
                    <a:cubicBezTo>
                      <a:pt x="18" y="54"/>
                      <a:pt x="19" y="62"/>
                      <a:pt x="17" y="62"/>
                    </a:cubicBezTo>
                    <a:cubicBezTo>
                      <a:pt x="16" y="63"/>
                      <a:pt x="10" y="64"/>
                      <a:pt x="10" y="67"/>
                    </a:cubicBezTo>
                    <a:cubicBezTo>
                      <a:pt x="10" y="69"/>
                      <a:pt x="10" y="71"/>
                      <a:pt x="7" y="72"/>
                    </a:cubicBezTo>
                    <a:cubicBezTo>
                      <a:pt x="5" y="72"/>
                      <a:pt x="7" y="78"/>
                      <a:pt x="4" y="78"/>
                    </a:cubicBezTo>
                    <a:cubicBezTo>
                      <a:pt x="0" y="78"/>
                      <a:pt x="5" y="82"/>
                      <a:pt x="3" y="84"/>
                    </a:cubicBezTo>
                    <a:cubicBezTo>
                      <a:pt x="1" y="85"/>
                      <a:pt x="2" y="88"/>
                      <a:pt x="4" y="88"/>
                    </a:cubicBezTo>
                    <a:cubicBezTo>
                      <a:pt x="7" y="88"/>
                      <a:pt x="6" y="91"/>
                      <a:pt x="6" y="94"/>
                    </a:cubicBezTo>
                    <a:cubicBezTo>
                      <a:pt x="6" y="97"/>
                      <a:pt x="10" y="99"/>
                      <a:pt x="10" y="99"/>
                    </a:cubicBezTo>
                    <a:cubicBezTo>
                      <a:pt x="9" y="102"/>
                      <a:pt x="9" y="102"/>
                      <a:pt x="9" y="102"/>
                    </a:cubicBezTo>
                    <a:cubicBezTo>
                      <a:pt x="9" y="102"/>
                      <a:pt x="14" y="109"/>
                      <a:pt x="15" y="110"/>
                    </a:cubicBezTo>
                    <a:cubicBezTo>
                      <a:pt x="15" y="112"/>
                      <a:pt x="18" y="116"/>
                      <a:pt x="15" y="117"/>
                    </a:cubicBezTo>
                    <a:cubicBezTo>
                      <a:pt x="12" y="119"/>
                      <a:pt x="14" y="120"/>
                      <a:pt x="14" y="120"/>
                    </a:cubicBezTo>
                    <a:cubicBezTo>
                      <a:pt x="18" y="121"/>
                      <a:pt x="18" y="121"/>
                      <a:pt x="18" y="121"/>
                    </a:cubicBezTo>
                    <a:cubicBezTo>
                      <a:pt x="19" y="123"/>
                      <a:pt x="19" y="123"/>
                      <a:pt x="19" y="123"/>
                    </a:cubicBezTo>
                    <a:cubicBezTo>
                      <a:pt x="19" y="123"/>
                      <a:pt x="22" y="123"/>
                      <a:pt x="25" y="126"/>
                    </a:cubicBezTo>
                    <a:cubicBezTo>
                      <a:pt x="27" y="129"/>
                      <a:pt x="28" y="130"/>
                      <a:pt x="28" y="131"/>
                    </a:cubicBezTo>
                    <a:cubicBezTo>
                      <a:pt x="28" y="133"/>
                      <a:pt x="30" y="133"/>
                      <a:pt x="33" y="136"/>
                    </a:cubicBezTo>
                    <a:cubicBezTo>
                      <a:pt x="36" y="138"/>
                      <a:pt x="36" y="140"/>
                      <a:pt x="36" y="141"/>
                    </a:cubicBezTo>
                    <a:cubicBezTo>
                      <a:pt x="36" y="143"/>
                      <a:pt x="42" y="145"/>
                      <a:pt x="42" y="145"/>
                    </a:cubicBezTo>
                    <a:cubicBezTo>
                      <a:pt x="44" y="150"/>
                      <a:pt x="44" y="150"/>
                      <a:pt x="44" y="150"/>
                    </a:cubicBezTo>
                    <a:cubicBezTo>
                      <a:pt x="45" y="150"/>
                      <a:pt x="45" y="151"/>
                      <a:pt x="46" y="152"/>
                    </a:cubicBezTo>
                    <a:cubicBezTo>
                      <a:pt x="47" y="154"/>
                      <a:pt x="49" y="156"/>
                      <a:pt x="49" y="156"/>
                    </a:cubicBezTo>
                    <a:cubicBezTo>
                      <a:pt x="49" y="156"/>
                      <a:pt x="52" y="158"/>
                      <a:pt x="54" y="156"/>
                    </a:cubicBezTo>
                    <a:cubicBezTo>
                      <a:pt x="56" y="154"/>
                      <a:pt x="59" y="156"/>
                      <a:pt x="59" y="156"/>
                    </a:cubicBezTo>
                    <a:cubicBezTo>
                      <a:pt x="59" y="156"/>
                      <a:pt x="61" y="154"/>
                      <a:pt x="63" y="155"/>
                    </a:cubicBezTo>
                    <a:cubicBezTo>
                      <a:pt x="64" y="156"/>
                      <a:pt x="68" y="160"/>
                      <a:pt x="72" y="163"/>
                    </a:cubicBezTo>
                    <a:cubicBezTo>
                      <a:pt x="73" y="163"/>
                      <a:pt x="76" y="161"/>
                      <a:pt x="78" y="161"/>
                    </a:cubicBezTo>
                    <a:cubicBezTo>
                      <a:pt x="80" y="161"/>
                      <a:pt x="82" y="164"/>
                      <a:pt x="83" y="163"/>
                    </a:cubicBezTo>
                    <a:cubicBezTo>
                      <a:pt x="84" y="162"/>
                      <a:pt x="87" y="160"/>
                      <a:pt x="89" y="161"/>
                    </a:cubicBezTo>
                    <a:cubicBezTo>
                      <a:pt x="90" y="162"/>
                      <a:pt x="94" y="162"/>
                      <a:pt x="94" y="161"/>
                    </a:cubicBezTo>
                    <a:cubicBezTo>
                      <a:pt x="94" y="160"/>
                      <a:pt x="95" y="159"/>
                      <a:pt x="97" y="158"/>
                    </a:cubicBezTo>
                    <a:cubicBezTo>
                      <a:pt x="97" y="158"/>
                      <a:pt x="97" y="157"/>
                      <a:pt x="98" y="157"/>
                    </a:cubicBezTo>
                    <a:cubicBezTo>
                      <a:pt x="98" y="155"/>
                      <a:pt x="102" y="153"/>
                      <a:pt x="104" y="153"/>
                    </a:cubicBezTo>
                    <a:cubicBezTo>
                      <a:pt x="106" y="152"/>
                      <a:pt x="108" y="152"/>
                      <a:pt x="109" y="153"/>
                    </a:cubicBezTo>
                    <a:cubicBezTo>
                      <a:pt x="109" y="154"/>
                      <a:pt x="110" y="154"/>
                      <a:pt x="111" y="154"/>
                    </a:cubicBezTo>
                    <a:cubicBezTo>
                      <a:pt x="111" y="150"/>
                      <a:pt x="112" y="147"/>
                      <a:pt x="111" y="147"/>
                    </a:cubicBezTo>
                    <a:cubicBezTo>
                      <a:pt x="109" y="147"/>
                      <a:pt x="105" y="145"/>
                      <a:pt x="103" y="141"/>
                    </a:cubicBezTo>
                    <a:cubicBezTo>
                      <a:pt x="102" y="137"/>
                      <a:pt x="97" y="135"/>
                      <a:pt x="96" y="132"/>
                    </a:cubicBezTo>
                    <a:cubicBezTo>
                      <a:pt x="95" y="130"/>
                      <a:pt x="90" y="130"/>
                      <a:pt x="89" y="128"/>
                    </a:cubicBezTo>
                    <a:cubicBezTo>
                      <a:pt x="88" y="126"/>
                      <a:pt x="91" y="126"/>
                      <a:pt x="91" y="124"/>
                    </a:cubicBezTo>
                    <a:cubicBezTo>
                      <a:pt x="91" y="121"/>
                      <a:pt x="96" y="123"/>
                      <a:pt x="97" y="122"/>
                    </a:cubicBezTo>
                    <a:cubicBezTo>
                      <a:pt x="97" y="122"/>
                      <a:pt x="98" y="116"/>
                      <a:pt x="98" y="113"/>
                    </a:cubicBezTo>
                    <a:cubicBezTo>
                      <a:pt x="98" y="110"/>
                      <a:pt x="102" y="108"/>
                      <a:pt x="100" y="106"/>
                    </a:cubicBezTo>
                    <a:cubicBezTo>
                      <a:pt x="99" y="105"/>
                      <a:pt x="102" y="104"/>
                      <a:pt x="104" y="103"/>
                    </a:cubicBezTo>
                    <a:cubicBezTo>
                      <a:pt x="106" y="101"/>
                      <a:pt x="104" y="97"/>
                      <a:pt x="106" y="95"/>
                    </a:cubicBezTo>
                    <a:cubicBezTo>
                      <a:pt x="108" y="93"/>
                      <a:pt x="110" y="89"/>
                      <a:pt x="111" y="89"/>
                    </a:cubicBezTo>
                    <a:cubicBezTo>
                      <a:pt x="113" y="89"/>
                      <a:pt x="115" y="87"/>
                      <a:pt x="115" y="85"/>
                    </a:cubicBezTo>
                    <a:cubicBezTo>
                      <a:pt x="115" y="83"/>
                      <a:pt x="118" y="79"/>
                      <a:pt x="118" y="75"/>
                    </a:cubicBezTo>
                    <a:cubicBezTo>
                      <a:pt x="117" y="72"/>
                      <a:pt x="116" y="67"/>
                      <a:pt x="118" y="64"/>
                    </a:cubicBezTo>
                    <a:cubicBezTo>
                      <a:pt x="121" y="61"/>
                      <a:pt x="122" y="59"/>
                      <a:pt x="121" y="56"/>
                    </a:cubicBezTo>
                    <a:cubicBezTo>
                      <a:pt x="121" y="54"/>
                      <a:pt x="124" y="53"/>
                      <a:pt x="126" y="52"/>
                    </a:cubicBezTo>
                    <a:cubicBezTo>
                      <a:pt x="127" y="51"/>
                      <a:pt x="131" y="49"/>
                      <a:pt x="134" y="45"/>
                    </a:cubicBezTo>
                    <a:cubicBezTo>
                      <a:pt x="132" y="42"/>
                      <a:pt x="130" y="41"/>
                      <a:pt x="129" y="40"/>
                    </a:cubicBezTo>
                    <a:cubicBezTo>
                      <a:pt x="126" y="39"/>
                      <a:pt x="124" y="34"/>
                      <a:pt x="124" y="27"/>
                    </a:cubicBezTo>
                    <a:cubicBezTo>
                      <a:pt x="124" y="21"/>
                      <a:pt x="122" y="16"/>
                      <a:pt x="122" y="14"/>
                    </a:cubicBezTo>
                    <a:cubicBezTo>
                      <a:pt x="122" y="12"/>
                      <a:pt x="119" y="8"/>
                      <a:pt x="115" y="6"/>
                    </a:cubicBezTo>
                    <a:cubicBezTo>
                      <a:pt x="112" y="4"/>
                      <a:pt x="111" y="2"/>
                      <a:pt x="110" y="0"/>
                    </a:cubicBezTo>
                    <a:cubicBezTo>
                      <a:pt x="110" y="0"/>
                      <a:pt x="110" y="0"/>
                      <a:pt x="110" y="0"/>
                    </a:cubicBezTo>
                    <a:cubicBezTo>
                      <a:pt x="108" y="3"/>
                      <a:pt x="108" y="3"/>
                      <a:pt x="106"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0" name="Google Shape;1080;p42"/>
              <p:cNvSpPr/>
              <p:nvPr/>
            </p:nvSpPr>
            <p:spPr>
              <a:xfrm>
                <a:off x="5683843" y="3848891"/>
                <a:ext cx="33878" cy="35132"/>
              </a:xfrm>
              <a:custGeom>
                <a:avLst/>
                <a:gdLst/>
                <a:ahLst/>
                <a:cxnLst/>
                <a:rect l="l" t="t" r="r" b="b"/>
                <a:pathLst>
                  <a:path w="15" h="15" extrusionOk="0">
                    <a:moveTo>
                      <a:pt x="5" y="2"/>
                    </a:moveTo>
                    <a:cubicBezTo>
                      <a:pt x="5" y="2"/>
                      <a:pt x="3" y="6"/>
                      <a:pt x="1" y="7"/>
                    </a:cubicBezTo>
                    <a:cubicBezTo>
                      <a:pt x="0" y="9"/>
                      <a:pt x="1" y="13"/>
                      <a:pt x="1" y="14"/>
                    </a:cubicBezTo>
                    <a:cubicBezTo>
                      <a:pt x="2" y="15"/>
                      <a:pt x="4" y="15"/>
                      <a:pt x="6" y="14"/>
                    </a:cubicBezTo>
                    <a:cubicBezTo>
                      <a:pt x="7" y="13"/>
                      <a:pt x="8" y="13"/>
                      <a:pt x="9" y="15"/>
                    </a:cubicBezTo>
                    <a:cubicBezTo>
                      <a:pt x="10" y="14"/>
                      <a:pt x="12" y="12"/>
                      <a:pt x="13" y="11"/>
                    </a:cubicBezTo>
                    <a:cubicBezTo>
                      <a:pt x="11" y="10"/>
                      <a:pt x="9" y="10"/>
                      <a:pt x="9" y="9"/>
                    </a:cubicBezTo>
                    <a:cubicBezTo>
                      <a:pt x="8" y="8"/>
                      <a:pt x="11" y="6"/>
                      <a:pt x="13" y="6"/>
                    </a:cubicBezTo>
                    <a:cubicBezTo>
                      <a:pt x="15" y="5"/>
                      <a:pt x="14" y="3"/>
                      <a:pt x="12" y="1"/>
                    </a:cubicBezTo>
                    <a:cubicBezTo>
                      <a:pt x="12" y="1"/>
                      <a:pt x="12" y="0"/>
                      <a:pt x="11" y="0"/>
                    </a:cubicBezTo>
                    <a:cubicBezTo>
                      <a:pt x="10" y="1"/>
                      <a:pt x="9" y="1"/>
                      <a:pt x="9" y="1"/>
                    </a:cubicBezTo>
                    <a:cubicBezTo>
                      <a:pt x="9" y="2"/>
                      <a:pt x="7" y="2"/>
                      <a:pt x="5"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1" name="Google Shape;1081;p42"/>
              <p:cNvSpPr/>
              <p:nvPr/>
            </p:nvSpPr>
            <p:spPr>
              <a:xfrm>
                <a:off x="5584719" y="3747258"/>
                <a:ext cx="124218" cy="106652"/>
              </a:xfrm>
              <a:custGeom>
                <a:avLst/>
                <a:gdLst/>
                <a:ahLst/>
                <a:cxnLst/>
                <a:rect l="l" t="t" r="r" b="b"/>
                <a:pathLst>
                  <a:path w="54" h="46" extrusionOk="0">
                    <a:moveTo>
                      <a:pt x="10" y="7"/>
                    </a:moveTo>
                    <a:cubicBezTo>
                      <a:pt x="8" y="8"/>
                      <a:pt x="5" y="9"/>
                      <a:pt x="5" y="11"/>
                    </a:cubicBezTo>
                    <a:cubicBezTo>
                      <a:pt x="6" y="14"/>
                      <a:pt x="5" y="16"/>
                      <a:pt x="2" y="19"/>
                    </a:cubicBezTo>
                    <a:cubicBezTo>
                      <a:pt x="0" y="22"/>
                      <a:pt x="1" y="27"/>
                      <a:pt x="2" y="30"/>
                    </a:cubicBezTo>
                    <a:cubicBezTo>
                      <a:pt x="5" y="30"/>
                      <a:pt x="8" y="30"/>
                      <a:pt x="9" y="30"/>
                    </a:cubicBezTo>
                    <a:cubicBezTo>
                      <a:pt x="10" y="32"/>
                      <a:pt x="10" y="30"/>
                      <a:pt x="11" y="28"/>
                    </a:cubicBezTo>
                    <a:cubicBezTo>
                      <a:pt x="12" y="25"/>
                      <a:pt x="13" y="26"/>
                      <a:pt x="15" y="27"/>
                    </a:cubicBezTo>
                    <a:cubicBezTo>
                      <a:pt x="16" y="28"/>
                      <a:pt x="17" y="30"/>
                      <a:pt x="20" y="29"/>
                    </a:cubicBezTo>
                    <a:cubicBezTo>
                      <a:pt x="22" y="28"/>
                      <a:pt x="22" y="28"/>
                      <a:pt x="23" y="29"/>
                    </a:cubicBezTo>
                    <a:cubicBezTo>
                      <a:pt x="25" y="29"/>
                      <a:pt x="30" y="29"/>
                      <a:pt x="31" y="29"/>
                    </a:cubicBezTo>
                    <a:cubicBezTo>
                      <a:pt x="33" y="29"/>
                      <a:pt x="48" y="46"/>
                      <a:pt x="48" y="46"/>
                    </a:cubicBezTo>
                    <a:cubicBezTo>
                      <a:pt x="48" y="46"/>
                      <a:pt x="48" y="46"/>
                      <a:pt x="48" y="46"/>
                    </a:cubicBezTo>
                    <a:cubicBezTo>
                      <a:pt x="50" y="46"/>
                      <a:pt x="52" y="46"/>
                      <a:pt x="52" y="45"/>
                    </a:cubicBezTo>
                    <a:cubicBezTo>
                      <a:pt x="52" y="45"/>
                      <a:pt x="53" y="45"/>
                      <a:pt x="54" y="44"/>
                    </a:cubicBezTo>
                    <a:cubicBezTo>
                      <a:pt x="52" y="42"/>
                      <a:pt x="50" y="39"/>
                      <a:pt x="46" y="34"/>
                    </a:cubicBezTo>
                    <a:cubicBezTo>
                      <a:pt x="41" y="29"/>
                      <a:pt x="36" y="25"/>
                      <a:pt x="33" y="25"/>
                    </a:cubicBezTo>
                    <a:cubicBezTo>
                      <a:pt x="30" y="25"/>
                      <a:pt x="30" y="21"/>
                      <a:pt x="28" y="20"/>
                    </a:cubicBezTo>
                    <a:cubicBezTo>
                      <a:pt x="26" y="20"/>
                      <a:pt x="22" y="13"/>
                      <a:pt x="22" y="9"/>
                    </a:cubicBezTo>
                    <a:cubicBezTo>
                      <a:pt x="22" y="6"/>
                      <a:pt x="20" y="3"/>
                      <a:pt x="18" y="0"/>
                    </a:cubicBezTo>
                    <a:cubicBezTo>
                      <a:pt x="15" y="4"/>
                      <a:pt x="11" y="6"/>
                      <a:pt x="10"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2" name="Google Shape;1082;p42"/>
              <p:cNvSpPr/>
              <p:nvPr/>
            </p:nvSpPr>
            <p:spPr>
              <a:xfrm>
                <a:off x="5519473" y="3804975"/>
                <a:ext cx="279804" cy="219577"/>
              </a:xfrm>
              <a:custGeom>
                <a:avLst/>
                <a:gdLst/>
                <a:ahLst/>
                <a:cxnLst/>
                <a:rect l="l" t="t" r="r" b="b"/>
                <a:pathLst>
                  <a:path w="121" h="95" extrusionOk="0">
                    <a:moveTo>
                      <a:pt x="8" y="62"/>
                    </a:moveTo>
                    <a:cubicBezTo>
                      <a:pt x="9" y="65"/>
                      <a:pt x="14" y="67"/>
                      <a:pt x="15" y="71"/>
                    </a:cubicBezTo>
                    <a:cubicBezTo>
                      <a:pt x="17" y="75"/>
                      <a:pt x="21" y="77"/>
                      <a:pt x="23" y="77"/>
                    </a:cubicBezTo>
                    <a:cubicBezTo>
                      <a:pt x="24" y="77"/>
                      <a:pt x="23" y="80"/>
                      <a:pt x="23" y="84"/>
                    </a:cubicBezTo>
                    <a:cubicBezTo>
                      <a:pt x="24" y="85"/>
                      <a:pt x="25" y="85"/>
                      <a:pt x="25" y="85"/>
                    </a:cubicBezTo>
                    <a:cubicBezTo>
                      <a:pt x="27" y="86"/>
                      <a:pt x="32" y="85"/>
                      <a:pt x="34" y="87"/>
                    </a:cubicBezTo>
                    <a:cubicBezTo>
                      <a:pt x="35" y="89"/>
                      <a:pt x="41" y="92"/>
                      <a:pt x="43" y="92"/>
                    </a:cubicBezTo>
                    <a:cubicBezTo>
                      <a:pt x="45" y="92"/>
                      <a:pt x="51" y="93"/>
                      <a:pt x="52" y="94"/>
                    </a:cubicBezTo>
                    <a:cubicBezTo>
                      <a:pt x="53" y="95"/>
                      <a:pt x="55" y="91"/>
                      <a:pt x="58" y="90"/>
                    </a:cubicBezTo>
                    <a:cubicBezTo>
                      <a:pt x="60" y="88"/>
                      <a:pt x="64" y="87"/>
                      <a:pt x="64" y="88"/>
                    </a:cubicBezTo>
                    <a:cubicBezTo>
                      <a:pt x="65" y="90"/>
                      <a:pt x="67" y="91"/>
                      <a:pt x="68" y="90"/>
                    </a:cubicBezTo>
                    <a:cubicBezTo>
                      <a:pt x="69" y="90"/>
                      <a:pt x="71" y="89"/>
                      <a:pt x="72" y="89"/>
                    </a:cubicBezTo>
                    <a:cubicBezTo>
                      <a:pt x="75" y="88"/>
                      <a:pt x="78" y="88"/>
                      <a:pt x="79" y="88"/>
                    </a:cubicBezTo>
                    <a:cubicBezTo>
                      <a:pt x="80" y="88"/>
                      <a:pt x="84" y="82"/>
                      <a:pt x="89" y="82"/>
                    </a:cubicBezTo>
                    <a:cubicBezTo>
                      <a:pt x="95" y="82"/>
                      <a:pt x="96" y="83"/>
                      <a:pt x="98" y="81"/>
                    </a:cubicBezTo>
                    <a:cubicBezTo>
                      <a:pt x="101" y="78"/>
                      <a:pt x="118" y="60"/>
                      <a:pt x="120" y="59"/>
                    </a:cubicBezTo>
                    <a:cubicBezTo>
                      <a:pt x="121" y="58"/>
                      <a:pt x="119" y="57"/>
                      <a:pt x="117" y="57"/>
                    </a:cubicBezTo>
                    <a:cubicBezTo>
                      <a:pt x="115" y="57"/>
                      <a:pt x="112" y="57"/>
                      <a:pt x="106" y="55"/>
                    </a:cubicBezTo>
                    <a:cubicBezTo>
                      <a:pt x="100" y="53"/>
                      <a:pt x="91" y="50"/>
                      <a:pt x="90" y="49"/>
                    </a:cubicBezTo>
                    <a:cubicBezTo>
                      <a:pt x="88" y="49"/>
                      <a:pt x="86" y="45"/>
                      <a:pt x="84" y="44"/>
                    </a:cubicBezTo>
                    <a:cubicBezTo>
                      <a:pt x="83" y="44"/>
                      <a:pt x="80" y="39"/>
                      <a:pt x="79" y="37"/>
                    </a:cubicBezTo>
                    <a:cubicBezTo>
                      <a:pt x="79" y="37"/>
                      <a:pt x="80" y="35"/>
                      <a:pt x="80" y="34"/>
                    </a:cubicBezTo>
                    <a:cubicBezTo>
                      <a:pt x="79" y="32"/>
                      <a:pt x="78" y="32"/>
                      <a:pt x="77" y="33"/>
                    </a:cubicBezTo>
                    <a:cubicBezTo>
                      <a:pt x="75" y="34"/>
                      <a:pt x="73" y="34"/>
                      <a:pt x="72" y="33"/>
                    </a:cubicBezTo>
                    <a:cubicBezTo>
                      <a:pt x="72" y="32"/>
                      <a:pt x="71" y="28"/>
                      <a:pt x="72" y="26"/>
                    </a:cubicBezTo>
                    <a:cubicBezTo>
                      <a:pt x="74" y="24"/>
                      <a:pt x="76" y="21"/>
                      <a:pt x="76" y="21"/>
                    </a:cubicBezTo>
                    <a:cubicBezTo>
                      <a:pt x="76" y="21"/>
                      <a:pt x="61" y="4"/>
                      <a:pt x="59" y="4"/>
                    </a:cubicBezTo>
                    <a:cubicBezTo>
                      <a:pt x="58" y="4"/>
                      <a:pt x="53" y="4"/>
                      <a:pt x="51" y="4"/>
                    </a:cubicBezTo>
                    <a:cubicBezTo>
                      <a:pt x="50" y="3"/>
                      <a:pt x="50" y="3"/>
                      <a:pt x="48" y="4"/>
                    </a:cubicBezTo>
                    <a:cubicBezTo>
                      <a:pt x="45" y="5"/>
                      <a:pt x="44" y="3"/>
                      <a:pt x="43" y="2"/>
                    </a:cubicBezTo>
                    <a:cubicBezTo>
                      <a:pt x="41" y="1"/>
                      <a:pt x="40" y="0"/>
                      <a:pt x="39" y="3"/>
                    </a:cubicBezTo>
                    <a:cubicBezTo>
                      <a:pt x="38" y="5"/>
                      <a:pt x="38" y="7"/>
                      <a:pt x="37" y="5"/>
                    </a:cubicBezTo>
                    <a:cubicBezTo>
                      <a:pt x="36" y="5"/>
                      <a:pt x="33" y="5"/>
                      <a:pt x="30" y="5"/>
                    </a:cubicBezTo>
                    <a:cubicBezTo>
                      <a:pt x="30" y="5"/>
                      <a:pt x="30" y="5"/>
                      <a:pt x="30" y="5"/>
                    </a:cubicBezTo>
                    <a:cubicBezTo>
                      <a:pt x="30" y="9"/>
                      <a:pt x="27" y="13"/>
                      <a:pt x="27" y="15"/>
                    </a:cubicBezTo>
                    <a:cubicBezTo>
                      <a:pt x="27" y="17"/>
                      <a:pt x="25" y="19"/>
                      <a:pt x="23" y="19"/>
                    </a:cubicBezTo>
                    <a:cubicBezTo>
                      <a:pt x="22" y="19"/>
                      <a:pt x="20" y="23"/>
                      <a:pt x="18" y="25"/>
                    </a:cubicBezTo>
                    <a:cubicBezTo>
                      <a:pt x="16" y="27"/>
                      <a:pt x="18" y="31"/>
                      <a:pt x="16" y="33"/>
                    </a:cubicBezTo>
                    <a:cubicBezTo>
                      <a:pt x="14" y="34"/>
                      <a:pt x="11" y="35"/>
                      <a:pt x="12" y="36"/>
                    </a:cubicBezTo>
                    <a:cubicBezTo>
                      <a:pt x="14" y="38"/>
                      <a:pt x="10" y="40"/>
                      <a:pt x="10" y="43"/>
                    </a:cubicBezTo>
                    <a:cubicBezTo>
                      <a:pt x="10" y="46"/>
                      <a:pt x="9" y="52"/>
                      <a:pt x="9" y="52"/>
                    </a:cubicBezTo>
                    <a:cubicBezTo>
                      <a:pt x="8" y="53"/>
                      <a:pt x="3" y="51"/>
                      <a:pt x="3" y="54"/>
                    </a:cubicBezTo>
                    <a:cubicBezTo>
                      <a:pt x="3" y="56"/>
                      <a:pt x="0" y="56"/>
                      <a:pt x="1" y="58"/>
                    </a:cubicBezTo>
                    <a:cubicBezTo>
                      <a:pt x="2" y="60"/>
                      <a:pt x="7" y="60"/>
                      <a:pt x="8" y="6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3" name="Google Shape;1083;p42"/>
              <p:cNvSpPr/>
              <p:nvPr/>
            </p:nvSpPr>
            <p:spPr>
              <a:xfrm>
                <a:off x="5563389" y="3408482"/>
                <a:ext cx="27604" cy="35132"/>
              </a:xfrm>
              <a:custGeom>
                <a:avLst/>
                <a:gdLst/>
                <a:ahLst/>
                <a:cxnLst/>
                <a:rect l="l" t="t" r="r" b="b"/>
                <a:pathLst>
                  <a:path w="12" h="15" extrusionOk="0">
                    <a:moveTo>
                      <a:pt x="10" y="7"/>
                    </a:moveTo>
                    <a:cubicBezTo>
                      <a:pt x="12" y="5"/>
                      <a:pt x="12" y="0"/>
                      <a:pt x="6" y="0"/>
                    </a:cubicBezTo>
                    <a:cubicBezTo>
                      <a:pt x="6" y="1"/>
                      <a:pt x="6" y="1"/>
                      <a:pt x="6" y="2"/>
                    </a:cubicBezTo>
                    <a:cubicBezTo>
                      <a:pt x="6" y="4"/>
                      <a:pt x="2" y="9"/>
                      <a:pt x="0" y="14"/>
                    </a:cubicBezTo>
                    <a:cubicBezTo>
                      <a:pt x="4" y="15"/>
                      <a:pt x="4" y="15"/>
                      <a:pt x="4" y="15"/>
                    </a:cubicBezTo>
                    <a:cubicBezTo>
                      <a:pt x="6" y="12"/>
                      <a:pt x="9" y="8"/>
                      <a:pt x="10"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4" name="Google Shape;1084;p42"/>
              <p:cNvSpPr/>
              <p:nvPr/>
            </p:nvSpPr>
            <p:spPr>
              <a:xfrm>
                <a:off x="5573427" y="3358293"/>
                <a:ext cx="126727" cy="101633"/>
              </a:xfrm>
              <a:custGeom>
                <a:avLst/>
                <a:gdLst/>
                <a:ahLst/>
                <a:cxnLst/>
                <a:rect l="l" t="t" r="r" b="b"/>
                <a:pathLst>
                  <a:path w="55" h="44" extrusionOk="0">
                    <a:moveTo>
                      <a:pt x="6" y="29"/>
                    </a:moveTo>
                    <a:cubicBezTo>
                      <a:pt x="5" y="30"/>
                      <a:pt x="2" y="34"/>
                      <a:pt x="0" y="37"/>
                    </a:cubicBezTo>
                    <a:cubicBezTo>
                      <a:pt x="0" y="37"/>
                      <a:pt x="0" y="37"/>
                      <a:pt x="0" y="37"/>
                    </a:cubicBezTo>
                    <a:cubicBezTo>
                      <a:pt x="1" y="40"/>
                      <a:pt x="1" y="40"/>
                      <a:pt x="1" y="40"/>
                    </a:cubicBezTo>
                    <a:cubicBezTo>
                      <a:pt x="8" y="44"/>
                      <a:pt x="8" y="44"/>
                      <a:pt x="8" y="44"/>
                    </a:cubicBezTo>
                    <a:cubicBezTo>
                      <a:pt x="8" y="44"/>
                      <a:pt x="14" y="40"/>
                      <a:pt x="16" y="40"/>
                    </a:cubicBezTo>
                    <a:cubicBezTo>
                      <a:pt x="18" y="40"/>
                      <a:pt x="43" y="26"/>
                      <a:pt x="43" y="26"/>
                    </a:cubicBezTo>
                    <a:cubicBezTo>
                      <a:pt x="43" y="26"/>
                      <a:pt x="46" y="22"/>
                      <a:pt x="45" y="21"/>
                    </a:cubicBezTo>
                    <a:cubicBezTo>
                      <a:pt x="45" y="20"/>
                      <a:pt x="45" y="16"/>
                      <a:pt x="46" y="15"/>
                    </a:cubicBezTo>
                    <a:cubicBezTo>
                      <a:pt x="47" y="13"/>
                      <a:pt x="44" y="11"/>
                      <a:pt x="45" y="8"/>
                    </a:cubicBezTo>
                    <a:cubicBezTo>
                      <a:pt x="46" y="6"/>
                      <a:pt x="50" y="4"/>
                      <a:pt x="50" y="4"/>
                    </a:cubicBezTo>
                    <a:cubicBezTo>
                      <a:pt x="55" y="1"/>
                      <a:pt x="55" y="1"/>
                      <a:pt x="55" y="1"/>
                    </a:cubicBezTo>
                    <a:cubicBezTo>
                      <a:pt x="52" y="0"/>
                      <a:pt x="52" y="0"/>
                      <a:pt x="52" y="0"/>
                    </a:cubicBezTo>
                    <a:cubicBezTo>
                      <a:pt x="52" y="0"/>
                      <a:pt x="48" y="1"/>
                      <a:pt x="43" y="1"/>
                    </a:cubicBezTo>
                    <a:cubicBezTo>
                      <a:pt x="38" y="1"/>
                      <a:pt x="37" y="4"/>
                      <a:pt x="32" y="4"/>
                    </a:cubicBezTo>
                    <a:cubicBezTo>
                      <a:pt x="27" y="4"/>
                      <a:pt x="24" y="6"/>
                      <a:pt x="23" y="4"/>
                    </a:cubicBezTo>
                    <a:cubicBezTo>
                      <a:pt x="22" y="2"/>
                      <a:pt x="22" y="3"/>
                      <a:pt x="18" y="5"/>
                    </a:cubicBezTo>
                    <a:cubicBezTo>
                      <a:pt x="15" y="7"/>
                      <a:pt x="12" y="6"/>
                      <a:pt x="11" y="5"/>
                    </a:cubicBezTo>
                    <a:cubicBezTo>
                      <a:pt x="9" y="4"/>
                      <a:pt x="8" y="5"/>
                      <a:pt x="8" y="7"/>
                    </a:cubicBezTo>
                    <a:cubicBezTo>
                      <a:pt x="7" y="8"/>
                      <a:pt x="8" y="12"/>
                      <a:pt x="3" y="12"/>
                    </a:cubicBezTo>
                    <a:cubicBezTo>
                      <a:pt x="2" y="14"/>
                      <a:pt x="2" y="15"/>
                      <a:pt x="3" y="16"/>
                    </a:cubicBezTo>
                    <a:cubicBezTo>
                      <a:pt x="4" y="18"/>
                      <a:pt x="3" y="20"/>
                      <a:pt x="2" y="22"/>
                    </a:cubicBezTo>
                    <a:cubicBezTo>
                      <a:pt x="8" y="22"/>
                      <a:pt x="8" y="27"/>
                      <a:pt x="6" y="2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5" name="Google Shape;1085;p42"/>
              <p:cNvSpPr/>
              <p:nvPr/>
            </p:nvSpPr>
            <p:spPr>
              <a:xfrm>
                <a:off x="7242212" y="3334453"/>
                <a:ext cx="69010" cy="87831"/>
              </a:xfrm>
              <a:custGeom>
                <a:avLst/>
                <a:gdLst/>
                <a:ahLst/>
                <a:cxnLst/>
                <a:rect l="l" t="t" r="r" b="b"/>
                <a:pathLst>
                  <a:path w="30" h="38" extrusionOk="0">
                    <a:moveTo>
                      <a:pt x="7" y="3"/>
                    </a:moveTo>
                    <a:cubicBezTo>
                      <a:pt x="6" y="4"/>
                      <a:pt x="4" y="5"/>
                      <a:pt x="2" y="7"/>
                    </a:cubicBezTo>
                    <a:cubicBezTo>
                      <a:pt x="3" y="8"/>
                      <a:pt x="3" y="11"/>
                      <a:pt x="5" y="11"/>
                    </a:cubicBezTo>
                    <a:cubicBezTo>
                      <a:pt x="7" y="11"/>
                      <a:pt x="7" y="15"/>
                      <a:pt x="5" y="14"/>
                    </a:cubicBezTo>
                    <a:cubicBezTo>
                      <a:pt x="2" y="14"/>
                      <a:pt x="2" y="18"/>
                      <a:pt x="4" y="22"/>
                    </a:cubicBezTo>
                    <a:cubicBezTo>
                      <a:pt x="7" y="26"/>
                      <a:pt x="0" y="30"/>
                      <a:pt x="2" y="32"/>
                    </a:cubicBezTo>
                    <a:cubicBezTo>
                      <a:pt x="3" y="34"/>
                      <a:pt x="2" y="36"/>
                      <a:pt x="3" y="37"/>
                    </a:cubicBezTo>
                    <a:cubicBezTo>
                      <a:pt x="4" y="38"/>
                      <a:pt x="14" y="36"/>
                      <a:pt x="18" y="32"/>
                    </a:cubicBezTo>
                    <a:cubicBezTo>
                      <a:pt x="22" y="27"/>
                      <a:pt x="24" y="28"/>
                      <a:pt x="26" y="29"/>
                    </a:cubicBezTo>
                    <a:cubicBezTo>
                      <a:pt x="28" y="29"/>
                      <a:pt x="30" y="27"/>
                      <a:pt x="29" y="25"/>
                    </a:cubicBezTo>
                    <a:cubicBezTo>
                      <a:pt x="28" y="23"/>
                      <a:pt x="27" y="19"/>
                      <a:pt x="27" y="14"/>
                    </a:cubicBezTo>
                    <a:cubicBezTo>
                      <a:pt x="27" y="10"/>
                      <a:pt x="23" y="5"/>
                      <a:pt x="19" y="0"/>
                    </a:cubicBezTo>
                    <a:cubicBezTo>
                      <a:pt x="17" y="1"/>
                      <a:pt x="16" y="2"/>
                      <a:pt x="15" y="2"/>
                    </a:cubicBezTo>
                    <a:cubicBezTo>
                      <a:pt x="12" y="2"/>
                      <a:pt x="8" y="2"/>
                      <a:pt x="7"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6" name="Google Shape;1086;p42"/>
              <p:cNvSpPr/>
              <p:nvPr/>
            </p:nvSpPr>
            <p:spPr>
              <a:xfrm>
                <a:off x="6543330" y="3584144"/>
                <a:ext cx="82812" cy="107906"/>
              </a:xfrm>
              <a:custGeom>
                <a:avLst/>
                <a:gdLst/>
                <a:ahLst/>
                <a:cxnLst/>
                <a:rect l="l" t="t" r="r" b="b"/>
                <a:pathLst>
                  <a:path w="36" h="47" extrusionOk="0">
                    <a:moveTo>
                      <a:pt x="36" y="39"/>
                    </a:moveTo>
                    <a:cubicBezTo>
                      <a:pt x="35" y="31"/>
                      <a:pt x="34" y="24"/>
                      <a:pt x="33" y="24"/>
                    </a:cubicBezTo>
                    <a:cubicBezTo>
                      <a:pt x="31" y="24"/>
                      <a:pt x="29" y="30"/>
                      <a:pt x="27" y="30"/>
                    </a:cubicBezTo>
                    <a:cubicBezTo>
                      <a:pt x="25" y="29"/>
                      <a:pt x="25" y="21"/>
                      <a:pt x="27" y="21"/>
                    </a:cubicBezTo>
                    <a:cubicBezTo>
                      <a:pt x="30" y="21"/>
                      <a:pt x="34" y="15"/>
                      <a:pt x="34" y="13"/>
                    </a:cubicBezTo>
                    <a:cubicBezTo>
                      <a:pt x="34" y="11"/>
                      <a:pt x="31" y="11"/>
                      <a:pt x="28" y="11"/>
                    </a:cubicBezTo>
                    <a:cubicBezTo>
                      <a:pt x="25" y="11"/>
                      <a:pt x="19" y="12"/>
                      <a:pt x="19" y="12"/>
                    </a:cubicBezTo>
                    <a:cubicBezTo>
                      <a:pt x="19" y="12"/>
                      <a:pt x="15" y="10"/>
                      <a:pt x="15" y="8"/>
                    </a:cubicBezTo>
                    <a:cubicBezTo>
                      <a:pt x="15" y="5"/>
                      <a:pt x="13" y="3"/>
                      <a:pt x="10" y="3"/>
                    </a:cubicBezTo>
                    <a:cubicBezTo>
                      <a:pt x="6" y="3"/>
                      <a:pt x="6" y="0"/>
                      <a:pt x="3" y="3"/>
                    </a:cubicBezTo>
                    <a:cubicBezTo>
                      <a:pt x="0" y="7"/>
                      <a:pt x="9" y="7"/>
                      <a:pt x="8" y="10"/>
                    </a:cubicBezTo>
                    <a:cubicBezTo>
                      <a:pt x="7" y="13"/>
                      <a:pt x="4" y="11"/>
                      <a:pt x="4" y="14"/>
                    </a:cubicBezTo>
                    <a:cubicBezTo>
                      <a:pt x="3" y="16"/>
                      <a:pt x="4" y="22"/>
                      <a:pt x="6" y="26"/>
                    </a:cubicBezTo>
                    <a:cubicBezTo>
                      <a:pt x="7" y="28"/>
                      <a:pt x="9" y="35"/>
                      <a:pt x="9" y="40"/>
                    </a:cubicBezTo>
                    <a:cubicBezTo>
                      <a:pt x="11" y="40"/>
                      <a:pt x="12" y="39"/>
                      <a:pt x="14" y="39"/>
                    </a:cubicBezTo>
                    <a:cubicBezTo>
                      <a:pt x="17" y="39"/>
                      <a:pt x="20" y="38"/>
                      <a:pt x="20" y="36"/>
                    </a:cubicBezTo>
                    <a:cubicBezTo>
                      <a:pt x="21" y="33"/>
                      <a:pt x="24" y="31"/>
                      <a:pt x="25" y="32"/>
                    </a:cubicBezTo>
                    <a:cubicBezTo>
                      <a:pt x="27" y="33"/>
                      <a:pt x="29" y="39"/>
                      <a:pt x="30" y="43"/>
                    </a:cubicBezTo>
                    <a:cubicBezTo>
                      <a:pt x="30" y="44"/>
                      <a:pt x="30" y="45"/>
                      <a:pt x="31" y="47"/>
                    </a:cubicBezTo>
                    <a:cubicBezTo>
                      <a:pt x="32" y="45"/>
                      <a:pt x="34" y="44"/>
                      <a:pt x="34" y="44"/>
                    </a:cubicBezTo>
                    <a:cubicBezTo>
                      <a:pt x="34" y="44"/>
                      <a:pt x="35" y="41"/>
                      <a:pt x="36" y="3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7" name="Google Shape;1087;p42"/>
              <p:cNvSpPr/>
              <p:nvPr/>
            </p:nvSpPr>
            <p:spPr>
              <a:xfrm>
                <a:off x="6188242" y="3397190"/>
                <a:ext cx="516947" cy="545806"/>
              </a:xfrm>
              <a:custGeom>
                <a:avLst/>
                <a:gdLst/>
                <a:ahLst/>
                <a:cxnLst/>
                <a:rect l="l" t="t" r="r" b="b"/>
                <a:pathLst>
                  <a:path w="224" h="237" extrusionOk="0">
                    <a:moveTo>
                      <a:pt x="160" y="107"/>
                    </a:moveTo>
                    <a:cubicBezTo>
                      <a:pt x="158" y="103"/>
                      <a:pt x="157" y="97"/>
                      <a:pt x="158" y="95"/>
                    </a:cubicBezTo>
                    <a:cubicBezTo>
                      <a:pt x="158" y="92"/>
                      <a:pt x="161" y="94"/>
                      <a:pt x="162" y="91"/>
                    </a:cubicBezTo>
                    <a:cubicBezTo>
                      <a:pt x="163" y="88"/>
                      <a:pt x="154" y="88"/>
                      <a:pt x="157" y="84"/>
                    </a:cubicBezTo>
                    <a:cubicBezTo>
                      <a:pt x="160" y="81"/>
                      <a:pt x="160" y="84"/>
                      <a:pt x="164" y="84"/>
                    </a:cubicBezTo>
                    <a:cubicBezTo>
                      <a:pt x="167" y="84"/>
                      <a:pt x="169" y="86"/>
                      <a:pt x="169" y="89"/>
                    </a:cubicBezTo>
                    <a:cubicBezTo>
                      <a:pt x="169" y="91"/>
                      <a:pt x="173" y="93"/>
                      <a:pt x="173" y="93"/>
                    </a:cubicBezTo>
                    <a:cubicBezTo>
                      <a:pt x="173" y="93"/>
                      <a:pt x="179" y="92"/>
                      <a:pt x="182" y="92"/>
                    </a:cubicBezTo>
                    <a:cubicBezTo>
                      <a:pt x="185" y="92"/>
                      <a:pt x="188" y="92"/>
                      <a:pt x="188" y="94"/>
                    </a:cubicBezTo>
                    <a:cubicBezTo>
                      <a:pt x="188" y="96"/>
                      <a:pt x="184" y="102"/>
                      <a:pt x="181" y="102"/>
                    </a:cubicBezTo>
                    <a:cubicBezTo>
                      <a:pt x="179" y="102"/>
                      <a:pt x="179" y="110"/>
                      <a:pt x="181" y="111"/>
                    </a:cubicBezTo>
                    <a:cubicBezTo>
                      <a:pt x="183" y="111"/>
                      <a:pt x="185" y="105"/>
                      <a:pt x="187" y="105"/>
                    </a:cubicBezTo>
                    <a:cubicBezTo>
                      <a:pt x="188" y="105"/>
                      <a:pt x="189" y="112"/>
                      <a:pt x="190" y="120"/>
                    </a:cubicBezTo>
                    <a:cubicBezTo>
                      <a:pt x="190" y="120"/>
                      <a:pt x="191" y="119"/>
                      <a:pt x="191" y="119"/>
                    </a:cubicBezTo>
                    <a:cubicBezTo>
                      <a:pt x="193" y="119"/>
                      <a:pt x="192" y="113"/>
                      <a:pt x="193" y="111"/>
                    </a:cubicBezTo>
                    <a:cubicBezTo>
                      <a:pt x="195" y="109"/>
                      <a:pt x="194" y="103"/>
                      <a:pt x="195" y="103"/>
                    </a:cubicBezTo>
                    <a:cubicBezTo>
                      <a:pt x="196" y="103"/>
                      <a:pt x="202" y="105"/>
                      <a:pt x="201" y="103"/>
                    </a:cubicBezTo>
                    <a:cubicBezTo>
                      <a:pt x="201" y="102"/>
                      <a:pt x="205" y="96"/>
                      <a:pt x="204" y="93"/>
                    </a:cubicBezTo>
                    <a:cubicBezTo>
                      <a:pt x="204" y="91"/>
                      <a:pt x="206" y="87"/>
                      <a:pt x="206" y="84"/>
                    </a:cubicBezTo>
                    <a:cubicBezTo>
                      <a:pt x="206" y="80"/>
                      <a:pt x="210" y="79"/>
                      <a:pt x="212" y="77"/>
                    </a:cubicBezTo>
                    <a:cubicBezTo>
                      <a:pt x="214" y="75"/>
                      <a:pt x="218" y="73"/>
                      <a:pt x="218" y="74"/>
                    </a:cubicBezTo>
                    <a:cubicBezTo>
                      <a:pt x="219" y="76"/>
                      <a:pt x="224" y="77"/>
                      <a:pt x="222" y="74"/>
                    </a:cubicBezTo>
                    <a:cubicBezTo>
                      <a:pt x="220" y="71"/>
                      <a:pt x="220" y="70"/>
                      <a:pt x="221" y="69"/>
                    </a:cubicBezTo>
                    <a:cubicBezTo>
                      <a:pt x="223" y="68"/>
                      <a:pt x="223" y="65"/>
                      <a:pt x="223" y="65"/>
                    </a:cubicBezTo>
                    <a:cubicBezTo>
                      <a:pt x="223" y="65"/>
                      <a:pt x="219" y="64"/>
                      <a:pt x="218" y="63"/>
                    </a:cubicBezTo>
                    <a:cubicBezTo>
                      <a:pt x="218" y="61"/>
                      <a:pt x="215" y="59"/>
                      <a:pt x="215" y="57"/>
                    </a:cubicBezTo>
                    <a:cubicBezTo>
                      <a:pt x="215" y="56"/>
                      <a:pt x="213" y="56"/>
                      <a:pt x="211" y="58"/>
                    </a:cubicBezTo>
                    <a:cubicBezTo>
                      <a:pt x="209" y="59"/>
                      <a:pt x="206" y="56"/>
                      <a:pt x="202" y="58"/>
                    </a:cubicBezTo>
                    <a:cubicBezTo>
                      <a:pt x="198" y="60"/>
                      <a:pt x="197" y="63"/>
                      <a:pt x="195" y="63"/>
                    </a:cubicBezTo>
                    <a:cubicBezTo>
                      <a:pt x="193" y="62"/>
                      <a:pt x="193" y="64"/>
                      <a:pt x="191" y="66"/>
                    </a:cubicBezTo>
                    <a:cubicBezTo>
                      <a:pt x="190" y="67"/>
                      <a:pt x="189" y="69"/>
                      <a:pt x="188" y="69"/>
                    </a:cubicBezTo>
                    <a:cubicBezTo>
                      <a:pt x="187" y="69"/>
                      <a:pt x="184" y="71"/>
                      <a:pt x="184" y="71"/>
                    </a:cubicBezTo>
                    <a:cubicBezTo>
                      <a:pt x="184" y="71"/>
                      <a:pt x="186" y="76"/>
                      <a:pt x="184" y="78"/>
                    </a:cubicBezTo>
                    <a:cubicBezTo>
                      <a:pt x="183" y="80"/>
                      <a:pt x="180" y="78"/>
                      <a:pt x="177" y="79"/>
                    </a:cubicBezTo>
                    <a:cubicBezTo>
                      <a:pt x="173" y="80"/>
                      <a:pt x="171" y="78"/>
                      <a:pt x="169" y="78"/>
                    </a:cubicBezTo>
                    <a:cubicBezTo>
                      <a:pt x="166" y="79"/>
                      <a:pt x="165" y="77"/>
                      <a:pt x="164" y="77"/>
                    </a:cubicBezTo>
                    <a:cubicBezTo>
                      <a:pt x="162" y="77"/>
                      <a:pt x="160" y="74"/>
                      <a:pt x="161" y="71"/>
                    </a:cubicBezTo>
                    <a:cubicBezTo>
                      <a:pt x="162" y="69"/>
                      <a:pt x="160" y="65"/>
                      <a:pt x="158" y="67"/>
                    </a:cubicBezTo>
                    <a:cubicBezTo>
                      <a:pt x="157" y="69"/>
                      <a:pt x="155" y="68"/>
                      <a:pt x="155" y="71"/>
                    </a:cubicBezTo>
                    <a:cubicBezTo>
                      <a:pt x="155" y="74"/>
                      <a:pt x="157" y="78"/>
                      <a:pt x="155" y="79"/>
                    </a:cubicBezTo>
                    <a:cubicBezTo>
                      <a:pt x="153" y="81"/>
                      <a:pt x="143" y="82"/>
                      <a:pt x="141" y="81"/>
                    </a:cubicBezTo>
                    <a:cubicBezTo>
                      <a:pt x="139" y="79"/>
                      <a:pt x="131" y="78"/>
                      <a:pt x="131" y="77"/>
                    </a:cubicBezTo>
                    <a:cubicBezTo>
                      <a:pt x="130" y="75"/>
                      <a:pt x="128" y="72"/>
                      <a:pt x="126" y="72"/>
                    </a:cubicBezTo>
                    <a:cubicBezTo>
                      <a:pt x="124" y="72"/>
                      <a:pt x="120" y="74"/>
                      <a:pt x="118" y="73"/>
                    </a:cubicBezTo>
                    <a:cubicBezTo>
                      <a:pt x="117" y="72"/>
                      <a:pt x="114" y="70"/>
                      <a:pt x="112" y="70"/>
                    </a:cubicBezTo>
                    <a:cubicBezTo>
                      <a:pt x="110" y="69"/>
                      <a:pt x="106" y="68"/>
                      <a:pt x="106" y="66"/>
                    </a:cubicBezTo>
                    <a:cubicBezTo>
                      <a:pt x="105" y="65"/>
                      <a:pt x="100" y="64"/>
                      <a:pt x="99" y="63"/>
                    </a:cubicBezTo>
                    <a:cubicBezTo>
                      <a:pt x="98" y="62"/>
                      <a:pt x="95" y="62"/>
                      <a:pt x="95" y="60"/>
                    </a:cubicBezTo>
                    <a:cubicBezTo>
                      <a:pt x="95" y="58"/>
                      <a:pt x="97" y="56"/>
                      <a:pt x="97" y="54"/>
                    </a:cubicBezTo>
                    <a:cubicBezTo>
                      <a:pt x="97" y="52"/>
                      <a:pt x="100" y="50"/>
                      <a:pt x="100" y="49"/>
                    </a:cubicBezTo>
                    <a:cubicBezTo>
                      <a:pt x="100" y="48"/>
                      <a:pt x="97" y="45"/>
                      <a:pt x="97" y="45"/>
                    </a:cubicBezTo>
                    <a:cubicBezTo>
                      <a:pt x="97" y="45"/>
                      <a:pt x="95" y="41"/>
                      <a:pt x="92" y="41"/>
                    </a:cubicBezTo>
                    <a:cubicBezTo>
                      <a:pt x="90" y="41"/>
                      <a:pt x="88" y="37"/>
                      <a:pt x="85" y="37"/>
                    </a:cubicBezTo>
                    <a:cubicBezTo>
                      <a:pt x="83" y="36"/>
                      <a:pt x="84" y="32"/>
                      <a:pt x="83" y="30"/>
                    </a:cubicBezTo>
                    <a:cubicBezTo>
                      <a:pt x="81" y="29"/>
                      <a:pt x="82" y="25"/>
                      <a:pt x="84" y="27"/>
                    </a:cubicBezTo>
                    <a:cubicBezTo>
                      <a:pt x="87" y="29"/>
                      <a:pt x="91" y="27"/>
                      <a:pt x="89" y="24"/>
                    </a:cubicBezTo>
                    <a:cubicBezTo>
                      <a:pt x="88" y="21"/>
                      <a:pt x="85" y="18"/>
                      <a:pt x="85" y="17"/>
                    </a:cubicBezTo>
                    <a:cubicBezTo>
                      <a:pt x="85" y="15"/>
                      <a:pt x="87" y="11"/>
                      <a:pt x="84" y="9"/>
                    </a:cubicBezTo>
                    <a:cubicBezTo>
                      <a:pt x="82" y="8"/>
                      <a:pt x="80" y="6"/>
                      <a:pt x="80" y="4"/>
                    </a:cubicBezTo>
                    <a:cubicBezTo>
                      <a:pt x="79" y="2"/>
                      <a:pt x="77" y="0"/>
                      <a:pt x="77" y="0"/>
                    </a:cubicBezTo>
                    <a:cubicBezTo>
                      <a:pt x="73" y="0"/>
                      <a:pt x="73" y="0"/>
                      <a:pt x="73" y="0"/>
                    </a:cubicBezTo>
                    <a:cubicBezTo>
                      <a:pt x="73" y="0"/>
                      <a:pt x="71" y="5"/>
                      <a:pt x="70" y="6"/>
                    </a:cubicBezTo>
                    <a:cubicBezTo>
                      <a:pt x="69" y="7"/>
                      <a:pt x="64" y="8"/>
                      <a:pt x="62" y="9"/>
                    </a:cubicBezTo>
                    <a:cubicBezTo>
                      <a:pt x="60" y="11"/>
                      <a:pt x="54" y="7"/>
                      <a:pt x="50" y="7"/>
                    </a:cubicBezTo>
                    <a:cubicBezTo>
                      <a:pt x="47" y="7"/>
                      <a:pt x="44" y="11"/>
                      <a:pt x="46" y="11"/>
                    </a:cubicBezTo>
                    <a:cubicBezTo>
                      <a:pt x="48" y="12"/>
                      <a:pt x="47" y="19"/>
                      <a:pt x="47" y="19"/>
                    </a:cubicBezTo>
                    <a:cubicBezTo>
                      <a:pt x="47" y="19"/>
                      <a:pt x="49" y="27"/>
                      <a:pt x="52" y="27"/>
                    </a:cubicBezTo>
                    <a:cubicBezTo>
                      <a:pt x="55" y="26"/>
                      <a:pt x="58" y="30"/>
                      <a:pt x="56" y="30"/>
                    </a:cubicBezTo>
                    <a:cubicBezTo>
                      <a:pt x="53" y="31"/>
                      <a:pt x="52" y="34"/>
                      <a:pt x="52" y="36"/>
                    </a:cubicBezTo>
                    <a:cubicBezTo>
                      <a:pt x="51" y="39"/>
                      <a:pt x="52" y="42"/>
                      <a:pt x="50" y="42"/>
                    </a:cubicBezTo>
                    <a:cubicBezTo>
                      <a:pt x="48" y="43"/>
                      <a:pt x="46" y="43"/>
                      <a:pt x="46" y="47"/>
                    </a:cubicBezTo>
                    <a:cubicBezTo>
                      <a:pt x="46" y="50"/>
                      <a:pt x="42" y="49"/>
                      <a:pt x="42" y="51"/>
                    </a:cubicBezTo>
                    <a:cubicBezTo>
                      <a:pt x="41" y="52"/>
                      <a:pt x="39" y="58"/>
                      <a:pt x="38" y="59"/>
                    </a:cubicBezTo>
                    <a:cubicBezTo>
                      <a:pt x="37" y="60"/>
                      <a:pt x="32" y="60"/>
                      <a:pt x="32" y="63"/>
                    </a:cubicBezTo>
                    <a:cubicBezTo>
                      <a:pt x="31" y="66"/>
                      <a:pt x="29" y="70"/>
                      <a:pt x="27" y="69"/>
                    </a:cubicBezTo>
                    <a:cubicBezTo>
                      <a:pt x="26" y="69"/>
                      <a:pt x="23" y="68"/>
                      <a:pt x="22" y="70"/>
                    </a:cubicBezTo>
                    <a:cubicBezTo>
                      <a:pt x="21" y="71"/>
                      <a:pt x="17" y="68"/>
                      <a:pt x="16" y="69"/>
                    </a:cubicBezTo>
                    <a:cubicBezTo>
                      <a:pt x="15" y="70"/>
                      <a:pt x="10" y="74"/>
                      <a:pt x="10" y="77"/>
                    </a:cubicBezTo>
                    <a:cubicBezTo>
                      <a:pt x="10" y="79"/>
                      <a:pt x="15" y="79"/>
                      <a:pt x="15" y="82"/>
                    </a:cubicBezTo>
                    <a:cubicBezTo>
                      <a:pt x="15" y="85"/>
                      <a:pt x="17" y="89"/>
                      <a:pt x="18" y="91"/>
                    </a:cubicBezTo>
                    <a:cubicBezTo>
                      <a:pt x="20" y="92"/>
                      <a:pt x="23" y="96"/>
                      <a:pt x="21" y="98"/>
                    </a:cubicBezTo>
                    <a:cubicBezTo>
                      <a:pt x="20" y="100"/>
                      <a:pt x="18" y="100"/>
                      <a:pt x="15" y="99"/>
                    </a:cubicBezTo>
                    <a:cubicBezTo>
                      <a:pt x="12" y="99"/>
                      <a:pt x="13" y="101"/>
                      <a:pt x="8" y="100"/>
                    </a:cubicBezTo>
                    <a:cubicBezTo>
                      <a:pt x="3" y="99"/>
                      <a:pt x="2" y="103"/>
                      <a:pt x="0" y="105"/>
                    </a:cubicBezTo>
                    <a:cubicBezTo>
                      <a:pt x="0" y="105"/>
                      <a:pt x="0" y="105"/>
                      <a:pt x="0" y="105"/>
                    </a:cubicBezTo>
                    <a:cubicBezTo>
                      <a:pt x="2" y="107"/>
                      <a:pt x="3" y="111"/>
                      <a:pt x="7" y="112"/>
                    </a:cubicBezTo>
                    <a:cubicBezTo>
                      <a:pt x="12" y="114"/>
                      <a:pt x="16" y="109"/>
                      <a:pt x="16" y="113"/>
                    </a:cubicBezTo>
                    <a:cubicBezTo>
                      <a:pt x="16" y="116"/>
                      <a:pt x="5" y="115"/>
                      <a:pt x="5" y="116"/>
                    </a:cubicBezTo>
                    <a:cubicBezTo>
                      <a:pt x="5" y="118"/>
                      <a:pt x="16" y="131"/>
                      <a:pt x="22" y="130"/>
                    </a:cubicBezTo>
                    <a:cubicBezTo>
                      <a:pt x="28" y="129"/>
                      <a:pt x="32" y="123"/>
                      <a:pt x="30" y="122"/>
                    </a:cubicBezTo>
                    <a:cubicBezTo>
                      <a:pt x="29" y="121"/>
                      <a:pt x="31" y="117"/>
                      <a:pt x="33" y="118"/>
                    </a:cubicBezTo>
                    <a:cubicBezTo>
                      <a:pt x="34" y="119"/>
                      <a:pt x="33" y="125"/>
                      <a:pt x="35" y="126"/>
                    </a:cubicBezTo>
                    <a:cubicBezTo>
                      <a:pt x="37" y="128"/>
                      <a:pt x="36" y="130"/>
                      <a:pt x="35" y="134"/>
                    </a:cubicBezTo>
                    <a:cubicBezTo>
                      <a:pt x="34" y="137"/>
                      <a:pt x="36" y="143"/>
                      <a:pt x="36" y="147"/>
                    </a:cubicBezTo>
                    <a:cubicBezTo>
                      <a:pt x="37" y="151"/>
                      <a:pt x="39" y="156"/>
                      <a:pt x="40" y="162"/>
                    </a:cubicBezTo>
                    <a:cubicBezTo>
                      <a:pt x="41" y="167"/>
                      <a:pt x="44" y="177"/>
                      <a:pt x="48" y="183"/>
                    </a:cubicBezTo>
                    <a:cubicBezTo>
                      <a:pt x="51" y="189"/>
                      <a:pt x="53" y="201"/>
                      <a:pt x="55" y="204"/>
                    </a:cubicBezTo>
                    <a:cubicBezTo>
                      <a:pt x="58" y="207"/>
                      <a:pt x="63" y="216"/>
                      <a:pt x="63" y="221"/>
                    </a:cubicBezTo>
                    <a:cubicBezTo>
                      <a:pt x="63" y="226"/>
                      <a:pt x="69" y="234"/>
                      <a:pt x="71" y="235"/>
                    </a:cubicBezTo>
                    <a:cubicBezTo>
                      <a:pt x="73" y="237"/>
                      <a:pt x="77" y="233"/>
                      <a:pt x="78" y="230"/>
                    </a:cubicBezTo>
                    <a:cubicBezTo>
                      <a:pt x="79" y="227"/>
                      <a:pt x="86" y="226"/>
                      <a:pt x="86" y="223"/>
                    </a:cubicBezTo>
                    <a:cubicBezTo>
                      <a:pt x="86" y="220"/>
                      <a:pt x="87" y="218"/>
                      <a:pt x="89" y="217"/>
                    </a:cubicBezTo>
                    <a:cubicBezTo>
                      <a:pt x="91" y="217"/>
                      <a:pt x="91" y="215"/>
                      <a:pt x="91" y="211"/>
                    </a:cubicBezTo>
                    <a:cubicBezTo>
                      <a:pt x="91" y="208"/>
                      <a:pt x="91" y="204"/>
                      <a:pt x="94" y="201"/>
                    </a:cubicBezTo>
                    <a:cubicBezTo>
                      <a:pt x="96" y="199"/>
                      <a:pt x="96" y="191"/>
                      <a:pt x="95" y="188"/>
                    </a:cubicBezTo>
                    <a:cubicBezTo>
                      <a:pt x="93" y="185"/>
                      <a:pt x="94" y="181"/>
                      <a:pt x="95" y="178"/>
                    </a:cubicBezTo>
                    <a:cubicBezTo>
                      <a:pt x="96" y="175"/>
                      <a:pt x="96" y="172"/>
                      <a:pt x="98" y="171"/>
                    </a:cubicBezTo>
                    <a:cubicBezTo>
                      <a:pt x="101" y="171"/>
                      <a:pt x="104" y="169"/>
                      <a:pt x="106" y="166"/>
                    </a:cubicBezTo>
                    <a:cubicBezTo>
                      <a:pt x="109" y="163"/>
                      <a:pt x="116" y="158"/>
                      <a:pt x="118" y="156"/>
                    </a:cubicBezTo>
                    <a:cubicBezTo>
                      <a:pt x="121" y="154"/>
                      <a:pt x="129" y="147"/>
                      <a:pt x="131" y="143"/>
                    </a:cubicBezTo>
                    <a:cubicBezTo>
                      <a:pt x="134" y="139"/>
                      <a:pt x="141" y="138"/>
                      <a:pt x="144" y="135"/>
                    </a:cubicBezTo>
                    <a:cubicBezTo>
                      <a:pt x="147" y="131"/>
                      <a:pt x="146" y="130"/>
                      <a:pt x="146" y="126"/>
                    </a:cubicBezTo>
                    <a:cubicBezTo>
                      <a:pt x="147" y="123"/>
                      <a:pt x="157" y="121"/>
                      <a:pt x="161" y="121"/>
                    </a:cubicBezTo>
                    <a:cubicBezTo>
                      <a:pt x="161" y="121"/>
                      <a:pt x="162" y="121"/>
                      <a:pt x="163" y="121"/>
                    </a:cubicBezTo>
                    <a:cubicBezTo>
                      <a:pt x="163" y="116"/>
                      <a:pt x="161" y="109"/>
                      <a:pt x="160" y="10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8" name="Google Shape;1088;p42"/>
              <p:cNvSpPr/>
              <p:nvPr/>
            </p:nvSpPr>
            <p:spPr>
              <a:xfrm>
                <a:off x="6543330" y="3017008"/>
                <a:ext cx="583448" cy="250945"/>
              </a:xfrm>
              <a:custGeom>
                <a:avLst/>
                <a:gdLst/>
                <a:ahLst/>
                <a:cxnLst/>
                <a:rect l="l" t="t" r="r" b="b"/>
                <a:pathLst>
                  <a:path w="253" h="109" extrusionOk="0">
                    <a:moveTo>
                      <a:pt x="243" y="46"/>
                    </a:moveTo>
                    <a:cubicBezTo>
                      <a:pt x="240" y="42"/>
                      <a:pt x="236" y="44"/>
                      <a:pt x="235" y="47"/>
                    </a:cubicBezTo>
                    <a:cubicBezTo>
                      <a:pt x="234" y="49"/>
                      <a:pt x="232" y="46"/>
                      <a:pt x="227" y="46"/>
                    </a:cubicBezTo>
                    <a:cubicBezTo>
                      <a:pt x="222" y="46"/>
                      <a:pt x="222" y="48"/>
                      <a:pt x="219" y="45"/>
                    </a:cubicBezTo>
                    <a:cubicBezTo>
                      <a:pt x="216" y="42"/>
                      <a:pt x="220" y="41"/>
                      <a:pt x="220" y="41"/>
                    </a:cubicBezTo>
                    <a:cubicBezTo>
                      <a:pt x="220" y="37"/>
                      <a:pt x="220" y="37"/>
                      <a:pt x="220" y="37"/>
                    </a:cubicBezTo>
                    <a:cubicBezTo>
                      <a:pt x="227" y="24"/>
                      <a:pt x="227" y="24"/>
                      <a:pt x="227" y="24"/>
                    </a:cubicBezTo>
                    <a:cubicBezTo>
                      <a:pt x="225" y="23"/>
                      <a:pt x="222" y="23"/>
                      <a:pt x="221" y="23"/>
                    </a:cubicBezTo>
                    <a:cubicBezTo>
                      <a:pt x="219" y="24"/>
                      <a:pt x="215" y="24"/>
                      <a:pt x="214" y="22"/>
                    </a:cubicBezTo>
                    <a:cubicBezTo>
                      <a:pt x="214" y="20"/>
                      <a:pt x="206" y="20"/>
                      <a:pt x="204" y="21"/>
                    </a:cubicBezTo>
                    <a:cubicBezTo>
                      <a:pt x="202" y="23"/>
                      <a:pt x="198" y="24"/>
                      <a:pt x="198" y="26"/>
                    </a:cubicBezTo>
                    <a:cubicBezTo>
                      <a:pt x="197" y="27"/>
                      <a:pt x="193" y="27"/>
                      <a:pt x="191" y="28"/>
                    </a:cubicBezTo>
                    <a:cubicBezTo>
                      <a:pt x="190" y="29"/>
                      <a:pt x="181" y="30"/>
                      <a:pt x="181" y="31"/>
                    </a:cubicBezTo>
                    <a:cubicBezTo>
                      <a:pt x="181" y="32"/>
                      <a:pt x="171" y="32"/>
                      <a:pt x="170" y="31"/>
                    </a:cubicBezTo>
                    <a:cubicBezTo>
                      <a:pt x="169" y="30"/>
                      <a:pt x="161" y="31"/>
                      <a:pt x="160" y="29"/>
                    </a:cubicBezTo>
                    <a:cubicBezTo>
                      <a:pt x="159" y="27"/>
                      <a:pt x="156" y="26"/>
                      <a:pt x="156" y="24"/>
                    </a:cubicBezTo>
                    <a:cubicBezTo>
                      <a:pt x="156" y="23"/>
                      <a:pt x="150" y="23"/>
                      <a:pt x="149" y="21"/>
                    </a:cubicBezTo>
                    <a:cubicBezTo>
                      <a:pt x="148" y="20"/>
                      <a:pt x="143" y="19"/>
                      <a:pt x="143" y="20"/>
                    </a:cubicBezTo>
                    <a:cubicBezTo>
                      <a:pt x="142" y="20"/>
                      <a:pt x="137" y="18"/>
                      <a:pt x="135" y="18"/>
                    </a:cubicBezTo>
                    <a:cubicBezTo>
                      <a:pt x="134" y="18"/>
                      <a:pt x="129" y="19"/>
                      <a:pt x="128" y="19"/>
                    </a:cubicBezTo>
                    <a:cubicBezTo>
                      <a:pt x="127" y="19"/>
                      <a:pt x="124" y="21"/>
                      <a:pt x="122" y="22"/>
                    </a:cubicBezTo>
                    <a:cubicBezTo>
                      <a:pt x="121" y="22"/>
                      <a:pt x="116" y="19"/>
                      <a:pt x="115" y="20"/>
                    </a:cubicBezTo>
                    <a:cubicBezTo>
                      <a:pt x="114" y="20"/>
                      <a:pt x="111" y="17"/>
                      <a:pt x="110" y="16"/>
                    </a:cubicBezTo>
                    <a:cubicBezTo>
                      <a:pt x="109" y="14"/>
                      <a:pt x="110" y="10"/>
                      <a:pt x="109" y="9"/>
                    </a:cubicBezTo>
                    <a:cubicBezTo>
                      <a:pt x="108" y="7"/>
                      <a:pt x="103" y="7"/>
                      <a:pt x="101" y="6"/>
                    </a:cubicBezTo>
                    <a:cubicBezTo>
                      <a:pt x="100" y="6"/>
                      <a:pt x="97" y="4"/>
                      <a:pt x="95" y="4"/>
                    </a:cubicBezTo>
                    <a:cubicBezTo>
                      <a:pt x="94" y="4"/>
                      <a:pt x="91" y="4"/>
                      <a:pt x="90" y="3"/>
                    </a:cubicBezTo>
                    <a:cubicBezTo>
                      <a:pt x="90" y="2"/>
                      <a:pt x="86" y="1"/>
                      <a:pt x="84" y="1"/>
                    </a:cubicBezTo>
                    <a:cubicBezTo>
                      <a:pt x="83" y="0"/>
                      <a:pt x="83" y="2"/>
                      <a:pt x="82" y="3"/>
                    </a:cubicBezTo>
                    <a:cubicBezTo>
                      <a:pt x="81" y="4"/>
                      <a:pt x="78" y="4"/>
                      <a:pt x="77" y="6"/>
                    </a:cubicBezTo>
                    <a:cubicBezTo>
                      <a:pt x="77" y="8"/>
                      <a:pt x="74" y="8"/>
                      <a:pt x="74" y="10"/>
                    </a:cubicBezTo>
                    <a:cubicBezTo>
                      <a:pt x="74" y="12"/>
                      <a:pt x="76" y="16"/>
                      <a:pt x="77" y="17"/>
                    </a:cubicBezTo>
                    <a:cubicBezTo>
                      <a:pt x="78" y="18"/>
                      <a:pt x="77" y="21"/>
                      <a:pt x="77" y="21"/>
                    </a:cubicBezTo>
                    <a:cubicBezTo>
                      <a:pt x="76" y="22"/>
                      <a:pt x="71" y="23"/>
                      <a:pt x="70" y="25"/>
                    </a:cubicBezTo>
                    <a:cubicBezTo>
                      <a:pt x="69" y="26"/>
                      <a:pt x="67" y="25"/>
                      <a:pt x="64" y="23"/>
                    </a:cubicBezTo>
                    <a:cubicBezTo>
                      <a:pt x="62" y="22"/>
                      <a:pt x="59" y="23"/>
                      <a:pt x="58" y="24"/>
                    </a:cubicBezTo>
                    <a:cubicBezTo>
                      <a:pt x="57" y="25"/>
                      <a:pt x="52" y="21"/>
                      <a:pt x="51" y="21"/>
                    </a:cubicBezTo>
                    <a:cubicBezTo>
                      <a:pt x="50" y="21"/>
                      <a:pt x="50" y="16"/>
                      <a:pt x="49" y="16"/>
                    </a:cubicBezTo>
                    <a:cubicBezTo>
                      <a:pt x="47" y="17"/>
                      <a:pt x="39" y="15"/>
                      <a:pt x="37" y="15"/>
                    </a:cubicBezTo>
                    <a:cubicBezTo>
                      <a:pt x="36" y="14"/>
                      <a:pt x="32" y="14"/>
                      <a:pt x="32" y="16"/>
                    </a:cubicBezTo>
                    <a:cubicBezTo>
                      <a:pt x="31" y="17"/>
                      <a:pt x="27" y="16"/>
                      <a:pt x="26" y="18"/>
                    </a:cubicBezTo>
                    <a:cubicBezTo>
                      <a:pt x="25" y="19"/>
                      <a:pt x="22" y="20"/>
                      <a:pt x="21" y="21"/>
                    </a:cubicBezTo>
                    <a:cubicBezTo>
                      <a:pt x="20" y="23"/>
                      <a:pt x="16" y="23"/>
                      <a:pt x="15" y="25"/>
                    </a:cubicBezTo>
                    <a:cubicBezTo>
                      <a:pt x="14" y="27"/>
                      <a:pt x="9" y="28"/>
                      <a:pt x="7" y="28"/>
                    </a:cubicBezTo>
                    <a:cubicBezTo>
                      <a:pt x="6" y="29"/>
                      <a:pt x="2" y="29"/>
                      <a:pt x="2" y="30"/>
                    </a:cubicBezTo>
                    <a:cubicBezTo>
                      <a:pt x="2" y="31"/>
                      <a:pt x="1" y="31"/>
                      <a:pt x="0" y="31"/>
                    </a:cubicBezTo>
                    <a:cubicBezTo>
                      <a:pt x="1" y="31"/>
                      <a:pt x="1" y="32"/>
                      <a:pt x="1" y="32"/>
                    </a:cubicBezTo>
                    <a:cubicBezTo>
                      <a:pt x="2" y="37"/>
                      <a:pt x="4" y="37"/>
                      <a:pt x="7" y="39"/>
                    </a:cubicBezTo>
                    <a:cubicBezTo>
                      <a:pt x="9" y="41"/>
                      <a:pt x="11" y="43"/>
                      <a:pt x="14" y="43"/>
                    </a:cubicBezTo>
                    <a:cubicBezTo>
                      <a:pt x="16" y="43"/>
                      <a:pt x="20" y="47"/>
                      <a:pt x="21" y="49"/>
                    </a:cubicBezTo>
                    <a:cubicBezTo>
                      <a:pt x="21" y="51"/>
                      <a:pt x="23" y="54"/>
                      <a:pt x="25" y="55"/>
                    </a:cubicBezTo>
                    <a:cubicBezTo>
                      <a:pt x="26" y="56"/>
                      <a:pt x="24" y="60"/>
                      <a:pt x="24" y="63"/>
                    </a:cubicBezTo>
                    <a:cubicBezTo>
                      <a:pt x="24" y="66"/>
                      <a:pt x="21" y="67"/>
                      <a:pt x="23" y="70"/>
                    </a:cubicBezTo>
                    <a:cubicBezTo>
                      <a:pt x="24" y="73"/>
                      <a:pt x="37" y="74"/>
                      <a:pt x="41" y="74"/>
                    </a:cubicBezTo>
                    <a:cubicBezTo>
                      <a:pt x="44" y="74"/>
                      <a:pt x="46" y="78"/>
                      <a:pt x="47" y="78"/>
                    </a:cubicBezTo>
                    <a:cubicBezTo>
                      <a:pt x="49" y="78"/>
                      <a:pt x="49" y="81"/>
                      <a:pt x="52" y="81"/>
                    </a:cubicBezTo>
                    <a:cubicBezTo>
                      <a:pt x="55" y="82"/>
                      <a:pt x="57" y="83"/>
                      <a:pt x="58" y="88"/>
                    </a:cubicBezTo>
                    <a:cubicBezTo>
                      <a:pt x="59" y="93"/>
                      <a:pt x="62" y="94"/>
                      <a:pt x="63" y="96"/>
                    </a:cubicBezTo>
                    <a:cubicBezTo>
                      <a:pt x="63" y="98"/>
                      <a:pt x="69" y="97"/>
                      <a:pt x="73" y="97"/>
                    </a:cubicBezTo>
                    <a:cubicBezTo>
                      <a:pt x="77" y="98"/>
                      <a:pt x="89" y="97"/>
                      <a:pt x="92" y="98"/>
                    </a:cubicBezTo>
                    <a:cubicBezTo>
                      <a:pt x="95" y="98"/>
                      <a:pt x="103" y="98"/>
                      <a:pt x="107" y="101"/>
                    </a:cubicBezTo>
                    <a:cubicBezTo>
                      <a:pt x="111" y="104"/>
                      <a:pt x="113" y="102"/>
                      <a:pt x="116" y="103"/>
                    </a:cubicBezTo>
                    <a:cubicBezTo>
                      <a:pt x="118" y="105"/>
                      <a:pt x="120" y="106"/>
                      <a:pt x="124" y="105"/>
                    </a:cubicBezTo>
                    <a:cubicBezTo>
                      <a:pt x="128" y="105"/>
                      <a:pt x="128" y="108"/>
                      <a:pt x="130" y="108"/>
                    </a:cubicBezTo>
                    <a:cubicBezTo>
                      <a:pt x="133" y="109"/>
                      <a:pt x="137" y="104"/>
                      <a:pt x="144" y="101"/>
                    </a:cubicBezTo>
                    <a:cubicBezTo>
                      <a:pt x="151" y="98"/>
                      <a:pt x="159" y="100"/>
                      <a:pt x="162" y="101"/>
                    </a:cubicBezTo>
                    <a:cubicBezTo>
                      <a:pt x="166" y="101"/>
                      <a:pt x="173" y="99"/>
                      <a:pt x="177" y="94"/>
                    </a:cubicBezTo>
                    <a:cubicBezTo>
                      <a:pt x="181" y="90"/>
                      <a:pt x="186" y="91"/>
                      <a:pt x="187" y="87"/>
                    </a:cubicBezTo>
                    <a:cubicBezTo>
                      <a:pt x="187" y="82"/>
                      <a:pt x="183" y="81"/>
                      <a:pt x="185" y="77"/>
                    </a:cubicBezTo>
                    <a:cubicBezTo>
                      <a:pt x="187" y="74"/>
                      <a:pt x="190" y="74"/>
                      <a:pt x="192" y="75"/>
                    </a:cubicBezTo>
                    <a:cubicBezTo>
                      <a:pt x="194" y="76"/>
                      <a:pt x="200" y="78"/>
                      <a:pt x="205" y="74"/>
                    </a:cubicBezTo>
                    <a:cubicBezTo>
                      <a:pt x="210" y="70"/>
                      <a:pt x="213" y="71"/>
                      <a:pt x="217" y="70"/>
                    </a:cubicBezTo>
                    <a:cubicBezTo>
                      <a:pt x="222" y="70"/>
                      <a:pt x="221" y="67"/>
                      <a:pt x="224" y="64"/>
                    </a:cubicBezTo>
                    <a:cubicBezTo>
                      <a:pt x="228" y="61"/>
                      <a:pt x="231" y="60"/>
                      <a:pt x="234" y="60"/>
                    </a:cubicBezTo>
                    <a:cubicBezTo>
                      <a:pt x="237" y="60"/>
                      <a:pt x="242" y="56"/>
                      <a:pt x="245" y="58"/>
                    </a:cubicBezTo>
                    <a:cubicBezTo>
                      <a:pt x="248" y="59"/>
                      <a:pt x="252" y="59"/>
                      <a:pt x="253" y="56"/>
                    </a:cubicBezTo>
                    <a:cubicBezTo>
                      <a:pt x="253" y="54"/>
                      <a:pt x="245" y="49"/>
                      <a:pt x="243" y="4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89" name="Google Shape;1089;p42"/>
              <p:cNvSpPr/>
              <p:nvPr/>
            </p:nvSpPr>
            <p:spPr>
              <a:xfrm>
                <a:off x="5560879" y="3457416"/>
                <a:ext cx="10038" cy="25095"/>
              </a:xfrm>
              <a:custGeom>
                <a:avLst/>
                <a:gdLst/>
                <a:ahLst/>
                <a:cxnLst/>
                <a:rect l="l" t="t" r="r" b="b"/>
                <a:pathLst>
                  <a:path w="4" h="11" extrusionOk="0">
                    <a:moveTo>
                      <a:pt x="2" y="0"/>
                    </a:moveTo>
                    <a:cubicBezTo>
                      <a:pt x="1" y="0"/>
                      <a:pt x="0" y="5"/>
                      <a:pt x="0" y="6"/>
                    </a:cubicBezTo>
                    <a:cubicBezTo>
                      <a:pt x="0" y="6"/>
                      <a:pt x="1" y="8"/>
                      <a:pt x="3" y="11"/>
                    </a:cubicBezTo>
                    <a:cubicBezTo>
                      <a:pt x="4" y="7"/>
                      <a:pt x="4" y="2"/>
                      <a:pt x="4" y="1"/>
                    </a:cubicBezTo>
                    <a:cubicBezTo>
                      <a:pt x="4" y="1"/>
                      <a:pt x="4" y="0"/>
                      <a:pt x="4" y="0"/>
                    </a:cubicBezTo>
                    <a:cubicBezTo>
                      <a:pt x="3" y="0"/>
                      <a:pt x="2" y="0"/>
                      <a:pt x="2"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0" name="Google Shape;1090;p42"/>
              <p:cNvSpPr/>
              <p:nvPr/>
            </p:nvSpPr>
            <p:spPr>
              <a:xfrm>
                <a:off x="5545823" y="3441105"/>
                <a:ext cx="27604" cy="75284"/>
              </a:xfrm>
              <a:custGeom>
                <a:avLst/>
                <a:gdLst/>
                <a:ahLst/>
                <a:cxnLst/>
                <a:rect l="l" t="t" r="r" b="b"/>
                <a:pathLst>
                  <a:path w="12" h="33" extrusionOk="0">
                    <a:moveTo>
                      <a:pt x="6" y="33"/>
                    </a:moveTo>
                    <a:cubicBezTo>
                      <a:pt x="6" y="33"/>
                      <a:pt x="6" y="33"/>
                      <a:pt x="7" y="33"/>
                    </a:cubicBezTo>
                    <a:cubicBezTo>
                      <a:pt x="7" y="28"/>
                      <a:pt x="8" y="23"/>
                      <a:pt x="9" y="22"/>
                    </a:cubicBezTo>
                    <a:cubicBezTo>
                      <a:pt x="10" y="21"/>
                      <a:pt x="10" y="19"/>
                      <a:pt x="10" y="18"/>
                    </a:cubicBezTo>
                    <a:cubicBezTo>
                      <a:pt x="8" y="15"/>
                      <a:pt x="7" y="13"/>
                      <a:pt x="7" y="13"/>
                    </a:cubicBezTo>
                    <a:cubicBezTo>
                      <a:pt x="7" y="12"/>
                      <a:pt x="8" y="7"/>
                      <a:pt x="9" y="7"/>
                    </a:cubicBezTo>
                    <a:cubicBezTo>
                      <a:pt x="9" y="7"/>
                      <a:pt x="10" y="7"/>
                      <a:pt x="11" y="7"/>
                    </a:cubicBezTo>
                    <a:cubicBezTo>
                      <a:pt x="12" y="5"/>
                      <a:pt x="12" y="3"/>
                      <a:pt x="12" y="1"/>
                    </a:cubicBezTo>
                    <a:cubicBezTo>
                      <a:pt x="8" y="0"/>
                      <a:pt x="8" y="0"/>
                      <a:pt x="8" y="0"/>
                    </a:cubicBezTo>
                    <a:cubicBezTo>
                      <a:pt x="7" y="1"/>
                      <a:pt x="7" y="2"/>
                      <a:pt x="7" y="3"/>
                    </a:cubicBezTo>
                    <a:cubicBezTo>
                      <a:pt x="6" y="8"/>
                      <a:pt x="2" y="15"/>
                      <a:pt x="0" y="18"/>
                    </a:cubicBezTo>
                    <a:cubicBezTo>
                      <a:pt x="6" y="32"/>
                      <a:pt x="6" y="32"/>
                      <a:pt x="6" y="32"/>
                    </a:cubicBezTo>
                    <a:lnTo>
                      <a:pt x="6" y="33"/>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1" name="Google Shape;1091;p42"/>
              <p:cNvSpPr/>
              <p:nvPr/>
            </p:nvSpPr>
            <p:spPr>
              <a:xfrm>
                <a:off x="5560879" y="3438596"/>
                <a:ext cx="79048" cy="87831"/>
              </a:xfrm>
              <a:custGeom>
                <a:avLst/>
                <a:gdLst/>
                <a:ahLst/>
                <a:cxnLst/>
                <a:rect l="l" t="t" r="r" b="b"/>
                <a:pathLst>
                  <a:path w="34" h="38" extrusionOk="0">
                    <a:moveTo>
                      <a:pt x="31" y="0"/>
                    </a:moveTo>
                    <a:cubicBezTo>
                      <a:pt x="26" y="3"/>
                      <a:pt x="22" y="5"/>
                      <a:pt x="21" y="5"/>
                    </a:cubicBezTo>
                    <a:cubicBezTo>
                      <a:pt x="19"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1"/>
                      <a:pt x="2" y="23"/>
                    </a:cubicBezTo>
                    <a:cubicBezTo>
                      <a:pt x="1" y="24"/>
                      <a:pt x="0" y="29"/>
                      <a:pt x="0" y="34"/>
                    </a:cubicBezTo>
                    <a:cubicBezTo>
                      <a:pt x="2" y="36"/>
                      <a:pt x="5" y="37"/>
                      <a:pt x="7" y="37"/>
                    </a:cubicBezTo>
                    <a:cubicBezTo>
                      <a:pt x="10" y="38"/>
                      <a:pt x="13" y="34"/>
                      <a:pt x="13" y="33"/>
                    </a:cubicBezTo>
                    <a:cubicBezTo>
                      <a:pt x="13" y="31"/>
                      <a:pt x="16" y="30"/>
                      <a:pt x="18" y="30"/>
                    </a:cubicBezTo>
                    <a:cubicBezTo>
                      <a:pt x="21" y="30"/>
                      <a:pt x="21" y="27"/>
                      <a:pt x="23" y="26"/>
                    </a:cubicBezTo>
                    <a:cubicBezTo>
                      <a:pt x="25" y="26"/>
                      <a:pt x="19" y="20"/>
                      <a:pt x="17" y="19"/>
                    </a:cubicBezTo>
                    <a:cubicBezTo>
                      <a:pt x="15" y="19"/>
                      <a:pt x="19" y="15"/>
                      <a:pt x="25" y="14"/>
                    </a:cubicBezTo>
                    <a:cubicBezTo>
                      <a:pt x="31" y="14"/>
                      <a:pt x="30" y="12"/>
                      <a:pt x="33" y="12"/>
                    </a:cubicBezTo>
                    <a:cubicBezTo>
                      <a:pt x="33" y="12"/>
                      <a:pt x="34" y="12"/>
                      <a:pt x="34" y="12"/>
                    </a:cubicBezTo>
                    <a:cubicBezTo>
                      <a:pt x="33" y="9"/>
                      <a:pt x="32" y="6"/>
                      <a:pt x="32" y="4"/>
                    </a:cubicBezTo>
                    <a:cubicBezTo>
                      <a:pt x="31" y="3"/>
                      <a:pt x="31" y="1"/>
                      <a:pt x="31"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2" name="Google Shape;1092;p42"/>
              <p:cNvSpPr/>
              <p:nvPr/>
            </p:nvSpPr>
            <p:spPr>
              <a:xfrm>
                <a:off x="6209573" y="3226547"/>
                <a:ext cx="202011" cy="87831"/>
              </a:xfrm>
              <a:custGeom>
                <a:avLst/>
                <a:gdLst/>
                <a:ahLst/>
                <a:cxnLst/>
                <a:rect l="l" t="t" r="r" b="b"/>
                <a:pathLst>
                  <a:path w="88" h="38" extrusionOk="0">
                    <a:moveTo>
                      <a:pt x="81" y="8"/>
                    </a:moveTo>
                    <a:cubicBezTo>
                      <a:pt x="78" y="4"/>
                      <a:pt x="77" y="6"/>
                      <a:pt x="73" y="5"/>
                    </a:cubicBezTo>
                    <a:cubicBezTo>
                      <a:pt x="70" y="4"/>
                      <a:pt x="55" y="3"/>
                      <a:pt x="53" y="4"/>
                    </a:cubicBezTo>
                    <a:cubicBezTo>
                      <a:pt x="50" y="5"/>
                      <a:pt x="44" y="2"/>
                      <a:pt x="42" y="1"/>
                    </a:cubicBezTo>
                    <a:cubicBezTo>
                      <a:pt x="40" y="0"/>
                      <a:pt x="34" y="1"/>
                      <a:pt x="34" y="4"/>
                    </a:cubicBezTo>
                    <a:cubicBezTo>
                      <a:pt x="33" y="8"/>
                      <a:pt x="31" y="8"/>
                      <a:pt x="26" y="6"/>
                    </a:cubicBezTo>
                    <a:cubicBezTo>
                      <a:pt x="22" y="3"/>
                      <a:pt x="16" y="3"/>
                      <a:pt x="15" y="6"/>
                    </a:cubicBezTo>
                    <a:cubicBezTo>
                      <a:pt x="15" y="8"/>
                      <a:pt x="12" y="11"/>
                      <a:pt x="10" y="11"/>
                    </a:cubicBezTo>
                    <a:cubicBezTo>
                      <a:pt x="10" y="12"/>
                      <a:pt x="9" y="14"/>
                      <a:pt x="8" y="16"/>
                    </a:cubicBezTo>
                    <a:cubicBezTo>
                      <a:pt x="9" y="16"/>
                      <a:pt x="10" y="17"/>
                      <a:pt x="11" y="18"/>
                    </a:cubicBezTo>
                    <a:cubicBezTo>
                      <a:pt x="13" y="20"/>
                      <a:pt x="17" y="20"/>
                      <a:pt x="17" y="18"/>
                    </a:cubicBezTo>
                    <a:cubicBezTo>
                      <a:pt x="18" y="16"/>
                      <a:pt x="25" y="20"/>
                      <a:pt x="28" y="23"/>
                    </a:cubicBezTo>
                    <a:cubicBezTo>
                      <a:pt x="32" y="26"/>
                      <a:pt x="27" y="24"/>
                      <a:pt x="25" y="27"/>
                    </a:cubicBezTo>
                    <a:cubicBezTo>
                      <a:pt x="23" y="31"/>
                      <a:pt x="19" y="27"/>
                      <a:pt x="17" y="29"/>
                    </a:cubicBezTo>
                    <a:cubicBezTo>
                      <a:pt x="16" y="30"/>
                      <a:pt x="8" y="31"/>
                      <a:pt x="6" y="30"/>
                    </a:cubicBezTo>
                    <a:cubicBezTo>
                      <a:pt x="3" y="30"/>
                      <a:pt x="0" y="33"/>
                      <a:pt x="0" y="35"/>
                    </a:cubicBezTo>
                    <a:cubicBezTo>
                      <a:pt x="0" y="37"/>
                      <a:pt x="8" y="34"/>
                      <a:pt x="11" y="36"/>
                    </a:cubicBezTo>
                    <a:cubicBezTo>
                      <a:pt x="14" y="38"/>
                      <a:pt x="17" y="34"/>
                      <a:pt x="19" y="36"/>
                    </a:cubicBezTo>
                    <a:cubicBezTo>
                      <a:pt x="20" y="38"/>
                      <a:pt x="24" y="37"/>
                      <a:pt x="25" y="38"/>
                    </a:cubicBezTo>
                    <a:cubicBezTo>
                      <a:pt x="27" y="38"/>
                      <a:pt x="36" y="37"/>
                      <a:pt x="36" y="37"/>
                    </a:cubicBezTo>
                    <a:cubicBezTo>
                      <a:pt x="37" y="36"/>
                      <a:pt x="37" y="34"/>
                      <a:pt x="37" y="33"/>
                    </a:cubicBezTo>
                    <a:cubicBezTo>
                      <a:pt x="37" y="31"/>
                      <a:pt x="39" y="31"/>
                      <a:pt x="41" y="31"/>
                    </a:cubicBezTo>
                    <a:cubicBezTo>
                      <a:pt x="42" y="30"/>
                      <a:pt x="44" y="28"/>
                      <a:pt x="45" y="28"/>
                    </a:cubicBezTo>
                    <a:cubicBezTo>
                      <a:pt x="47" y="28"/>
                      <a:pt x="48" y="26"/>
                      <a:pt x="50" y="26"/>
                    </a:cubicBezTo>
                    <a:cubicBezTo>
                      <a:pt x="51" y="27"/>
                      <a:pt x="53" y="29"/>
                      <a:pt x="55" y="28"/>
                    </a:cubicBezTo>
                    <a:cubicBezTo>
                      <a:pt x="57" y="26"/>
                      <a:pt x="57" y="28"/>
                      <a:pt x="60" y="25"/>
                    </a:cubicBezTo>
                    <a:cubicBezTo>
                      <a:pt x="62" y="22"/>
                      <a:pt x="64" y="22"/>
                      <a:pt x="67" y="23"/>
                    </a:cubicBezTo>
                    <a:cubicBezTo>
                      <a:pt x="71" y="23"/>
                      <a:pt x="72" y="21"/>
                      <a:pt x="73" y="19"/>
                    </a:cubicBezTo>
                    <a:cubicBezTo>
                      <a:pt x="75" y="17"/>
                      <a:pt x="78" y="17"/>
                      <a:pt x="80" y="15"/>
                    </a:cubicBezTo>
                    <a:cubicBezTo>
                      <a:pt x="82" y="14"/>
                      <a:pt x="86" y="12"/>
                      <a:pt x="87" y="12"/>
                    </a:cubicBezTo>
                    <a:cubicBezTo>
                      <a:pt x="87" y="12"/>
                      <a:pt x="88" y="11"/>
                      <a:pt x="88" y="10"/>
                    </a:cubicBezTo>
                    <a:cubicBezTo>
                      <a:pt x="85" y="8"/>
                      <a:pt x="83" y="11"/>
                      <a:pt x="81"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3" name="Google Shape;1093;p42"/>
              <p:cNvSpPr/>
              <p:nvPr/>
            </p:nvSpPr>
            <p:spPr>
              <a:xfrm>
                <a:off x="5653729" y="3217764"/>
                <a:ext cx="129237" cy="57717"/>
              </a:xfrm>
              <a:custGeom>
                <a:avLst/>
                <a:gdLst/>
                <a:ahLst/>
                <a:cxnLst/>
                <a:rect l="l" t="t" r="r" b="b"/>
                <a:pathLst>
                  <a:path w="56" h="25" extrusionOk="0">
                    <a:moveTo>
                      <a:pt x="22" y="19"/>
                    </a:moveTo>
                    <a:cubicBezTo>
                      <a:pt x="24" y="18"/>
                      <a:pt x="25" y="21"/>
                      <a:pt x="27" y="24"/>
                    </a:cubicBezTo>
                    <a:cubicBezTo>
                      <a:pt x="28" y="24"/>
                      <a:pt x="28" y="24"/>
                      <a:pt x="28" y="24"/>
                    </a:cubicBezTo>
                    <a:cubicBezTo>
                      <a:pt x="31" y="24"/>
                      <a:pt x="33" y="23"/>
                      <a:pt x="36" y="23"/>
                    </a:cubicBezTo>
                    <a:cubicBezTo>
                      <a:pt x="38" y="22"/>
                      <a:pt x="41" y="23"/>
                      <a:pt x="43" y="23"/>
                    </a:cubicBezTo>
                    <a:cubicBezTo>
                      <a:pt x="43" y="23"/>
                      <a:pt x="42" y="22"/>
                      <a:pt x="43" y="21"/>
                    </a:cubicBezTo>
                    <a:cubicBezTo>
                      <a:pt x="43" y="20"/>
                      <a:pt x="47" y="22"/>
                      <a:pt x="48" y="23"/>
                    </a:cubicBezTo>
                    <a:cubicBezTo>
                      <a:pt x="49" y="24"/>
                      <a:pt x="53" y="25"/>
                      <a:pt x="54" y="24"/>
                    </a:cubicBezTo>
                    <a:cubicBezTo>
                      <a:pt x="56" y="22"/>
                      <a:pt x="52" y="21"/>
                      <a:pt x="52" y="20"/>
                    </a:cubicBezTo>
                    <a:cubicBezTo>
                      <a:pt x="51" y="19"/>
                      <a:pt x="52" y="18"/>
                      <a:pt x="53" y="17"/>
                    </a:cubicBezTo>
                    <a:cubicBezTo>
                      <a:pt x="51" y="16"/>
                      <a:pt x="49" y="14"/>
                      <a:pt x="48" y="15"/>
                    </a:cubicBezTo>
                    <a:cubicBezTo>
                      <a:pt x="47" y="15"/>
                      <a:pt x="47" y="10"/>
                      <a:pt x="46" y="10"/>
                    </a:cubicBezTo>
                    <a:cubicBezTo>
                      <a:pt x="44" y="10"/>
                      <a:pt x="44" y="9"/>
                      <a:pt x="43" y="9"/>
                    </a:cubicBezTo>
                    <a:cubicBezTo>
                      <a:pt x="42" y="9"/>
                      <a:pt x="36" y="9"/>
                      <a:pt x="35" y="10"/>
                    </a:cubicBezTo>
                    <a:cubicBezTo>
                      <a:pt x="33" y="11"/>
                      <a:pt x="32" y="7"/>
                      <a:pt x="30" y="7"/>
                    </a:cubicBezTo>
                    <a:cubicBezTo>
                      <a:pt x="28" y="7"/>
                      <a:pt x="26" y="5"/>
                      <a:pt x="25" y="4"/>
                    </a:cubicBezTo>
                    <a:cubicBezTo>
                      <a:pt x="24" y="2"/>
                      <a:pt x="15" y="5"/>
                      <a:pt x="12" y="3"/>
                    </a:cubicBezTo>
                    <a:cubicBezTo>
                      <a:pt x="10" y="1"/>
                      <a:pt x="5" y="0"/>
                      <a:pt x="3" y="0"/>
                    </a:cubicBezTo>
                    <a:cubicBezTo>
                      <a:pt x="2" y="0"/>
                      <a:pt x="1" y="1"/>
                      <a:pt x="0" y="1"/>
                    </a:cubicBezTo>
                    <a:cubicBezTo>
                      <a:pt x="4" y="4"/>
                      <a:pt x="11" y="3"/>
                      <a:pt x="12" y="8"/>
                    </a:cubicBezTo>
                    <a:cubicBezTo>
                      <a:pt x="13" y="14"/>
                      <a:pt x="16" y="12"/>
                      <a:pt x="15" y="17"/>
                    </a:cubicBezTo>
                    <a:cubicBezTo>
                      <a:pt x="15" y="18"/>
                      <a:pt x="14" y="19"/>
                      <a:pt x="13" y="19"/>
                    </a:cubicBezTo>
                    <a:cubicBezTo>
                      <a:pt x="17" y="20"/>
                      <a:pt x="21" y="20"/>
                      <a:pt x="22" y="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4" name="Google Shape;1094;p42"/>
              <p:cNvSpPr/>
              <p:nvPr/>
            </p:nvSpPr>
            <p:spPr>
              <a:xfrm>
                <a:off x="5395256" y="3249132"/>
                <a:ext cx="350069" cy="136765"/>
              </a:xfrm>
              <a:custGeom>
                <a:avLst/>
                <a:gdLst/>
                <a:ahLst/>
                <a:cxnLst/>
                <a:rect l="l" t="t" r="r" b="b"/>
                <a:pathLst>
                  <a:path w="152" h="59" extrusionOk="0">
                    <a:moveTo>
                      <a:pt x="147" y="41"/>
                    </a:moveTo>
                    <a:cubicBezTo>
                      <a:pt x="146" y="41"/>
                      <a:pt x="148" y="34"/>
                      <a:pt x="147" y="33"/>
                    </a:cubicBezTo>
                    <a:cubicBezTo>
                      <a:pt x="147" y="32"/>
                      <a:pt x="145" y="26"/>
                      <a:pt x="147" y="26"/>
                    </a:cubicBezTo>
                    <a:cubicBezTo>
                      <a:pt x="149" y="26"/>
                      <a:pt x="147" y="22"/>
                      <a:pt x="149" y="22"/>
                    </a:cubicBezTo>
                    <a:cubicBezTo>
                      <a:pt x="149" y="21"/>
                      <a:pt x="148" y="20"/>
                      <a:pt x="148" y="19"/>
                    </a:cubicBezTo>
                    <a:cubicBezTo>
                      <a:pt x="147" y="18"/>
                      <a:pt x="143" y="20"/>
                      <a:pt x="142" y="17"/>
                    </a:cubicBezTo>
                    <a:cubicBezTo>
                      <a:pt x="140" y="13"/>
                      <a:pt x="142" y="12"/>
                      <a:pt x="139" y="10"/>
                    </a:cubicBezTo>
                    <a:cubicBezTo>
                      <a:pt x="137" y="7"/>
                      <a:pt x="136" y="4"/>
                      <a:pt x="134" y="5"/>
                    </a:cubicBezTo>
                    <a:cubicBezTo>
                      <a:pt x="133" y="6"/>
                      <a:pt x="129" y="6"/>
                      <a:pt x="125" y="5"/>
                    </a:cubicBezTo>
                    <a:cubicBezTo>
                      <a:pt x="121" y="9"/>
                      <a:pt x="113" y="11"/>
                      <a:pt x="110" y="10"/>
                    </a:cubicBezTo>
                    <a:cubicBezTo>
                      <a:pt x="107" y="9"/>
                      <a:pt x="101" y="11"/>
                      <a:pt x="96" y="11"/>
                    </a:cubicBezTo>
                    <a:cubicBezTo>
                      <a:pt x="92" y="11"/>
                      <a:pt x="90" y="7"/>
                      <a:pt x="87" y="8"/>
                    </a:cubicBezTo>
                    <a:cubicBezTo>
                      <a:pt x="83" y="8"/>
                      <a:pt x="83" y="4"/>
                      <a:pt x="80" y="4"/>
                    </a:cubicBezTo>
                    <a:cubicBezTo>
                      <a:pt x="76" y="4"/>
                      <a:pt x="79" y="3"/>
                      <a:pt x="68" y="1"/>
                    </a:cubicBezTo>
                    <a:cubicBezTo>
                      <a:pt x="57" y="0"/>
                      <a:pt x="47" y="6"/>
                      <a:pt x="43" y="9"/>
                    </a:cubicBezTo>
                    <a:cubicBezTo>
                      <a:pt x="40" y="12"/>
                      <a:pt x="27" y="9"/>
                      <a:pt x="26" y="10"/>
                    </a:cubicBezTo>
                    <a:cubicBezTo>
                      <a:pt x="25" y="10"/>
                      <a:pt x="26" y="14"/>
                      <a:pt x="22" y="16"/>
                    </a:cubicBezTo>
                    <a:cubicBezTo>
                      <a:pt x="17" y="17"/>
                      <a:pt x="8" y="16"/>
                      <a:pt x="5" y="17"/>
                    </a:cubicBezTo>
                    <a:cubicBezTo>
                      <a:pt x="2" y="19"/>
                      <a:pt x="0" y="23"/>
                      <a:pt x="3" y="23"/>
                    </a:cubicBezTo>
                    <a:cubicBezTo>
                      <a:pt x="6" y="23"/>
                      <a:pt x="7" y="24"/>
                      <a:pt x="7" y="25"/>
                    </a:cubicBezTo>
                    <a:cubicBezTo>
                      <a:pt x="6" y="27"/>
                      <a:pt x="9" y="30"/>
                      <a:pt x="7" y="31"/>
                    </a:cubicBezTo>
                    <a:cubicBezTo>
                      <a:pt x="6" y="33"/>
                      <a:pt x="6" y="36"/>
                      <a:pt x="7" y="37"/>
                    </a:cubicBezTo>
                    <a:cubicBezTo>
                      <a:pt x="9" y="38"/>
                      <a:pt x="10" y="41"/>
                      <a:pt x="7" y="41"/>
                    </a:cubicBezTo>
                    <a:cubicBezTo>
                      <a:pt x="5" y="42"/>
                      <a:pt x="11" y="44"/>
                      <a:pt x="12" y="46"/>
                    </a:cubicBezTo>
                    <a:cubicBezTo>
                      <a:pt x="12" y="47"/>
                      <a:pt x="17" y="47"/>
                      <a:pt x="17" y="49"/>
                    </a:cubicBezTo>
                    <a:cubicBezTo>
                      <a:pt x="17" y="50"/>
                      <a:pt x="18" y="51"/>
                      <a:pt x="21" y="50"/>
                    </a:cubicBezTo>
                    <a:cubicBezTo>
                      <a:pt x="23" y="49"/>
                      <a:pt x="24" y="53"/>
                      <a:pt x="26" y="55"/>
                    </a:cubicBezTo>
                    <a:cubicBezTo>
                      <a:pt x="27" y="57"/>
                      <a:pt x="36" y="56"/>
                      <a:pt x="36" y="53"/>
                    </a:cubicBezTo>
                    <a:cubicBezTo>
                      <a:pt x="36" y="51"/>
                      <a:pt x="39" y="50"/>
                      <a:pt x="43" y="50"/>
                    </a:cubicBezTo>
                    <a:cubicBezTo>
                      <a:pt x="47" y="51"/>
                      <a:pt x="52" y="56"/>
                      <a:pt x="54" y="57"/>
                    </a:cubicBezTo>
                    <a:cubicBezTo>
                      <a:pt x="56" y="57"/>
                      <a:pt x="59" y="55"/>
                      <a:pt x="62" y="55"/>
                    </a:cubicBezTo>
                    <a:cubicBezTo>
                      <a:pt x="64" y="55"/>
                      <a:pt x="68" y="51"/>
                      <a:pt x="69" y="50"/>
                    </a:cubicBezTo>
                    <a:cubicBezTo>
                      <a:pt x="71" y="50"/>
                      <a:pt x="73" y="53"/>
                      <a:pt x="76" y="52"/>
                    </a:cubicBezTo>
                    <a:cubicBezTo>
                      <a:pt x="78" y="51"/>
                      <a:pt x="80" y="49"/>
                      <a:pt x="82" y="50"/>
                    </a:cubicBezTo>
                    <a:cubicBezTo>
                      <a:pt x="83" y="51"/>
                      <a:pt x="78" y="55"/>
                      <a:pt x="80" y="57"/>
                    </a:cubicBezTo>
                    <a:cubicBezTo>
                      <a:pt x="80" y="57"/>
                      <a:pt x="80" y="58"/>
                      <a:pt x="80" y="59"/>
                    </a:cubicBezTo>
                    <a:cubicBezTo>
                      <a:pt x="85" y="59"/>
                      <a:pt x="84" y="55"/>
                      <a:pt x="85" y="54"/>
                    </a:cubicBezTo>
                    <a:cubicBezTo>
                      <a:pt x="85" y="52"/>
                      <a:pt x="86" y="51"/>
                      <a:pt x="88" y="52"/>
                    </a:cubicBezTo>
                    <a:cubicBezTo>
                      <a:pt x="89" y="53"/>
                      <a:pt x="92" y="54"/>
                      <a:pt x="95" y="52"/>
                    </a:cubicBezTo>
                    <a:cubicBezTo>
                      <a:pt x="99" y="50"/>
                      <a:pt x="99" y="49"/>
                      <a:pt x="100" y="51"/>
                    </a:cubicBezTo>
                    <a:cubicBezTo>
                      <a:pt x="101" y="53"/>
                      <a:pt x="104" y="51"/>
                      <a:pt x="109" y="51"/>
                    </a:cubicBezTo>
                    <a:cubicBezTo>
                      <a:pt x="114" y="51"/>
                      <a:pt x="115" y="48"/>
                      <a:pt x="120" y="48"/>
                    </a:cubicBezTo>
                    <a:cubicBezTo>
                      <a:pt x="125" y="48"/>
                      <a:pt x="129" y="47"/>
                      <a:pt x="129" y="47"/>
                    </a:cubicBezTo>
                    <a:cubicBezTo>
                      <a:pt x="132" y="48"/>
                      <a:pt x="132" y="48"/>
                      <a:pt x="132" y="48"/>
                    </a:cubicBezTo>
                    <a:cubicBezTo>
                      <a:pt x="133" y="47"/>
                      <a:pt x="133" y="45"/>
                      <a:pt x="136" y="45"/>
                    </a:cubicBezTo>
                    <a:cubicBezTo>
                      <a:pt x="139" y="45"/>
                      <a:pt x="141" y="47"/>
                      <a:pt x="143" y="46"/>
                    </a:cubicBezTo>
                    <a:cubicBezTo>
                      <a:pt x="145" y="46"/>
                      <a:pt x="151" y="52"/>
                      <a:pt x="151" y="48"/>
                    </a:cubicBezTo>
                    <a:cubicBezTo>
                      <a:pt x="152" y="47"/>
                      <a:pt x="149" y="42"/>
                      <a:pt x="147" y="41"/>
                    </a:cubicBezTo>
                    <a:close/>
                    <a:moveTo>
                      <a:pt x="14" y="11"/>
                    </a:moveTo>
                    <a:cubicBezTo>
                      <a:pt x="16" y="10"/>
                      <a:pt x="23" y="11"/>
                      <a:pt x="24" y="10"/>
                    </a:cubicBezTo>
                    <a:cubicBezTo>
                      <a:pt x="26" y="8"/>
                      <a:pt x="20" y="7"/>
                      <a:pt x="18" y="5"/>
                    </a:cubicBezTo>
                    <a:cubicBezTo>
                      <a:pt x="17" y="4"/>
                      <a:pt x="17" y="2"/>
                      <a:pt x="16" y="1"/>
                    </a:cubicBezTo>
                    <a:cubicBezTo>
                      <a:pt x="15" y="1"/>
                      <a:pt x="14" y="2"/>
                      <a:pt x="13" y="1"/>
                    </a:cubicBezTo>
                    <a:cubicBezTo>
                      <a:pt x="11" y="0"/>
                      <a:pt x="6" y="1"/>
                      <a:pt x="5" y="1"/>
                    </a:cubicBezTo>
                    <a:cubicBezTo>
                      <a:pt x="4" y="2"/>
                      <a:pt x="6" y="5"/>
                      <a:pt x="6" y="7"/>
                    </a:cubicBezTo>
                    <a:cubicBezTo>
                      <a:pt x="6" y="9"/>
                      <a:pt x="3" y="9"/>
                      <a:pt x="3" y="10"/>
                    </a:cubicBezTo>
                    <a:cubicBezTo>
                      <a:pt x="3" y="11"/>
                      <a:pt x="2" y="12"/>
                      <a:pt x="1" y="13"/>
                    </a:cubicBezTo>
                    <a:cubicBezTo>
                      <a:pt x="3" y="14"/>
                      <a:pt x="4" y="15"/>
                      <a:pt x="6" y="15"/>
                    </a:cubicBezTo>
                    <a:cubicBezTo>
                      <a:pt x="9" y="15"/>
                      <a:pt x="11" y="12"/>
                      <a:pt x="14" y="1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5" name="Google Shape;1095;p42"/>
              <p:cNvSpPr/>
              <p:nvPr/>
            </p:nvSpPr>
            <p:spPr>
              <a:xfrm>
                <a:off x="6367668" y="3388407"/>
                <a:ext cx="43915" cy="41406"/>
              </a:xfrm>
              <a:custGeom>
                <a:avLst/>
                <a:gdLst/>
                <a:ahLst/>
                <a:cxnLst/>
                <a:rect l="l" t="t" r="r" b="b"/>
                <a:pathLst>
                  <a:path w="19" h="18" extrusionOk="0">
                    <a:moveTo>
                      <a:pt x="9" y="0"/>
                    </a:moveTo>
                    <a:cubicBezTo>
                      <a:pt x="7" y="0"/>
                      <a:pt x="1" y="3"/>
                      <a:pt x="0" y="6"/>
                    </a:cubicBezTo>
                    <a:cubicBezTo>
                      <a:pt x="1" y="6"/>
                      <a:pt x="1" y="7"/>
                      <a:pt x="2" y="8"/>
                    </a:cubicBezTo>
                    <a:cubicBezTo>
                      <a:pt x="2" y="10"/>
                      <a:pt x="4" y="12"/>
                      <a:pt x="6" y="13"/>
                    </a:cubicBezTo>
                    <a:cubicBezTo>
                      <a:pt x="8" y="14"/>
                      <a:pt x="8" y="16"/>
                      <a:pt x="7" y="18"/>
                    </a:cubicBezTo>
                    <a:cubicBezTo>
                      <a:pt x="9" y="18"/>
                      <a:pt x="10" y="18"/>
                      <a:pt x="11" y="18"/>
                    </a:cubicBezTo>
                    <a:cubicBezTo>
                      <a:pt x="13" y="17"/>
                      <a:pt x="18" y="10"/>
                      <a:pt x="19" y="8"/>
                    </a:cubicBezTo>
                    <a:cubicBezTo>
                      <a:pt x="19" y="6"/>
                      <a:pt x="12" y="1"/>
                      <a:pt x="9"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6" name="Google Shape;1096;p42"/>
              <p:cNvSpPr/>
              <p:nvPr/>
            </p:nvSpPr>
            <p:spPr>
              <a:xfrm>
                <a:off x="7204570" y="3232821"/>
                <a:ext cx="129237" cy="122963"/>
              </a:xfrm>
              <a:custGeom>
                <a:avLst/>
                <a:gdLst/>
                <a:ahLst/>
                <a:cxnLst/>
                <a:rect l="l" t="t" r="r" b="b"/>
                <a:pathLst>
                  <a:path w="56" h="53" extrusionOk="0">
                    <a:moveTo>
                      <a:pt x="54" y="3"/>
                    </a:moveTo>
                    <a:cubicBezTo>
                      <a:pt x="50" y="4"/>
                      <a:pt x="49" y="0"/>
                      <a:pt x="47" y="0"/>
                    </a:cubicBezTo>
                    <a:cubicBezTo>
                      <a:pt x="44" y="0"/>
                      <a:pt x="45" y="7"/>
                      <a:pt x="42" y="7"/>
                    </a:cubicBezTo>
                    <a:cubicBezTo>
                      <a:pt x="40" y="7"/>
                      <a:pt x="40" y="10"/>
                      <a:pt x="36" y="11"/>
                    </a:cubicBezTo>
                    <a:cubicBezTo>
                      <a:pt x="33" y="11"/>
                      <a:pt x="32" y="11"/>
                      <a:pt x="33" y="14"/>
                    </a:cubicBezTo>
                    <a:cubicBezTo>
                      <a:pt x="35" y="16"/>
                      <a:pt x="31" y="15"/>
                      <a:pt x="28" y="15"/>
                    </a:cubicBezTo>
                    <a:cubicBezTo>
                      <a:pt x="25" y="15"/>
                      <a:pt x="25" y="13"/>
                      <a:pt x="23" y="13"/>
                    </a:cubicBezTo>
                    <a:cubicBezTo>
                      <a:pt x="21" y="13"/>
                      <a:pt x="19" y="17"/>
                      <a:pt x="18" y="19"/>
                    </a:cubicBezTo>
                    <a:cubicBezTo>
                      <a:pt x="16" y="21"/>
                      <a:pt x="6" y="26"/>
                      <a:pt x="3" y="27"/>
                    </a:cubicBezTo>
                    <a:cubicBezTo>
                      <a:pt x="2" y="28"/>
                      <a:pt x="1" y="29"/>
                      <a:pt x="0" y="31"/>
                    </a:cubicBezTo>
                    <a:cubicBezTo>
                      <a:pt x="4" y="31"/>
                      <a:pt x="8" y="33"/>
                      <a:pt x="10" y="35"/>
                    </a:cubicBezTo>
                    <a:cubicBezTo>
                      <a:pt x="12" y="38"/>
                      <a:pt x="7" y="41"/>
                      <a:pt x="5" y="44"/>
                    </a:cubicBezTo>
                    <a:cubicBezTo>
                      <a:pt x="3" y="47"/>
                      <a:pt x="6" y="47"/>
                      <a:pt x="6" y="49"/>
                    </a:cubicBezTo>
                    <a:cubicBezTo>
                      <a:pt x="6" y="51"/>
                      <a:pt x="9" y="53"/>
                      <a:pt x="10" y="51"/>
                    </a:cubicBezTo>
                    <a:cubicBezTo>
                      <a:pt x="11" y="49"/>
                      <a:pt x="13" y="50"/>
                      <a:pt x="17" y="50"/>
                    </a:cubicBezTo>
                    <a:cubicBezTo>
                      <a:pt x="18" y="50"/>
                      <a:pt x="18" y="50"/>
                      <a:pt x="18" y="51"/>
                    </a:cubicBezTo>
                    <a:cubicBezTo>
                      <a:pt x="20" y="49"/>
                      <a:pt x="22" y="48"/>
                      <a:pt x="23" y="47"/>
                    </a:cubicBezTo>
                    <a:cubicBezTo>
                      <a:pt x="24" y="46"/>
                      <a:pt x="28" y="46"/>
                      <a:pt x="31" y="46"/>
                    </a:cubicBezTo>
                    <a:cubicBezTo>
                      <a:pt x="32" y="46"/>
                      <a:pt x="33" y="45"/>
                      <a:pt x="35" y="44"/>
                    </a:cubicBezTo>
                    <a:cubicBezTo>
                      <a:pt x="32" y="41"/>
                      <a:pt x="29" y="38"/>
                      <a:pt x="28" y="37"/>
                    </a:cubicBezTo>
                    <a:cubicBezTo>
                      <a:pt x="25" y="36"/>
                      <a:pt x="27" y="31"/>
                      <a:pt x="30" y="30"/>
                    </a:cubicBezTo>
                    <a:cubicBezTo>
                      <a:pt x="33" y="29"/>
                      <a:pt x="41" y="23"/>
                      <a:pt x="44" y="22"/>
                    </a:cubicBezTo>
                    <a:cubicBezTo>
                      <a:pt x="46" y="20"/>
                      <a:pt x="45" y="16"/>
                      <a:pt x="47" y="12"/>
                    </a:cubicBezTo>
                    <a:cubicBezTo>
                      <a:pt x="48" y="10"/>
                      <a:pt x="52" y="6"/>
                      <a:pt x="56" y="3"/>
                    </a:cubicBezTo>
                    <a:cubicBezTo>
                      <a:pt x="55" y="3"/>
                      <a:pt x="54" y="3"/>
                      <a:pt x="54"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7" name="Google Shape;1097;p42"/>
              <p:cNvSpPr/>
              <p:nvPr/>
            </p:nvSpPr>
            <p:spPr>
              <a:xfrm>
                <a:off x="6407819" y="3505096"/>
                <a:ext cx="143039" cy="81557"/>
              </a:xfrm>
              <a:custGeom>
                <a:avLst/>
                <a:gdLst/>
                <a:ahLst/>
                <a:cxnLst/>
                <a:rect l="l" t="t" r="r" b="b"/>
                <a:pathLst>
                  <a:path w="62" h="35" extrusionOk="0">
                    <a:moveTo>
                      <a:pt x="61" y="22"/>
                    </a:moveTo>
                    <a:cubicBezTo>
                      <a:pt x="60" y="22"/>
                      <a:pt x="60" y="22"/>
                      <a:pt x="59" y="22"/>
                    </a:cubicBezTo>
                    <a:cubicBezTo>
                      <a:pt x="54" y="22"/>
                      <a:pt x="51" y="20"/>
                      <a:pt x="48" y="20"/>
                    </a:cubicBezTo>
                    <a:cubicBezTo>
                      <a:pt x="45" y="21"/>
                      <a:pt x="37" y="17"/>
                      <a:pt x="33" y="14"/>
                    </a:cubicBezTo>
                    <a:cubicBezTo>
                      <a:pt x="29" y="11"/>
                      <a:pt x="19" y="5"/>
                      <a:pt x="17" y="2"/>
                    </a:cubicBezTo>
                    <a:cubicBezTo>
                      <a:pt x="14" y="0"/>
                      <a:pt x="10" y="0"/>
                      <a:pt x="10" y="1"/>
                    </a:cubicBezTo>
                    <a:cubicBezTo>
                      <a:pt x="10" y="2"/>
                      <a:pt x="8" y="2"/>
                      <a:pt x="5" y="2"/>
                    </a:cubicBezTo>
                    <a:cubicBezTo>
                      <a:pt x="4" y="4"/>
                      <a:pt x="2" y="5"/>
                      <a:pt x="2" y="7"/>
                    </a:cubicBezTo>
                    <a:cubicBezTo>
                      <a:pt x="2" y="9"/>
                      <a:pt x="0" y="11"/>
                      <a:pt x="0" y="13"/>
                    </a:cubicBezTo>
                    <a:cubicBezTo>
                      <a:pt x="0" y="15"/>
                      <a:pt x="3" y="15"/>
                      <a:pt x="4" y="16"/>
                    </a:cubicBezTo>
                    <a:cubicBezTo>
                      <a:pt x="5" y="17"/>
                      <a:pt x="10" y="18"/>
                      <a:pt x="11" y="19"/>
                    </a:cubicBezTo>
                    <a:cubicBezTo>
                      <a:pt x="11" y="21"/>
                      <a:pt x="15" y="22"/>
                      <a:pt x="17" y="23"/>
                    </a:cubicBezTo>
                    <a:cubicBezTo>
                      <a:pt x="19" y="23"/>
                      <a:pt x="22" y="25"/>
                      <a:pt x="23" y="26"/>
                    </a:cubicBezTo>
                    <a:cubicBezTo>
                      <a:pt x="25" y="27"/>
                      <a:pt x="29" y="25"/>
                      <a:pt x="31" y="25"/>
                    </a:cubicBezTo>
                    <a:cubicBezTo>
                      <a:pt x="33" y="25"/>
                      <a:pt x="35" y="28"/>
                      <a:pt x="36" y="30"/>
                    </a:cubicBezTo>
                    <a:cubicBezTo>
                      <a:pt x="36" y="31"/>
                      <a:pt x="44" y="32"/>
                      <a:pt x="46" y="34"/>
                    </a:cubicBezTo>
                    <a:cubicBezTo>
                      <a:pt x="48" y="35"/>
                      <a:pt x="58" y="34"/>
                      <a:pt x="60" y="32"/>
                    </a:cubicBezTo>
                    <a:cubicBezTo>
                      <a:pt x="62" y="31"/>
                      <a:pt x="60" y="27"/>
                      <a:pt x="60" y="24"/>
                    </a:cubicBezTo>
                    <a:cubicBezTo>
                      <a:pt x="60" y="23"/>
                      <a:pt x="60" y="23"/>
                      <a:pt x="61" y="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8" name="Google Shape;1098;p42"/>
              <p:cNvSpPr/>
              <p:nvPr/>
            </p:nvSpPr>
            <p:spPr>
              <a:xfrm>
                <a:off x="6614849" y="3542738"/>
                <a:ext cx="159350" cy="350068"/>
              </a:xfrm>
              <a:custGeom>
                <a:avLst/>
                <a:gdLst/>
                <a:ahLst/>
                <a:cxnLst/>
                <a:rect l="l" t="t" r="r" b="b"/>
                <a:pathLst>
                  <a:path w="69" h="152" extrusionOk="0">
                    <a:moveTo>
                      <a:pt x="55" y="138"/>
                    </a:moveTo>
                    <a:cubicBezTo>
                      <a:pt x="55" y="135"/>
                      <a:pt x="53" y="135"/>
                      <a:pt x="53" y="132"/>
                    </a:cubicBezTo>
                    <a:cubicBezTo>
                      <a:pt x="53" y="129"/>
                      <a:pt x="53" y="125"/>
                      <a:pt x="50" y="122"/>
                    </a:cubicBezTo>
                    <a:cubicBezTo>
                      <a:pt x="46" y="119"/>
                      <a:pt x="45" y="115"/>
                      <a:pt x="47" y="114"/>
                    </a:cubicBezTo>
                    <a:cubicBezTo>
                      <a:pt x="49" y="112"/>
                      <a:pt x="47" y="108"/>
                      <a:pt x="48" y="108"/>
                    </a:cubicBezTo>
                    <a:cubicBezTo>
                      <a:pt x="49" y="108"/>
                      <a:pt x="50" y="105"/>
                      <a:pt x="48" y="104"/>
                    </a:cubicBezTo>
                    <a:cubicBezTo>
                      <a:pt x="46" y="103"/>
                      <a:pt x="48" y="99"/>
                      <a:pt x="47" y="99"/>
                    </a:cubicBezTo>
                    <a:cubicBezTo>
                      <a:pt x="45" y="98"/>
                      <a:pt x="41" y="93"/>
                      <a:pt x="41" y="91"/>
                    </a:cubicBezTo>
                    <a:cubicBezTo>
                      <a:pt x="41" y="90"/>
                      <a:pt x="42" y="81"/>
                      <a:pt x="42" y="79"/>
                    </a:cubicBezTo>
                    <a:cubicBezTo>
                      <a:pt x="43" y="76"/>
                      <a:pt x="46" y="76"/>
                      <a:pt x="47" y="76"/>
                    </a:cubicBezTo>
                    <a:cubicBezTo>
                      <a:pt x="48" y="76"/>
                      <a:pt x="52" y="76"/>
                      <a:pt x="53" y="74"/>
                    </a:cubicBezTo>
                    <a:cubicBezTo>
                      <a:pt x="54" y="72"/>
                      <a:pt x="59" y="72"/>
                      <a:pt x="60" y="70"/>
                    </a:cubicBezTo>
                    <a:cubicBezTo>
                      <a:pt x="61" y="68"/>
                      <a:pt x="64" y="68"/>
                      <a:pt x="64" y="67"/>
                    </a:cubicBezTo>
                    <a:cubicBezTo>
                      <a:pt x="64" y="65"/>
                      <a:pt x="68" y="60"/>
                      <a:pt x="68" y="60"/>
                    </a:cubicBezTo>
                    <a:cubicBezTo>
                      <a:pt x="68" y="60"/>
                      <a:pt x="68" y="60"/>
                      <a:pt x="69" y="60"/>
                    </a:cubicBezTo>
                    <a:cubicBezTo>
                      <a:pt x="68" y="59"/>
                      <a:pt x="67" y="60"/>
                      <a:pt x="65" y="61"/>
                    </a:cubicBezTo>
                    <a:cubicBezTo>
                      <a:pt x="61" y="62"/>
                      <a:pt x="60" y="60"/>
                      <a:pt x="60" y="58"/>
                    </a:cubicBezTo>
                    <a:cubicBezTo>
                      <a:pt x="60" y="56"/>
                      <a:pt x="57" y="56"/>
                      <a:pt x="55" y="56"/>
                    </a:cubicBezTo>
                    <a:cubicBezTo>
                      <a:pt x="54" y="56"/>
                      <a:pt x="55" y="53"/>
                      <a:pt x="55" y="51"/>
                    </a:cubicBezTo>
                    <a:cubicBezTo>
                      <a:pt x="56" y="48"/>
                      <a:pt x="55" y="47"/>
                      <a:pt x="52" y="47"/>
                    </a:cubicBezTo>
                    <a:cubicBezTo>
                      <a:pt x="50" y="47"/>
                      <a:pt x="49" y="42"/>
                      <a:pt x="50" y="40"/>
                    </a:cubicBezTo>
                    <a:cubicBezTo>
                      <a:pt x="51" y="39"/>
                      <a:pt x="45" y="38"/>
                      <a:pt x="43" y="39"/>
                    </a:cubicBezTo>
                    <a:cubicBezTo>
                      <a:pt x="40" y="40"/>
                      <a:pt x="42" y="37"/>
                      <a:pt x="41" y="35"/>
                    </a:cubicBezTo>
                    <a:cubicBezTo>
                      <a:pt x="40" y="33"/>
                      <a:pt x="44" y="27"/>
                      <a:pt x="48" y="24"/>
                    </a:cubicBezTo>
                    <a:cubicBezTo>
                      <a:pt x="51" y="20"/>
                      <a:pt x="50" y="16"/>
                      <a:pt x="50" y="12"/>
                    </a:cubicBezTo>
                    <a:cubicBezTo>
                      <a:pt x="50" y="8"/>
                      <a:pt x="48" y="8"/>
                      <a:pt x="47" y="8"/>
                    </a:cubicBezTo>
                    <a:cubicBezTo>
                      <a:pt x="45" y="8"/>
                      <a:pt x="45" y="6"/>
                      <a:pt x="45" y="4"/>
                    </a:cubicBezTo>
                    <a:cubicBezTo>
                      <a:pt x="45" y="1"/>
                      <a:pt x="41" y="0"/>
                      <a:pt x="39" y="1"/>
                    </a:cubicBezTo>
                    <a:cubicBezTo>
                      <a:pt x="39" y="1"/>
                      <a:pt x="39" y="2"/>
                      <a:pt x="38" y="2"/>
                    </a:cubicBezTo>
                    <a:cubicBezTo>
                      <a:pt x="38" y="2"/>
                      <a:pt x="38" y="2"/>
                      <a:pt x="38" y="2"/>
                    </a:cubicBezTo>
                    <a:cubicBezTo>
                      <a:pt x="38" y="2"/>
                      <a:pt x="38" y="5"/>
                      <a:pt x="36" y="6"/>
                    </a:cubicBezTo>
                    <a:cubicBezTo>
                      <a:pt x="35" y="7"/>
                      <a:pt x="35" y="8"/>
                      <a:pt x="37" y="11"/>
                    </a:cubicBezTo>
                    <a:cubicBezTo>
                      <a:pt x="39" y="14"/>
                      <a:pt x="34" y="13"/>
                      <a:pt x="33" y="11"/>
                    </a:cubicBezTo>
                    <a:cubicBezTo>
                      <a:pt x="33" y="10"/>
                      <a:pt x="29" y="12"/>
                      <a:pt x="27" y="14"/>
                    </a:cubicBezTo>
                    <a:cubicBezTo>
                      <a:pt x="25" y="16"/>
                      <a:pt x="21" y="17"/>
                      <a:pt x="21" y="21"/>
                    </a:cubicBezTo>
                    <a:cubicBezTo>
                      <a:pt x="21" y="24"/>
                      <a:pt x="19" y="28"/>
                      <a:pt x="19" y="30"/>
                    </a:cubicBezTo>
                    <a:cubicBezTo>
                      <a:pt x="20" y="33"/>
                      <a:pt x="16" y="39"/>
                      <a:pt x="16" y="40"/>
                    </a:cubicBezTo>
                    <a:cubicBezTo>
                      <a:pt x="17" y="42"/>
                      <a:pt x="11" y="40"/>
                      <a:pt x="10" y="40"/>
                    </a:cubicBezTo>
                    <a:cubicBezTo>
                      <a:pt x="9" y="40"/>
                      <a:pt x="10" y="46"/>
                      <a:pt x="8" y="48"/>
                    </a:cubicBezTo>
                    <a:cubicBezTo>
                      <a:pt x="7" y="50"/>
                      <a:pt x="8" y="56"/>
                      <a:pt x="6" y="56"/>
                    </a:cubicBezTo>
                    <a:cubicBezTo>
                      <a:pt x="4" y="56"/>
                      <a:pt x="3" y="62"/>
                      <a:pt x="3" y="62"/>
                    </a:cubicBezTo>
                    <a:cubicBezTo>
                      <a:pt x="3" y="62"/>
                      <a:pt x="1" y="63"/>
                      <a:pt x="0" y="65"/>
                    </a:cubicBezTo>
                    <a:cubicBezTo>
                      <a:pt x="1" y="68"/>
                      <a:pt x="4" y="71"/>
                      <a:pt x="7" y="73"/>
                    </a:cubicBezTo>
                    <a:cubicBezTo>
                      <a:pt x="12" y="75"/>
                      <a:pt x="15" y="84"/>
                      <a:pt x="16" y="89"/>
                    </a:cubicBezTo>
                    <a:cubicBezTo>
                      <a:pt x="18" y="94"/>
                      <a:pt x="17" y="99"/>
                      <a:pt x="15" y="102"/>
                    </a:cubicBezTo>
                    <a:cubicBezTo>
                      <a:pt x="14" y="105"/>
                      <a:pt x="16" y="105"/>
                      <a:pt x="19" y="106"/>
                    </a:cubicBezTo>
                    <a:cubicBezTo>
                      <a:pt x="21" y="108"/>
                      <a:pt x="24" y="108"/>
                      <a:pt x="26" y="105"/>
                    </a:cubicBezTo>
                    <a:cubicBezTo>
                      <a:pt x="28" y="103"/>
                      <a:pt x="33" y="101"/>
                      <a:pt x="33" y="97"/>
                    </a:cubicBezTo>
                    <a:cubicBezTo>
                      <a:pt x="34" y="94"/>
                      <a:pt x="36" y="99"/>
                      <a:pt x="37" y="101"/>
                    </a:cubicBezTo>
                    <a:cubicBezTo>
                      <a:pt x="39" y="102"/>
                      <a:pt x="40" y="105"/>
                      <a:pt x="41" y="109"/>
                    </a:cubicBezTo>
                    <a:cubicBezTo>
                      <a:pt x="41" y="114"/>
                      <a:pt x="41" y="124"/>
                      <a:pt x="45" y="127"/>
                    </a:cubicBezTo>
                    <a:cubicBezTo>
                      <a:pt x="48" y="130"/>
                      <a:pt x="49" y="137"/>
                      <a:pt x="48" y="140"/>
                    </a:cubicBezTo>
                    <a:cubicBezTo>
                      <a:pt x="47" y="142"/>
                      <a:pt x="50" y="146"/>
                      <a:pt x="49" y="149"/>
                    </a:cubicBezTo>
                    <a:cubicBezTo>
                      <a:pt x="49" y="150"/>
                      <a:pt x="49" y="150"/>
                      <a:pt x="48" y="151"/>
                    </a:cubicBezTo>
                    <a:cubicBezTo>
                      <a:pt x="52" y="152"/>
                      <a:pt x="55" y="138"/>
                      <a:pt x="55" y="13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99" name="Google Shape;1099;p42"/>
              <p:cNvSpPr/>
              <p:nvPr/>
            </p:nvSpPr>
            <p:spPr>
              <a:xfrm>
                <a:off x="6559641" y="3546502"/>
                <a:ext cx="57717" cy="35132"/>
              </a:xfrm>
              <a:custGeom>
                <a:avLst/>
                <a:gdLst/>
                <a:ahLst/>
                <a:cxnLst/>
                <a:rect l="l" t="t" r="r" b="b"/>
                <a:pathLst>
                  <a:path w="25" h="15" extrusionOk="0">
                    <a:moveTo>
                      <a:pt x="24" y="5"/>
                    </a:moveTo>
                    <a:cubicBezTo>
                      <a:pt x="19" y="1"/>
                      <a:pt x="18" y="4"/>
                      <a:pt x="15" y="3"/>
                    </a:cubicBezTo>
                    <a:cubicBezTo>
                      <a:pt x="11" y="1"/>
                      <a:pt x="10" y="0"/>
                      <a:pt x="8" y="2"/>
                    </a:cubicBezTo>
                    <a:cubicBezTo>
                      <a:pt x="6" y="3"/>
                      <a:pt x="4" y="3"/>
                      <a:pt x="2" y="7"/>
                    </a:cubicBezTo>
                    <a:cubicBezTo>
                      <a:pt x="2" y="8"/>
                      <a:pt x="1" y="9"/>
                      <a:pt x="0" y="10"/>
                    </a:cubicBezTo>
                    <a:cubicBezTo>
                      <a:pt x="1" y="11"/>
                      <a:pt x="2" y="12"/>
                      <a:pt x="3" y="12"/>
                    </a:cubicBezTo>
                    <a:cubicBezTo>
                      <a:pt x="4" y="12"/>
                      <a:pt x="5" y="14"/>
                      <a:pt x="8" y="13"/>
                    </a:cubicBezTo>
                    <a:cubicBezTo>
                      <a:pt x="10" y="13"/>
                      <a:pt x="12" y="15"/>
                      <a:pt x="16" y="14"/>
                    </a:cubicBezTo>
                    <a:cubicBezTo>
                      <a:pt x="19" y="13"/>
                      <a:pt x="22" y="15"/>
                      <a:pt x="23" y="13"/>
                    </a:cubicBezTo>
                    <a:cubicBezTo>
                      <a:pt x="25" y="11"/>
                      <a:pt x="23" y="6"/>
                      <a:pt x="23" y="6"/>
                    </a:cubicBezTo>
                    <a:cubicBezTo>
                      <a:pt x="23" y="6"/>
                      <a:pt x="23" y="6"/>
                      <a:pt x="24" y="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0" name="Google Shape;1100;p42"/>
              <p:cNvSpPr/>
              <p:nvPr/>
            </p:nvSpPr>
            <p:spPr>
              <a:xfrm>
                <a:off x="6791766" y="3645625"/>
                <a:ext cx="139275" cy="283568"/>
              </a:xfrm>
              <a:custGeom>
                <a:avLst/>
                <a:gdLst/>
                <a:ahLst/>
                <a:cxnLst/>
                <a:rect l="l" t="t" r="r" b="b"/>
                <a:pathLst>
                  <a:path w="60" h="123" extrusionOk="0">
                    <a:moveTo>
                      <a:pt x="44" y="15"/>
                    </a:moveTo>
                    <a:cubicBezTo>
                      <a:pt x="42" y="15"/>
                      <a:pt x="36" y="10"/>
                      <a:pt x="36" y="9"/>
                    </a:cubicBezTo>
                    <a:cubicBezTo>
                      <a:pt x="36" y="7"/>
                      <a:pt x="39" y="5"/>
                      <a:pt x="34" y="4"/>
                    </a:cubicBezTo>
                    <a:cubicBezTo>
                      <a:pt x="29" y="3"/>
                      <a:pt x="28" y="2"/>
                      <a:pt x="27" y="1"/>
                    </a:cubicBezTo>
                    <a:cubicBezTo>
                      <a:pt x="26" y="0"/>
                      <a:pt x="22" y="3"/>
                      <a:pt x="21" y="5"/>
                    </a:cubicBezTo>
                    <a:cubicBezTo>
                      <a:pt x="20" y="7"/>
                      <a:pt x="18" y="4"/>
                      <a:pt x="16" y="6"/>
                    </a:cubicBezTo>
                    <a:cubicBezTo>
                      <a:pt x="13" y="7"/>
                      <a:pt x="10" y="3"/>
                      <a:pt x="9" y="6"/>
                    </a:cubicBezTo>
                    <a:cubicBezTo>
                      <a:pt x="7" y="8"/>
                      <a:pt x="4" y="4"/>
                      <a:pt x="2" y="6"/>
                    </a:cubicBezTo>
                    <a:cubicBezTo>
                      <a:pt x="2" y="7"/>
                      <a:pt x="1" y="8"/>
                      <a:pt x="0" y="8"/>
                    </a:cubicBezTo>
                    <a:cubicBezTo>
                      <a:pt x="2" y="10"/>
                      <a:pt x="3" y="11"/>
                      <a:pt x="3" y="12"/>
                    </a:cubicBezTo>
                    <a:cubicBezTo>
                      <a:pt x="3" y="14"/>
                      <a:pt x="7" y="16"/>
                      <a:pt x="7" y="18"/>
                    </a:cubicBezTo>
                    <a:cubicBezTo>
                      <a:pt x="7" y="21"/>
                      <a:pt x="12" y="23"/>
                      <a:pt x="14" y="22"/>
                    </a:cubicBezTo>
                    <a:cubicBezTo>
                      <a:pt x="15" y="21"/>
                      <a:pt x="19" y="20"/>
                      <a:pt x="20" y="23"/>
                    </a:cubicBezTo>
                    <a:cubicBezTo>
                      <a:pt x="20" y="27"/>
                      <a:pt x="22" y="27"/>
                      <a:pt x="22" y="30"/>
                    </a:cubicBezTo>
                    <a:cubicBezTo>
                      <a:pt x="22" y="32"/>
                      <a:pt x="17" y="31"/>
                      <a:pt x="16" y="33"/>
                    </a:cubicBezTo>
                    <a:cubicBezTo>
                      <a:pt x="15" y="36"/>
                      <a:pt x="25" y="39"/>
                      <a:pt x="25" y="41"/>
                    </a:cubicBezTo>
                    <a:cubicBezTo>
                      <a:pt x="25" y="43"/>
                      <a:pt x="28" y="45"/>
                      <a:pt x="29" y="48"/>
                    </a:cubicBezTo>
                    <a:cubicBezTo>
                      <a:pt x="30" y="50"/>
                      <a:pt x="34" y="54"/>
                      <a:pt x="35" y="57"/>
                    </a:cubicBezTo>
                    <a:cubicBezTo>
                      <a:pt x="36" y="60"/>
                      <a:pt x="40" y="61"/>
                      <a:pt x="42" y="63"/>
                    </a:cubicBezTo>
                    <a:cubicBezTo>
                      <a:pt x="43" y="64"/>
                      <a:pt x="44" y="68"/>
                      <a:pt x="43" y="71"/>
                    </a:cubicBezTo>
                    <a:cubicBezTo>
                      <a:pt x="43" y="74"/>
                      <a:pt x="43" y="80"/>
                      <a:pt x="46" y="84"/>
                    </a:cubicBezTo>
                    <a:cubicBezTo>
                      <a:pt x="49" y="89"/>
                      <a:pt x="42" y="91"/>
                      <a:pt x="40" y="93"/>
                    </a:cubicBezTo>
                    <a:cubicBezTo>
                      <a:pt x="38" y="96"/>
                      <a:pt x="39" y="99"/>
                      <a:pt x="33" y="98"/>
                    </a:cubicBezTo>
                    <a:cubicBezTo>
                      <a:pt x="27" y="96"/>
                      <a:pt x="34" y="103"/>
                      <a:pt x="33" y="105"/>
                    </a:cubicBezTo>
                    <a:cubicBezTo>
                      <a:pt x="32" y="107"/>
                      <a:pt x="24" y="103"/>
                      <a:pt x="24" y="105"/>
                    </a:cubicBezTo>
                    <a:cubicBezTo>
                      <a:pt x="24" y="106"/>
                      <a:pt x="21" y="108"/>
                      <a:pt x="19" y="109"/>
                    </a:cubicBezTo>
                    <a:cubicBezTo>
                      <a:pt x="20" y="110"/>
                      <a:pt x="21" y="111"/>
                      <a:pt x="23" y="112"/>
                    </a:cubicBezTo>
                    <a:cubicBezTo>
                      <a:pt x="25" y="113"/>
                      <a:pt x="20" y="115"/>
                      <a:pt x="20" y="119"/>
                    </a:cubicBezTo>
                    <a:cubicBezTo>
                      <a:pt x="21" y="122"/>
                      <a:pt x="23" y="123"/>
                      <a:pt x="24" y="122"/>
                    </a:cubicBezTo>
                    <a:cubicBezTo>
                      <a:pt x="26" y="120"/>
                      <a:pt x="30" y="117"/>
                      <a:pt x="32" y="116"/>
                    </a:cubicBezTo>
                    <a:cubicBezTo>
                      <a:pt x="34" y="116"/>
                      <a:pt x="32" y="113"/>
                      <a:pt x="34" y="113"/>
                    </a:cubicBezTo>
                    <a:cubicBezTo>
                      <a:pt x="36" y="113"/>
                      <a:pt x="35" y="110"/>
                      <a:pt x="36" y="109"/>
                    </a:cubicBezTo>
                    <a:cubicBezTo>
                      <a:pt x="37" y="107"/>
                      <a:pt x="38" y="108"/>
                      <a:pt x="41" y="108"/>
                    </a:cubicBezTo>
                    <a:cubicBezTo>
                      <a:pt x="44" y="108"/>
                      <a:pt x="48" y="105"/>
                      <a:pt x="52" y="103"/>
                    </a:cubicBezTo>
                    <a:cubicBezTo>
                      <a:pt x="56" y="100"/>
                      <a:pt x="56" y="100"/>
                      <a:pt x="58" y="92"/>
                    </a:cubicBezTo>
                    <a:cubicBezTo>
                      <a:pt x="60" y="85"/>
                      <a:pt x="56" y="76"/>
                      <a:pt x="56" y="73"/>
                    </a:cubicBezTo>
                    <a:cubicBezTo>
                      <a:pt x="56" y="71"/>
                      <a:pt x="51" y="61"/>
                      <a:pt x="49" y="61"/>
                    </a:cubicBezTo>
                    <a:cubicBezTo>
                      <a:pt x="46" y="61"/>
                      <a:pt x="37" y="51"/>
                      <a:pt x="36" y="50"/>
                    </a:cubicBezTo>
                    <a:cubicBezTo>
                      <a:pt x="34" y="48"/>
                      <a:pt x="34" y="46"/>
                      <a:pt x="32" y="44"/>
                    </a:cubicBezTo>
                    <a:cubicBezTo>
                      <a:pt x="30" y="42"/>
                      <a:pt x="29" y="36"/>
                      <a:pt x="30" y="33"/>
                    </a:cubicBezTo>
                    <a:cubicBezTo>
                      <a:pt x="31" y="29"/>
                      <a:pt x="36" y="28"/>
                      <a:pt x="36" y="26"/>
                    </a:cubicBezTo>
                    <a:cubicBezTo>
                      <a:pt x="36" y="23"/>
                      <a:pt x="36" y="21"/>
                      <a:pt x="39" y="21"/>
                    </a:cubicBezTo>
                    <a:cubicBezTo>
                      <a:pt x="41" y="21"/>
                      <a:pt x="44" y="19"/>
                      <a:pt x="45" y="17"/>
                    </a:cubicBezTo>
                    <a:cubicBezTo>
                      <a:pt x="45" y="17"/>
                      <a:pt x="45" y="16"/>
                      <a:pt x="46" y="16"/>
                    </a:cubicBezTo>
                    <a:cubicBezTo>
                      <a:pt x="45" y="15"/>
                      <a:pt x="45" y="15"/>
                      <a:pt x="44" y="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1" name="Google Shape;1101;p42"/>
              <p:cNvSpPr/>
              <p:nvPr/>
            </p:nvSpPr>
            <p:spPr>
              <a:xfrm>
                <a:off x="6791766" y="3816268"/>
                <a:ext cx="112925" cy="81557"/>
              </a:xfrm>
              <a:custGeom>
                <a:avLst/>
                <a:gdLst/>
                <a:ahLst/>
                <a:cxnLst/>
                <a:rect l="l" t="t" r="r" b="b"/>
                <a:pathLst>
                  <a:path w="49" h="35" extrusionOk="0">
                    <a:moveTo>
                      <a:pt x="24" y="31"/>
                    </a:moveTo>
                    <a:cubicBezTo>
                      <a:pt x="24" y="29"/>
                      <a:pt x="32" y="33"/>
                      <a:pt x="33" y="31"/>
                    </a:cubicBezTo>
                    <a:cubicBezTo>
                      <a:pt x="34" y="29"/>
                      <a:pt x="27" y="22"/>
                      <a:pt x="33" y="24"/>
                    </a:cubicBezTo>
                    <a:cubicBezTo>
                      <a:pt x="39" y="25"/>
                      <a:pt x="38" y="22"/>
                      <a:pt x="40" y="19"/>
                    </a:cubicBezTo>
                    <a:cubicBezTo>
                      <a:pt x="42" y="17"/>
                      <a:pt x="49" y="15"/>
                      <a:pt x="46" y="10"/>
                    </a:cubicBezTo>
                    <a:cubicBezTo>
                      <a:pt x="44" y="7"/>
                      <a:pt x="43" y="3"/>
                      <a:pt x="43" y="0"/>
                    </a:cubicBezTo>
                    <a:cubicBezTo>
                      <a:pt x="41" y="2"/>
                      <a:pt x="39" y="2"/>
                      <a:pt x="38" y="1"/>
                    </a:cubicBezTo>
                    <a:cubicBezTo>
                      <a:pt x="36" y="1"/>
                      <a:pt x="32" y="0"/>
                      <a:pt x="32" y="3"/>
                    </a:cubicBezTo>
                    <a:cubicBezTo>
                      <a:pt x="32" y="6"/>
                      <a:pt x="29" y="6"/>
                      <a:pt x="30" y="5"/>
                    </a:cubicBezTo>
                    <a:cubicBezTo>
                      <a:pt x="30" y="4"/>
                      <a:pt x="27" y="4"/>
                      <a:pt x="25" y="2"/>
                    </a:cubicBezTo>
                    <a:cubicBezTo>
                      <a:pt x="23" y="0"/>
                      <a:pt x="17" y="3"/>
                      <a:pt x="14" y="2"/>
                    </a:cubicBezTo>
                    <a:cubicBezTo>
                      <a:pt x="11" y="1"/>
                      <a:pt x="6" y="3"/>
                      <a:pt x="3" y="7"/>
                    </a:cubicBezTo>
                    <a:cubicBezTo>
                      <a:pt x="0" y="11"/>
                      <a:pt x="4" y="11"/>
                      <a:pt x="4" y="14"/>
                    </a:cubicBezTo>
                    <a:cubicBezTo>
                      <a:pt x="4" y="18"/>
                      <a:pt x="6" y="18"/>
                      <a:pt x="5" y="20"/>
                    </a:cubicBezTo>
                    <a:cubicBezTo>
                      <a:pt x="5" y="21"/>
                      <a:pt x="5" y="21"/>
                      <a:pt x="4" y="21"/>
                    </a:cubicBezTo>
                    <a:cubicBezTo>
                      <a:pt x="8" y="22"/>
                      <a:pt x="6" y="26"/>
                      <a:pt x="7" y="28"/>
                    </a:cubicBezTo>
                    <a:cubicBezTo>
                      <a:pt x="7" y="30"/>
                      <a:pt x="10" y="29"/>
                      <a:pt x="12" y="29"/>
                    </a:cubicBezTo>
                    <a:cubicBezTo>
                      <a:pt x="13" y="29"/>
                      <a:pt x="11" y="31"/>
                      <a:pt x="12" y="33"/>
                    </a:cubicBezTo>
                    <a:cubicBezTo>
                      <a:pt x="13" y="35"/>
                      <a:pt x="18" y="32"/>
                      <a:pt x="18" y="34"/>
                    </a:cubicBezTo>
                    <a:cubicBezTo>
                      <a:pt x="19" y="34"/>
                      <a:pt x="19" y="35"/>
                      <a:pt x="19" y="35"/>
                    </a:cubicBezTo>
                    <a:cubicBezTo>
                      <a:pt x="21" y="34"/>
                      <a:pt x="24" y="32"/>
                      <a:pt x="24" y="3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2" name="Google Shape;1102;p42"/>
              <p:cNvSpPr/>
              <p:nvPr/>
            </p:nvSpPr>
            <p:spPr>
              <a:xfrm>
                <a:off x="6755379" y="3661937"/>
                <a:ext cx="138020" cy="168133"/>
              </a:xfrm>
              <a:custGeom>
                <a:avLst/>
                <a:gdLst/>
                <a:ahLst/>
                <a:cxnLst/>
                <a:rect l="l" t="t" r="r" b="b"/>
                <a:pathLst>
                  <a:path w="60" h="73" extrusionOk="0">
                    <a:moveTo>
                      <a:pt x="41" y="34"/>
                    </a:moveTo>
                    <a:cubicBezTo>
                      <a:pt x="41" y="32"/>
                      <a:pt x="31" y="29"/>
                      <a:pt x="32" y="26"/>
                    </a:cubicBezTo>
                    <a:cubicBezTo>
                      <a:pt x="33" y="24"/>
                      <a:pt x="38" y="25"/>
                      <a:pt x="38" y="23"/>
                    </a:cubicBezTo>
                    <a:cubicBezTo>
                      <a:pt x="38" y="20"/>
                      <a:pt x="36" y="20"/>
                      <a:pt x="36" y="16"/>
                    </a:cubicBezTo>
                    <a:cubicBezTo>
                      <a:pt x="35" y="13"/>
                      <a:pt x="31" y="14"/>
                      <a:pt x="30" y="15"/>
                    </a:cubicBezTo>
                    <a:cubicBezTo>
                      <a:pt x="28" y="16"/>
                      <a:pt x="23" y="14"/>
                      <a:pt x="23" y="11"/>
                    </a:cubicBezTo>
                    <a:cubicBezTo>
                      <a:pt x="23" y="9"/>
                      <a:pt x="19" y="7"/>
                      <a:pt x="19" y="5"/>
                    </a:cubicBezTo>
                    <a:cubicBezTo>
                      <a:pt x="19" y="4"/>
                      <a:pt x="18" y="3"/>
                      <a:pt x="16" y="1"/>
                    </a:cubicBezTo>
                    <a:cubicBezTo>
                      <a:pt x="15" y="2"/>
                      <a:pt x="14" y="2"/>
                      <a:pt x="13" y="1"/>
                    </a:cubicBezTo>
                    <a:cubicBezTo>
                      <a:pt x="12" y="0"/>
                      <a:pt x="11" y="4"/>
                      <a:pt x="12" y="5"/>
                    </a:cubicBezTo>
                    <a:cubicBezTo>
                      <a:pt x="13" y="6"/>
                      <a:pt x="14" y="12"/>
                      <a:pt x="12" y="12"/>
                    </a:cubicBezTo>
                    <a:cubicBezTo>
                      <a:pt x="9" y="11"/>
                      <a:pt x="9" y="8"/>
                      <a:pt x="7" y="8"/>
                    </a:cubicBezTo>
                    <a:cubicBezTo>
                      <a:pt x="7" y="8"/>
                      <a:pt x="3" y="13"/>
                      <a:pt x="3" y="15"/>
                    </a:cubicBezTo>
                    <a:cubicBezTo>
                      <a:pt x="3" y="16"/>
                      <a:pt x="2" y="16"/>
                      <a:pt x="0" y="17"/>
                    </a:cubicBezTo>
                    <a:cubicBezTo>
                      <a:pt x="1" y="18"/>
                      <a:pt x="2" y="18"/>
                      <a:pt x="2" y="18"/>
                    </a:cubicBezTo>
                    <a:cubicBezTo>
                      <a:pt x="3" y="20"/>
                      <a:pt x="2" y="22"/>
                      <a:pt x="3" y="25"/>
                    </a:cubicBezTo>
                    <a:cubicBezTo>
                      <a:pt x="4" y="27"/>
                      <a:pt x="7" y="23"/>
                      <a:pt x="8" y="27"/>
                    </a:cubicBezTo>
                    <a:cubicBezTo>
                      <a:pt x="9" y="30"/>
                      <a:pt x="8" y="32"/>
                      <a:pt x="8" y="35"/>
                    </a:cubicBezTo>
                    <a:cubicBezTo>
                      <a:pt x="8" y="39"/>
                      <a:pt x="5" y="38"/>
                      <a:pt x="5" y="41"/>
                    </a:cubicBezTo>
                    <a:cubicBezTo>
                      <a:pt x="6" y="45"/>
                      <a:pt x="10" y="41"/>
                      <a:pt x="13" y="39"/>
                    </a:cubicBezTo>
                    <a:cubicBezTo>
                      <a:pt x="15" y="37"/>
                      <a:pt x="17" y="37"/>
                      <a:pt x="18" y="38"/>
                    </a:cubicBezTo>
                    <a:cubicBezTo>
                      <a:pt x="20" y="40"/>
                      <a:pt x="23" y="39"/>
                      <a:pt x="24" y="37"/>
                    </a:cubicBezTo>
                    <a:cubicBezTo>
                      <a:pt x="24" y="35"/>
                      <a:pt x="29" y="35"/>
                      <a:pt x="31" y="37"/>
                    </a:cubicBezTo>
                    <a:cubicBezTo>
                      <a:pt x="33" y="39"/>
                      <a:pt x="35" y="41"/>
                      <a:pt x="37" y="43"/>
                    </a:cubicBezTo>
                    <a:cubicBezTo>
                      <a:pt x="39" y="44"/>
                      <a:pt x="35" y="51"/>
                      <a:pt x="38" y="52"/>
                    </a:cubicBezTo>
                    <a:cubicBezTo>
                      <a:pt x="40" y="53"/>
                      <a:pt x="44" y="57"/>
                      <a:pt x="43" y="61"/>
                    </a:cubicBezTo>
                    <a:cubicBezTo>
                      <a:pt x="43" y="64"/>
                      <a:pt x="45" y="67"/>
                      <a:pt x="42" y="70"/>
                    </a:cubicBezTo>
                    <a:cubicBezTo>
                      <a:pt x="44" y="71"/>
                      <a:pt x="46" y="71"/>
                      <a:pt x="46" y="72"/>
                    </a:cubicBezTo>
                    <a:cubicBezTo>
                      <a:pt x="45" y="73"/>
                      <a:pt x="48" y="73"/>
                      <a:pt x="48" y="70"/>
                    </a:cubicBezTo>
                    <a:cubicBezTo>
                      <a:pt x="48" y="67"/>
                      <a:pt x="52" y="68"/>
                      <a:pt x="54" y="68"/>
                    </a:cubicBezTo>
                    <a:cubicBezTo>
                      <a:pt x="55" y="69"/>
                      <a:pt x="57" y="69"/>
                      <a:pt x="59" y="67"/>
                    </a:cubicBezTo>
                    <a:cubicBezTo>
                      <a:pt x="59" y="66"/>
                      <a:pt x="59" y="65"/>
                      <a:pt x="59" y="64"/>
                    </a:cubicBezTo>
                    <a:cubicBezTo>
                      <a:pt x="60" y="61"/>
                      <a:pt x="59" y="57"/>
                      <a:pt x="58" y="56"/>
                    </a:cubicBezTo>
                    <a:cubicBezTo>
                      <a:pt x="56" y="54"/>
                      <a:pt x="52" y="53"/>
                      <a:pt x="51" y="50"/>
                    </a:cubicBezTo>
                    <a:cubicBezTo>
                      <a:pt x="50" y="47"/>
                      <a:pt x="46" y="43"/>
                      <a:pt x="45" y="41"/>
                    </a:cubicBezTo>
                    <a:cubicBezTo>
                      <a:pt x="44" y="38"/>
                      <a:pt x="41" y="36"/>
                      <a:pt x="41" y="3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3" name="Google Shape;1103;p42"/>
              <p:cNvSpPr/>
              <p:nvPr/>
            </p:nvSpPr>
            <p:spPr>
              <a:xfrm>
                <a:off x="6708954" y="3702088"/>
                <a:ext cx="150567" cy="281058"/>
              </a:xfrm>
              <a:custGeom>
                <a:avLst/>
                <a:gdLst/>
                <a:ahLst/>
                <a:cxnLst/>
                <a:rect l="l" t="t" r="r" b="b"/>
                <a:pathLst>
                  <a:path w="65" h="122" extrusionOk="0">
                    <a:moveTo>
                      <a:pt x="40" y="64"/>
                    </a:moveTo>
                    <a:cubicBezTo>
                      <a:pt x="40" y="61"/>
                      <a:pt x="36" y="61"/>
                      <a:pt x="39" y="57"/>
                    </a:cubicBezTo>
                    <a:cubicBezTo>
                      <a:pt x="42" y="53"/>
                      <a:pt x="47" y="51"/>
                      <a:pt x="50" y="52"/>
                    </a:cubicBezTo>
                    <a:cubicBezTo>
                      <a:pt x="53" y="53"/>
                      <a:pt x="59" y="50"/>
                      <a:pt x="61" y="52"/>
                    </a:cubicBezTo>
                    <a:cubicBezTo>
                      <a:pt x="61" y="52"/>
                      <a:pt x="62" y="53"/>
                      <a:pt x="62" y="53"/>
                    </a:cubicBezTo>
                    <a:cubicBezTo>
                      <a:pt x="65" y="50"/>
                      <a:pt x="63" y="47"/>
                      <a:pt x="63" y="44"/>
                    </a:cubicBezTo>
                    <a:cubicBezTo>
                      <a:pt x="64" y="40"/>
                      <a:pt x="60" y="36"/>
                      <a:pt x="58" y="35"/>
                    </a:cubicBezTo>
                    <a:cubicBezTo>
                      <a:pt x="55" y="34"/>
                      <a:pt x="59" y="27"/>
                      <a:pt x="57" y="26"/>
                    </a:cubicBezTo>
                    <a:cubicBezTo>
                      <a:pt x="55" y="24"/>
                      <a:pt x="53" y="22"/>
                      <a:pt x="51" y="20"/>
                    </a:cubicBezTo>
                    <a:cubicBezTo>
                      <a:pt x="49" y="18"/>
                      <a:pt x="44" y="18"/>
                      <a:pt x="44" y="20"/>
                    </a:cubicBezTo>
                    <a:cubicBezTo>
                      <a:pt x="43" y="22"/>
                      <a:pt x="40" y="23"/>
                      <a:pt x="38" y="21"/>
                    </a:cubicBezTo>
                    <a:cubicBezTo>
                      <a:pt x="37" y="20"/>
                      <a:pt x="35" y="20"/>
                      <a:pt x="33" y="22"/>
                    </a:cubicBezTo>
                    <a:cubicBezTo>
                      <a:pt x="30" y="24"/>
                      <a:pt x="26" y="28"/>
                      <a:pt x="25" y="24"/>
                    </a:cubicBezTo>
                    <a:cubicBezTo>
                      <a:pt x="25" y="21"/>
                      <a:pt x="28" y="22"/>
                      <a:pt x="28" y="18"/>
                    </a:cubicBezTo>
                    <a:cubicBezTo>
                      <a:pt x="28" y="15"/>
                      <a:pt x="29" y="13"/>
                      <a:pt x="28" y="10"/>
                    </a:cubicBezTo>
                    <a:cubicBezTo>
                      <a:pt x="27" y="6"/>
                      <a:pt x="24" y="10"/>
                      <a:pt x="23" y="8"/>
                    </a:cubicBezTo>
                    <a:cubicBezTo>
                      <a:pt x="22" y="5"/>
                      <a:pt x="23" y="3"/>
                      <a:pt x="22" y="1"/>
                    </a:cubicBezTo>
                    <a:cubicBezTo>
                      <a:pt x="22" y="1"/>
                      <a:pt x="21" y="1"/>
                      <a:pt x="20" y="0"/>
                    </a:cubicBezTo>
                    <a:cubicBezTo>
                      <a:pt x="20" y="0"/>
                      <a:pt x="19" y="1"/>
                      <a:pt x="19" y="1"/>
                    </a:cubicBezTo>
                    <a:cubicBezTo>
                      <a:pt x="18" y="3"/>
                      <a:pt x="13" y="3"/>
                      <a:pt x="12" y="5"/>
                    </a:cubicBezTo>
                    <a:cubicBezTo>
                      <a:pt x="11" y="7"/>
                      <a:pt x="7" y="7"/>
                      <a:pt x="6" y="7"/>
                    </a:cubicBezTo>
                    <a:cubicBezTo>
                      <a:pt x="5" y="7"/>
                      <a:pt x="2" y="7"/>
                      <a:pt x="1" y="10"/>
                    </a:cubicBezTo>
                    <a:cubicBezTo>
                      <a:pt x="1" y="12"/>
                      <a:pt x="0" y="21"/>
                      <a:pt x="0" y="22"/>
                    </a:cubicBezTo>
                    <a:cubicBezTo>
                      <a:pt x="0" y="24"/>
                      <a:pt x="4" y="29"/>
                      <a:pt x="6" y="30"/>
                    </a:cubicBezTo>
                    <a:cubicBezTo>
                      <a:pt x="7" y="30"/>
                      <a:pt x="5" y="34"/>
                      <a:pt x="7" y="35"/>
                    </a:cubicBezTo>
                    <a:cubicBezTo>
                      <a:pt x="9" y="36"/>
                      <a:pt x="8" y="39"/>
                      <a:pt x="7" y="39"/>
                    </a:cubicBezTo>
                    <a:cubicBezTo>
                      <a:pt x="6" y="39"/>
                      <a:pt x="8" y="43"/>
                      <a:pt x="6" y="45"/>
                    </a:cubicBezTo>
                    <a:cubicBezTo>
                      <a:pt x="4" y="46"/>
                      <a:pt x="5" y="50"/>
                      <a:pt x="9" y="53"/>
                    </a:cubicBezTo>
                    <a:cubicBezTo>
                      <a:pt x="12" y="56"/>
                      <a:pt x="12" y="60"/>
                      <a:pt x="12" y="63"/>
                    </a:cubicBezTo>
                    <a:cubicBezTo>
                      <a:pt x="12" y="66"/>
                      <a:pt x="14" y="66"/>
                      <a:pt x="14" y="69"/>
                    </a:cubicBezTo>
                    <a:cubicBezTo>
                      <a:pt x="14" y="69"/>
                      <a:pt x="11" y="83"/>
                      <a:pt x="7" y="82"/>
                    </a:cubicBezTo>
                    <a:cubicBezTo>
                      <a:pt x="7" y="86"/>
                      <a:pt x="6" y="91"/>
                      <a:pt x="5" y="94"/>
                    </a:cubicBezTo>
                    <a:cubicBezTo>
                      <a:pt x="4" y="98"/>
                      <a:pt x="4" y="101"/>
                      <a:pt x="6" y="101"/>
                    </a:cubicBezTo>
                    <a:cubicBezTo>
                      <a:pt x="8" y="101"/>
                      <a:pt x="12" y="106"/>
                      <a:pt x="16" y="112"/>
                    </a:cubicBezTo>
                    <a:cubicBezTo>
                      <a:pt x="17" y="113"/>
                      <a:pt x="18" y="114"/>
                      <a:pt x="19" y="116"/>
                    </a:cubicBezTo>
                    <a:cubicBezTo>
                      <a:pt x="20" y="115"/>
                      <a:pt x="22" y="116"/>
                      <a:pt x="23" y="116"/>
                    </a:cubicBezTo>
                    <a:cubicBezTo>
                      <a:pt x="26" y="116"/>
                      <a:pt x="27" y="119"/>
                      <a:pt x="27" y="121"/>
                    </a:cubicBezTo>
                    <a:cubicBezTo>
                      <a:pt x="27" y="122"/>
                      <a:pt x="33" y="122"/>
                      <a:pt x="34" y="121"/>
                    </a:cubicBezTo>
                    <a:cubicBezTo>
                      <a:pt x="34" y="121"/>
                      <a:pt x="33" y="119"/>
                      <a:pt x="36" y="118"/>
                    </a:cubicBezTo>
                    <a:cubicBezTo>
                      <a:pt x="34" y="116"/>
                      <a:pt x="30" y="113"/>
                      <a:pt x="27" y="113"/>
                    </a:cubicBezTo>
                    <a:cubicBezTo>
                      <a:pt x="23" y="112"/>
                      <a:pt x="21" y="106"/>
                      <a:pt x="21" y="104"/>
                    </a:cubicBezTo>
                    <a:cubicBezTo>
                      <a:pt x="22" y="101"/>
                      <a:pt x="18" y="99"/>
                      <a:pt x="18" y="96"/>
                    </a:cubicBezTo>
                    <a:cubicBezTo>
                      <a:pt x="18" y="94"/>
                      <a:pt x="16" y="94"/>
                      <a:pt x="13" y="92"/>
                    </a:cubicBezTo>
                    <a:cubicBezTo>
                      <a:pt x="10" y="91"/>
                      <a:pt x="14" y="83"/>
                      <a:pt x="14" y="79"/>
                    </a:cubicBezTo>
                    <a:cubicBezTo>
                      <a:pt x="14" y="76"/>
                      <a:pt x="20" y="66"/>
                      <a:pt x="19" y="63"/>
                    </a:cubicBezTo>
                    <a:cubicBezTo>
                      <a:pt x="17" y="60"/>
                      <a:pt x="24" y="58"/>
                      <a:pt x="25" y="61"/>
                    </a:cubicBezTo>
                    <a:cubicBezTo>
                      <a:pt x="26" y="65"/>
                      <a:pt x="27" y="66"/>
                      <a:pt x="31" y="66"/>
                    </a:cubicBezTo>
                    <a:cubicBezTo>
                      <a:pt x="36" y="66"/>
                      <a:pt x="36" y="69"/>
                      <a:pt x="40" y="70"/>
                    </a:cubicBezTo>
                    <a:cubicBezTo>
                      <a:pt x="40" y="71"/>
                      <a:pt x="40" y="71"/>
                      <a:pt x="40" y="71"/>
                    </a:cubicBezTo>
                    <a:cubicBezTo>
                      <a:pt x="41" y="71"/>
                      <a:pt x="41" y="71"/>
                      <a:pt x="41" y="70"/>
                    </a:cubicBezTo>
                    <a:cubicBezTo>
                      <a:pt x="42" y="68"/>
                      <a:pt x="40" y="68"/>
                      <a:pt x="40" y="6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4" name="Google Shape;1104;p42"/>
              <p:cNvSpPr/>
              <p:nvPr/>
            </p:nvSpPr>
            <p:spPr>
              <a:xfrm>
                <a:off x="5185716" y="2940470"/>
                <a:ext cx="176916" cy="145548"/>
              </a:xfrm>
              <a:custGeom>
                <a:avLst/>
                <a:gdLst/>
                <a:ahLst/>
                <a:cxnLst/>
                <a:rect l="l" t="t" r="r" b="b"/>
                <a:pathLst>
                  <a:path w="77" h="63" extrusionOk="0">
                    <a:moveTo>
                      <a:pt x="1" y="13"/>
                    </a:moveTo>
                    <a:cubicBezTo>
                      <a:pt x="2" y="15"/>
                      <a:pt x="2" y="20"/>
                      <a:pt x="1" y="22"/>
                    </a:cubicBezTo>
                    <a:cubicBezTo>
                      <a:pt x="0" y="23"/>
                      <a:pt x="0" y="24"/>
                      <a:pt x="1" y="25"/>
                    </a:cubicBezTo>
                    <a:cubicBezTo>
                      <a:pt x="3" y="25"/>
                      <a:pt x="3" y="27"/>
                      <a:pt x="3" y="29"/>
                    </a:cubicBezTo>
                    <a:cubicBezTo>
                      <a:pt x="3" y="30"/>
                      <a:pt x="4" y="30"/>
                      <a:pt x="4" y="33"/>
                    </a:cubicBezTo>
                    <a:cubicBezTo>
                      <a:pt x="4" y="36"/>
                      <a:pt x="5" y="38"/>
                      <a:pt x="6" y="39"/>
                    </a:cubicBezTo>
                    <a:cubicBezTo>
                      <a:pt x="7" y="40"/>
                      <a:pt x="7" y="42"/>
                      <a:pt x="6" y="43"/>
                    </a:cubicBezTo>
                    <a:cubicBezTo>
                      <a:pt x="8" y="44"/>
                      <a:pt x="10" y="45"/>
                      <a:pt x="11" y="46"/>
                    </a:cubicBezTo>
                    <a:cubicBezTo>
                      <a:pt x="15" y="47"/>
                      <a:pt x="16" y="48"/>
                      <a:pt x="16" y="49"/>
                    </a:cubicBezTo>
                    <a:cubicBezTo>
                      <a:pt x="17" y="51"/>
                      <a:pt x="20" y="53"/>
                      <a:pt x="21" y="51"/>
                    </a:cubicBezTo>
                    <a:cubicBezTo>
                      <a:pt x="21" y="49"/>
                      <a:pt x="24" y="50"/>
                      <a:pt x="25" y="50"/>
                    </a:cubicBezTo>
                    <a:cubicBezTo>
                      <a:pt x="27" y="50"/>
                      <a:pt x="27" y="52"/>
                      <a:pt x="27" y="53"/>
                    </a:cubicBezTo>
                    <a:cubicBezTo>
                      <a:pt x="28" y="54"/>
                      <a:pt x="31" y="54"/>
                      <a:pt x="33" y="55"/>
                    </a:cubicBezTo>
                    <a:cubicBezTo>
                      <a:pt x="34" y="55"/>
                      <a:pt x="34" y="58"/>
                      <a:pt x="36" y="59"/>
                    </a:cubicBezTo>
                    <a:cubicBezTo>
                      <a:pt x="38" y="61"/>
                      <a:pt x="40" y="58"/>
                      <a:pt x="41" y="59"/>
                    </a:cubicBezTo>
                    <a:cubicBezTo>
                      <a:pt x="42" y="60"/>
                      <a:pt x="46" y="61"/>
                      <a:pt x="48" y="60"/>
                    </a:cubicBezTo>
                    <a:cubicBezTo>
                      <a:pt x="50" y="59"/>
                      <a:pt x="51" y="61"/>
                      <a:pt x="54" y="60"/>
                    </a:cubicBezTo>
                    <a:cubicBezTo>
                      <a:pt x="57" y="60"/>
                      <a:pt x="60" y="61"/>
                      <a:pt x="61" y="62"/>
                    </a:cubicBezTo>
                    <a:cubicBezTo>
                      <a:pt x="61" y="62"/>
                      <a:pt x="64" y="63"/>
                      <a:pt x="66" y="63"/>
                    </a:cubicBezTo>
                    <a:cubicBezTo>
                      <a:pt x="66" y="62"/>
                      <a:pt x="65" y="59"/>
                      <a:pt x="65" y="58"/>
                    </a:cubicBezTo>
                    <a:cubicBezTo>
                      <a:pt x="66" y="57"/>
                      <a:pt x="72" y="51"/>
                      <a:pt x="73" y="50"/>
                    </a:cubicBezTo>
                    <a:cubicBezTo>
                      <a:pt x="74" y="49"/>
                      <a:pt x="76" y="49"/>
                      <a:pt x="76" y="47"/>
                    </a:cubicBezTo>
                    <a:cubicBezTo>
                      <a:pt x="77" y="46"/>
                      <a:pt x="74" y="40"/>
                      <a:pt x="73" y="39"/>
                    </a:cubicBezTo>
                    <a:cubicBezTo>
                      <a:pt x="72" y="38"/>
                      <a:pt x="72" y="34"/>
                      <a:pt x="73" y="32"/>
                    </a:cubicBezTo>
                    <a:cubicBezTo>
                      <a:pt x="73" y="30"/>
                      <a:pt x="70" y="29"/>
                      <a:pt x="70" y="28"/>
                    </a:cubicBezTo>
                    <a:cubicBezTo>
                      <a:pt x="70" y="27"/>
                      <a:pt x="73" y="25"/>
                      <a:pt x="75" y="24"/>
                    </a:cubicBezTo>
                    <a:cubicBezTo>
                      <a:pt x="76" y="23"/>
                      <a:pt x="76" y="18"/>
                      <a:pt x="74" y="17"/>
                    </a:cubicBezTo>
                    <a:cubicBezTo>
                      <a:pt x="73" y="16"/>
                      <a:pt x="72" y="14"/>
                      <a:pt x="73" y="11"/>
                    </a:cubicBezTo>
                    <a:cubicBezTo>
                      <a:pt x="74" y="9"/>
                      <a:pt x="68" y="7"/>
                      <a:pt x="67" y="7"/>
                    </a:cubicBezTo>
                    <a:cubicBezTo>
                      <a:pt x="67" y="7"/>
                      <a:pt x="67" y="6"/>
                      <a:pt x="66" y="6"/>
                    </a:cubicBezTo>
                    <a:cubicBezTo>
                      <a:pt x="61" y="7"/>
                      <a:pt x="47" y="6"/>
                      <a:pt x="46" y="5"/>
                    </a:cubicBezTo>
                    <a:cubicBezTo>
                      <a:pt x="45" y="5"/>
                      <a:pt x="43" y="4"/>
                      <a:pt x="42" y="4"/>
                    </a:cubicBezTo>
                    <a:cubicBezTo>
                      <a:pt x="41" y="5"/>
                      <a:pt x="39" y="6"/>
                      <a:pt x="37" y="6"/>
                    </a:cubicBezTo>
                    <a:cubicBezTo>
                      <a:pt x="34" y="6"/>
                      <a:pt x="33" y="3"/>
                      <a:pt x="33" y="1"/>
                    </a:cubicBezTo>
                    <a:cubicBezTo>
                      <a:pt x="33" y="0"/>
                      <a:pt x="19" y="2"/>
                      <a:pt x="16" y="6"/>
                    </a:cubicBezTo>
                    <a:cubicBezTo>
                      <a:pt x="12" y="10"/>
                      <a:pt x="3" y="8"/>
                      <a:pt x="3" y="10"/>
                    </a:cubicBezTo>
                    <a:cubicBezTo>
                      <a:pt x="3" y="12"/>
                      <a:pt x="2" y="13"/>
                      <a:pt x="1" y="12"/>
                    </a:cubicBezTo>
                    <a:cubicBezTo>
                      <a:pt x="1" y="13"/>
                      <a:pt x="1" y="13"/>
                      <a:pt x="1" y="1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5" name="Google Shape;1105;p42"/>
              <p:cNvSpPr/>
              <p:nvPr/>
            </p:nvSpPr>
            <p:spPr>
              <a:xfrm>
                <a:off x="5210811" y="3177613"/>
                <a:ext cx="66500" cy="62736"/>
              </a:xfrm>
              <a:custGeom>
                <a:avLst/>
                <a:gdLst/>
                <a:ahLst/>
                <a:cxnLst/>
                <a:rect l="l" t="t" r="r" b="b"/>
                <a:pathLst>
                  <a:path w="29" h="27" extrusionOk="0">
                    <a:moveTo>
                      <a:pt x="21" y="25"/>
                    </a:moveTo>
                    <a:cubicBezTo>
                      <a:pt x="21" y="23"/>
                      <a:pt x="26" y="16"/>
                      <a:pt x="28" y="16"/>
                    </a:cubicBezTo>
                    <a:cubicBezTo>
                      <a:pt x="29" y="16"/>
                      <a:pt x="29" y="9"/>
                      <a:pt x="29" y="5"/>
                    </a:cubicBezTo>
                    <a:cubicBezTo>
                      <a:pt x="25" y="2"/>
                      <a:pt x="21" y="2"/>
                      <a:pt x="21" y="2"/>
                    </a:cubicBezTo>
                    <a:cubicBezTo>
                      <a:pt x="21" y="2"/>
                      <a:pt x="11" y="1"/>
                      <a:pt x="9" y="0"/>
                    </a:cubicBezTo>
                    <a:cubicBezTo>
                      <a:pt x="7" y="0"/>
                      <a:pt x="5" y="3"/>
                      <a:pt x="4" y="1"/>
                    </a:cubicBezTo>
                    <a:cubicBezTo>
                      <a:pt x="2" y="0"/>
                      <a:pt x="0" y="2"/>
                      <a:pt x="0" y="3"/>
                    </a:cubicBezTo>
                    <a:cubicBezTo>
                      <a:pt x="1" y="5"/>
                      <a:pt x="4" y="6"/>
                      <a:pt x="4" y="9"/>
                    </a:cubicBezTo>
                    <a:cubicBezTo>
                      <a:pt x="4" y="12"/>
                      <a:pt x="11" y="16"/>
                      <a:pt x="10" y="17"/>
                    </a:cubicBezTo>
                    <a:cubicBezTo>
                      <a:pt x="10" y="18"/>
                      <a:pt x="15" y="21"/>
                      <a:pt x="17" y="24"/>
                    </a:cubicBezTo>
                    <a:cubicBezTo>
                      <a:pt x="18" y="25"/>
                      <a:pt x="20" y="26"/>
                      <a:pt x="21" y="27"/>
                    </a:cubicBezTo>
                    <a:cubicBezTo>
                      <a:pt x="21" y="26"/>
                      <a:pt x="22" y="25"/>
                      <a:pt x="21"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6" name="Google Shape;1106;p42"/>
              <p:cNvSpPr/>
              <p:nvPr/>
            </p:nvSpPr>
            <p:spPr>
              <a:xfrm>
                <a:off x="5178188" y="3147499"/>
                <a:ext cx="99123" cy="85321"/>
              </a:xfrm>
              <a:custGeom>
                <a:avLst/>
                <a:gdLst/>
                <a:ahLst/>
                <a:cxnLst/>
                <a:rect l="l" t="t" r="r" b="b"/>
                <a:pathLst>
                  <a:path w="43" h="37" extrusionOk="0">
                    <a:moveTo>
                      <a:pt x="24" y="30"/>
                    </a:moveTo>
                    <a:cubicBezTo>
                      <a:pt x="25" y="29"/>
                      <a:pt x="18" y="25"/>
                      <a:pt x="18" y="22"/>
                    </a:cubicBezTo>
                    <a:cubicBezTo>
                      <a:pt x="18" y="19"/>
                      <a:pt x="15" y="18"/>
                      <a:pt x="14" y="16"/>
                    </a:cubicBezTo>
                    <a:cubicBezTo>
                      <a:pt x="14" y="15"/>
                      <a:pt x="16" y="13"/>
                      <a:pt x="18" y="14"/>
                    </a:cubicBezTo>
                    <a:cubicBezTo>
                      <a:pt x="19" y="16"/>
                      <a:pt x="21" y="13"/>
                      <a:pt x="23" y="13"/>
                    </a:cubicBezTo>
                    <a:cubicBezTo>
                      <a:pt x="25" y="14"/>
                      <a:pt x="35" y="15"/>
                      <a:pt x="35" y="15"/>
                    </a:cubicBezTo>
                    <a:cubicBezTo>
                      <a:pt x="35" y="15"/>
                      <a:pt x="39" y="15"/>
                      <a:pt x="43" y="18"/>
                    </a:cubicBezTo>
                    <a:cubicBezTo>
                      <a:pt x="42" y="17"/>
                      <a:pt x="42" y="17"/>
                      <a:pt x="42" y="16"/>
                    </a:cubicBezTo>
                    <a:cubicBezTo>
                      <a:pt x="41" y="14"/>
                      <a:pt x="42" y="12"/>
                      <a:pt x="40" y="11"/>
                    </a:cubicBezTo>
                    <a:cubicBezTo>
                      <a:pt x="38" y="10"/>
                      <a:pt x="38" y="8"/>
                      <a:pt x="38" y="6"/>
                    </a:cubicBezTo>
                    <a:cubicBezTo>
                      <a:pt x="36" y="6"/>
                      <a:pt x="35" y="7"/>
                      <a:pt x="35" y="7"/>
                    </a:cubicBezTo>
                    <a:cubicBezTo>
                      <a:pt x="33" y="7"/>
                      <a:pt x="28" y="7"/>
                      <a:pt x="27" y="5"/>
                    </a:cubicBezTo>
                    <a:cubicBezTo>
                      <a:pt x="25" y="3"/>
                      <a:pt x="22" y="1"/>
                      <a:pt x="20" y="0"/>
                    </a:cubicBezTo>
                    <a:cubicBezTo>
                      <a:pt x="19" y="0"/>
                      <a:pt x="16" y="3"/>
                      <a:pt x="15" y="3"/>
                    </a:cubicBezTo>
                    <a:cubicBezTo>
                      <a:pt x="14" y="3"/>
                      <a:pt x="14" y="7"/>
                      <a:pt x="13" y="7"/>
                    </a:cubicBezTo>
                    <a:cubicBezTo>
                      <a:pt x="12" y="7"/>
                      <a:pt x="11" y="9"/>
                      <a:pt x="10" y="11"/>
                    </a:cubicBezTo>
                    <a:cubicBezTo>
                      <a:pt x="10" y="12"/>
                      <a:pt x="7" y="10"/>
                      <a:pt x="5" y="10"/>
                    </a:cubicBezTo>
                    <a:cubicBezTo>
                      <a:pt x="4" y="11"/>
                      <a:pt x="1" y="11"/>
                      <a:pt x="0" y="11"/>
                    </a:cubicBezTo>
                    <a:cubicBezTo>
                      <a:pt x="0" y="13"/>
                      <a:pt x="0" y="15"/>
                      <a:pt x="1" y="15"/>
                    </a:cubicBezTo>
                    <a:cubicBezTo>
                      <a:pt x="3" y="15"/>
                      <a:pt x="7" y="15"/>
                      <a:pt x="7" y="17"/>
                    </a:cubicBezTo>
                    <a:cubicBezTo>
                      <a:pt x="7" y="20"/>
                      <a:pt x="12" y="27"/>
                      <a:pt x="14" y="29"/>
                    </a:cubicBezTo>
                    <a:cubicBezTo>
                      <a:pt x="16" y="31"/>
                      <a:pt x="21" y="30"/>
                      <a:pt x="21" y="32"/>
                    </a:cubicBezTo>
                    <a:cubicBezTo>
                      <a:pt x="21" y="34"/>
                      <a:pt x="24" y="36"/>
                      <a:pt x="28" y="36"/>
                    </a:cubicBezTo>
                    <a:cubicBezTo>
                      <a:pt x="29" y="36"/>
                      <a:pt x="30" y="37"/>
                      <a:pt x="31" y="37"/>
                    </a:cubicBezTo>
                    <a:cubicBezTo>
                      <a:pt x="29" y="34"/>
                      <a:pt x="24" y="31"/>
                      <a:pt x="24" y="3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7" name="Google Shape;1107;p42"/>
              <p:cNvSpPr/>
              <p:nvPr/>
            </p:nvSpPr>
            <p:spPr>
              <a:xfrm>
                <a:off x="5273547" y="3237839"/>
                <a:ext cx="33878" cy="69010"/>
              </a:xfrm>
              <a:custGeom>
                <a:avLst/>
                <a:gdLst/>
                <a:ahLst/>
                <a:cxnLst/>
                <a:rect l="l" t="t" r="r" b="b"/>
                <a:pathLst>
                  <a:path w="15" h="30" extrusionOk="0">
                    <a:moveTo>
                      <a:pt x="10" y="25"/>
                    </a:moveTo>
                    <a:cubicBezTo>
                      <a:pt x="12" y="25"/>
                      <a:pt x="11" y="23"/>
                      <a:pt x="12" y="22"/>
                    </a:cubicBezTo>
                    <a:cubicBezTo>
                      <a:pt x="13" y="21"/>
                      <a:pt x="15" y="18"/>
                      <a:pt x="15" y="18"/>
                    </a:cubicBezTo>
                    <a:cubicBezTo>
                      <a:pt x="15" y="17"/>
                      <a:pt x="15" y="17"/>
                      <a:pt x="15" y="17"/>
                    </a:cubicBezTo>
                    <a:cubicBezTo>
                      <a:pt x="12" y="16"/>
                      <a:pt x="11" y="14"/>
                      <a:pt x="10" y="12"/>
                    </a:cubicBezTo>
                    <a:cubicBezTo>
                      <a:pt x="10" y="10"/>
                      <a:pt x="10" y="7"/>
                      <a:pt x="11" y="4"/>
                    </a:cubicBezTo>
                    <a:cubicBezTo>
                      <a:pt x="10" y="3"/>
                      <a:pt x="5" y="0"/>
                      <a:pt x="4" y="0"/>
                    </a:cubicBezTo>
                    <a:cubicBezTo>
                      <a:pt x="3" y="0"/>
                      <a:pt x="1" y="3"/>
                      <a:pt x="0" y="6"/>
                    </a:cubicBezTo>
                    <a:cubicBezTo>
                      <a:pt x="3" y="7"/>
                      <a:pt x="5" y="9"/>
                      <a:pt x="2" y="11"/>
                    </a:cubicBezTo>
                    <a:cubicBezTo>
                      <a:pt x="0" y="13"/>
                      <a:pt x="0" y="21"/>
                      <a:pt x="2" y="23"/>
                    </a:cubicBezTo>
                    <a:cubicBezTo>
                      <a:pt x="5" y="25"/>
                      <a:pt x="5" y="28"/>
                      <a:pt x="8" y="30"/>
                    </a:cubicBezTo>
                    <a:cubicBezTo>
                      <a:pt x="8" y="28"/>
                      <a:pt x="9" y="25"/>
                      <a:pt x="10"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8" name="Google Shape;1108;p42"/>
              <p:cNvSpPr/>
              <p:nvPr/>
            </p:nvSpPr>
            <p:spPr>
              <a:xfrm>
                <a:off x="5102904" y="3088527"/>
                <a:ext cx="135510" cy="61482"/>
              </a:xfrm>
              <a:custGeom>
                <a:avLst/>
                <a:gdLst/>
                <a:ahLst/>
                <a:cxnLst/>
                <a:rect l="l" t="t" r="r" b="b"/>
                <a:pathLst>
                  <a:path w="59" h="27" extrusionOk="0">
                    <a:moveTo>
                      <a:pt x="50" y="2"/>
                    </a:moveTo>
                    <a:cubicBezTo>
                      <a:pt x="48" y="0"/>
                      <a:pt x="43" y="0"/>
                      <a:pt x="43" y="0"/>
                    </a:cubicBezTo>
                    <a:cubicBezTo>
                      <a:pt x="43" y="0"/>
                      <a:pt x="42" y="2"/>
                      <a:pt x="41" y="4"/>
                    </a:cubicBezTo>
                    <a:cubicBezTo>
                      <a:pt x="41" y="5"/>
                      <a:pt x="37" y="5"/>
                      <a:pt x="34" y="4"/>
                    </a:cubicBezTo>
                    <a:cubicBezTo>
                      <a:pt x="33" y="5"/>
                      <a:pt x="30" y="6"/>
                      <a:pt x="30" y="7"/>
                    </a:cubicBezTo>
                    <a:cubicBezTo>
                      <a:pt x="29" y="9"/>
                      <a:pt x="25" y="8"/>
                      <a:pt x="27" y="12"/>
                    </a:cubicBezTo>
                    <a:cubicBezTo>
                      <a:pt x="28" y="16"/>
                      <a:pt x="25" y="15"/>
                      <a:pt x="23" y="14"/>
                    </a:cubicBezTo>
                    <a:cubicBezTo>
                      <a:pt x="22" y="14"/>
                      <a:pt x="17" y="15"/>
                      <a:pt x="15" y="16"/>
                    </a:cubicBezTo>
                    <a:cubicBezTo>
                      <a:pt x="14" y="17"/>
                      <a:pt x="12" y="17"/>
                      <a:pt x="11" y="16"/>
                    </a:cubicBezTo>
                    <a:cubicBezTo>
                      <a:pt x="9" y="16"/>
                      <a:pt x="7" y="15"/>
                      <a:pt x="6" y="17"/>
                    </a:cubicBezTo>
                    <a:cubicBezTo>
                      <a:pt x="5" y="19"/>
                      <a:pt x="3" y="16"/>
                      <a:pt x="1" y="16"/>
                    </a:cubicBezTo>
                    <a:cubicBezTo>
                      <a:pt x="0" y="16"/>
                      <a:pt x="0" y="19"/>
                      <a:pt x="0" y="20"/>
                    </a:cubicBezTo>
                    <a:cubicBezTo>
                      <a:pt x="0" y="21"/>
                      <a:pt x="3" y="23"/>
                      <a:pt x="4" y="22"/>
                    </a:cubicBezTo>
                    <a:cubicBezTo>
                      <a:pt x="6" y="22"/>
                      <a:pt x="8" y="22"/>
                      <a:pt x="9" y="23"/>
                    </a:cubicBezTo>
                    <a:cubicBezTo>
                      <a:pt x="11" y="24"/>
                      <a:pt x="13" y="23"/>
                      <a:pt x="14" y="22"/>
                    </a:cubicBezTo>
                    <a:cubicBezTo>
                      <a:pt x="15" y="21"/>
                      <a:pt x="20" y="21"/>
                      <a:pt x="21" y="21"/>
                    </a:cubicBezTo>
                    <a:cubicBezTo>
                      <a:pt x="21" y="21"/>
                      <a:pt x="21" y="24"/>
                      <a:pt x="22" y="24"/>
                    </a:cubicBezTo>
                    <a:cubicBezTo>
                      <a:pt x="23" y="25"/>
                      <a:pt x="27" y="25"/>
                      <a:pt x="30" y="25"/>
                    </a:cubicBezTo>
                    <a:cubicBezTo>
                      <a:pt x="33" y="25"/>
                      <a:pt x="37" y="27"/>
                      <a:pt x="39" y="27"/>
                    </a:cubicBezTo>
                    <a:cubicBezTo>
                      <a:pt x="40" y="27"/>
                      <a:pt x="42" y="24"/>
                      <a:pt x="46" y="24"/>
                    </a:cubicBezTo>
                    <a:cubicBezTo>
                      <a:pt x="49" y="24"/>
                      <a:pt x="51" y="22"/>
                      <a:pt x="51" y="23"/>
                    </a:cubicBezTo>
                    <a:cubicBezTo>
                      <a:pt x="51" y="23"/>
                      <a:pt x="51" y="23"/>
                      <a:pt x="51" y="23"/>
                    </a:cubicBezTo>
                    <a:cubicBezTo>
                      <a:pt x="51" y="22"/>
                      <a:pt x="52" y="21"/>
                      <a:pt x="52" y="21"/>
                    </a:cubicBezTo>
                    <a:cubicBezTo>
                      <a:pt x="54" y="21"/>
                      <a:pt x="53" y="18"/>
                      <a:pt x="54" y="17"/>
                    </a:cubicBezTo>
                    <a:cubicBezTo>
                      <a:pt x="55" y="16"/>
                      <a:pt x="53" y="14"/>
                      <a:pt x="55" y="14"/>
                    </a:cubicBezTo>
                    <a:cubicBezTo>
                      <a:pt x="56" y="14"/>
                      <a:pt x="58" y="14"/>
                      <a:pt x="58" y="12"/>
                    </a:cubicBezTo>
                    <a:cubicBezTo>
                      <a:pt x="58" y="11"/>
                      <a:pt x="59" y="10"/>
                      <a:pt x="59" y="10"/>
                    </a:cubicBezTo>
                    <a:cubicBezTo>
                      <a:pt x="57" y="7"/>
                      <a:pt x="56" y="3"/>
                      <a:pt x="56" y="3"/>
                    </a:cubicBezTo>
                    <a:cubicBezTo>
                      <a:pt x="56" y="3"/>
                      <a:pt x="52" y="5"/>
                      <a:pt x="50"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09" name="Google Shape;1109;p42"/>
              <p:cNvSpPr/>
              <p:nvPr/>
            </p:nvSpPr>
            <p:spPr>
              <a:xfrm>
                <a:off x="5220849" y="3094801"/>
                <a:ext cx="119199" cy="69010"/>
              </a:xfrm>
              <a:custGeom>
                <a:avLst/>
                <a:gdLst/>
                <a:ahLst/>
                <a:cxnLst/>
                <a:rect l="l" t="t" r="r" b="b"/>
                <a:pathLst>
                  <a:path w="52" h="30" extrusionOk="0">
                    <a:moveTo>
                      <a:pt x="51" y="6"/>
                    </a:moveTo>
                    <a:cubicBezTo>
                      <a:pt x="50" y="6"/>
                      <a:pt x="49" y="5"/>
                      <a:pt x="49" y="5"/>
                    </a:cubicBezTo>
                    <a:cubicBezTo>
                      <a:pt x="46" y="4"/>
                      <a:pt x="44" y="4"/>
                      <a:pt x="44" y="3"/>
                    </a:cubicBezTo>
                    <a:cubicBezTo>
                      <a:pt x="42" y="2"/>
                      <a:pt x="37" y="1"/>
                      <a:pt x="36" y="1"/>
                    </a:cubicBezTo>
                    <a:cubicBezTo>
                      <a:pt x="35" y="0"/>
                      <a:pt x="30" y="5"/>
                      <a:pt x="29" y="5"/>
                    </a:cubicBezTo>
                    <a:cubicBezTo>
                      <a:pt x="27" y="5"/>
                      <a:pt x="20" y="6"/>
                      <a:pt x="20" y="8"/>
                    </a:cubicBezTo>
                    <a:cubicBezTo>
                      <a:pt x="20" y="10"/>
                      <a:pt x="12" y="10"/>
                      <a:pt x="9" y="8"/>
                    </a:cubicBezTo>
                    <a:cubicBezTo>
                      <a:pt x="9" y="8"/>
                      <a:pt x="9" y="7"/>
                      <a:pt x="8" y="7"/>
                    </a:cubicBezTo>
                    <a:cubicBezTo>
                      <a:pt x="8" y="7"/>
                      <a:pt x="7" y="8"/>
                      <a:pt x="7" y="9"/>
                    </a:cubicBezTo>
                    <a:cubicBezTo>
                      <a:pt x="7" y="11"/>
                      <a:pt x="5" y="11"/>
                      <a:pt x="4" y="11"/>
                    </a:cubicBezTo>
                    <a:cubicBezTo>
                      <a:pt x="2" y="11"/>
                      <a:pt x="4" y="13"/>
                      <a:pt x="3" y="14"/>
                    </a:cubicBezTo>
                    <a:cubicBezTo>
                      <a:pt x="2" y="15"/>
                      <a:pt x="3" y="18"/>
                      <a:pt x="1" y="18"/>
                    </a:cubicBezTo>
                    <a:cubicBezTo>
                      <a:pt x="1" y="18"/>
                      <a:pt x="0" y="19"/>
                      <a:pt x="0" y="20"/>
                    </a:cubicBezTo>
                    <a:cubicBezTo>
                      <a:pt x="1" y="20"/>
                      <a:pt x="2" y="23"/>
                      <a:pt x="2" y="23"/>
                    </a:cubicBezTo>
                    <a:cubicBezTo>
                      <a:pt x="2" y="23"/>
                      <a:pt x="2" y="23"/>
                      <a:pt x="2" y="23"/>
                    </a:cubicBezTo>
                    <a:cubicBezTo>
                      <a:pt x="4" y="24"/>
                      <a:pt x="7" y="26"/>
                      <a:pt x="9" y="28"/>
                    </a:cubicBezTo>
                    <a:cubicBezTo>
                      <a:pt x="10" y="30"/>
                      <a:pt x="15" y="30"/>
                      <a:pt x="17" y="30"/>
                    </a:cubicBezTo>
                    <a:cubicBezTo>
                      <a:pt x="19" y="29"/>
                      <a:pt x="28" y="26"/>
                      <a:pt x="28" y="26"/>
                    </a:cubicBezTo>
                    <a:cubicBezTo>
                      <a:pt x="28" y="26"/>
                      <a:pt x="30" y="27"/>
                      <a:pt x="31" y="27"/>
                    </a:cubicBezTo>
                    <a:cubicBezTo>
                      <a:pt x="32" y="27"/>
                      <a:pt x="33" y="27"/>
                      <a:pt x="34" y="28"/>
                    </a:cubicBezTo>
                    <a:cubicBezTo>
                      <a:pt x="34" y="27"/>
                      <a:pt x="36" y="26"/>
                      <a:pt x="38" y="24"/>
                    </a:cubicBezTo>
                    <a:cubicBezTo>
                      <a:pt x="41" y="22"/>
                      <a:pt x="45" y="13"/>
                      <a:pt x="46" y="12"/>
                    </a:cubicBezTo>
                    <a:cubicBezTo>
                      <a:pt x="47" y="11"/>
                      <a:pt x="50" y="10"/>
                      <a:pt x="51" y="9"/>
                    </a:cubicBezTo>
                    <a:cubicBezTo>
                      <a:pt x="52" y="8"/>
                      <a:pt x="52" y="7"/>
                      <a:pt x="51" y="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0" name="Google Shape;1110;p42"/>
              <p:cNvSpPr/>
              <p:nvPr/>
            </p:nvSpPr>
            <p:spPr>
              <a:xfrm>
                <a:off x="5149329" y="3039593"/>
                <a:ext cx="116690" cy="60227"/>
              </a:xfrm>
              <a:custGeom>
                <a:avLst/>
                <a:gdLst/>
                <a:ahLst/>
                <a:cxnLst/>
                <a:rect l="l" t="t" r="r" b="b"/>
                <a:pathLst>
                  <a:path w="51" h="26" extrusionOk="0">
                    <a:moveTo>
                      <a:pt x="49" y="12"/>
                    </a:moveTo>
                    <a:cubicBezTo>
                      <a:pt x="47" y="11"/>
                      <a:pt x="44" y="11"/>
                      <a:pt x="43" y="10"/>
                    </a:cubicBezTo>
                    <a:cubicBezTo>
                      <a:pt x="43" y="9"/>
                      <a:pt x="43" y="7"/>
                      <a:pt x="41" y="7"/>
                    </a:cubicBezTo>
                    <a:cubicBezTo>
                      <a:pt x="40" y="7"/>
                      <a:pt x="37" y="6"/>
                      <a:pt x="37" y="8"/>
                    </a:cubicBezTo>
                    <a:cubicBezTo>
                      <a:pt x="36" y="10"/>
                      <a:pt x="33" y="8"/>
                      <a:pt x="32" y="6"/>
                    </a:cubicBezTo>
                    <a:cubicBezTo>
                      <a:pt x="32" y="5"/>
                      <a:pt x="31" y="4"/>
                      <a:pt x="27" y="3"/>
                    </a:cubicBezTo>
                    <a:cubicBezTo>
                      <a:pt x="26" y="2"/>
                      <a:pt x="24" y="1"/>
                      <a:pt x="22" y="0"/>
                    </a:cubicBezTo>
                    <a:cubicBezTo>
                      <a:pt x="22" y="0"/>
                      <a:pt x="22" y="1"/>
                      <a:pt x="22" y="1"/>
                    </a:cubicBezTo>
                    <a:cubicBezTo>
                      <a:pt x="21" y="2"/>
                      <a:pt x="19" y="0"/>
                      <a:pt x="18" y="1"/>
                    </a:cubicBezTo>
                    <a:cubicBezTo>
                      <a:pt x="17" y="2"/>
                      <a:pt x="13" y="2"/>
                      <a:pt x="11" y="4"/>
                    </a:cubicBezTo>
                    <a:cubicBezTo>
                      <a:pt x="9" y="6"/>
                      <a:pt x="5" y="7"/>
                      <a:pt x="3" y="7"/>
                    </a:cubicBezTo>
                    <a:cubicBezTo>
                      <a:pt x="0" y="8"/>
                      <a:pt x="2" y="10"/>
                      <a:pt x="3" y="12"/>
                    </a:cubicBezTo>
                    <a:cubicBezTo>
                      <a:pt x="4" y="13"/>
                      <a:pt x="4" y="17"/>
                      <a:pt x="6" y="18"/>
                    </a:cubicBezTo>
                    <a:cubicBezTo>
                      <a:pt x="8" y="20"/>
                      <a:pt x="14" y="23"/>
                      <a:pt x="14" y="25"/>
                    </a:cubicBezTo>
                    <a:cubicBezTo>
                      <a:pt x="14" y="25"/>
                      <a:pt x="14" y="25"/>
                      <a:pt x="14" y="25"/>
                    </a:cubicBezTo>
                    <a:cubicBezTo>
                      <a:pt x="17" y="26"/>
                      <a:pt x="21" y="26"/>
                      <a:pt x="21" y="25"/>
                    </a:cubicBezTo>
                    <a:cubicBezTo>
                      <a:pt x="22" y="23"/>
                      <a:pt x="23" y="21"/>
                      <a:pt x="23" y="21"/>
                    </a:cubicBezTo>
                    <a:cubicBezTo>
                      <a:pt x="23" y="21"/>
                      <a:pt x="28" y="21"/>
                      <a:pt x="30" y="23"/>
                    </a:cubicBezTo>
                    <a:cubicBezTo>
                      <a:pt x="32" y="26"/>
                      <a:pt x="36" y="24"/>
                      <a:pt x="36" y="24"/>
                    </a:cubicBezTo>
                    <a:cubicBezTo>
                      <a:pt x="36" y="24"/>
                      <a:pt x="36" y="25"/>
                      <a:pt x="37" y="26"/>
                    </a:cubicBezTo>
                    <a:cubicBezTo>
                      <a:pt x="37" y="24"/>
                      <a:pt x="38" y="23"/>
                      <a:pt x="39" y="23"/>
                    </a:cubicBezTo>
                    <a:cubicBezTo>
                      <a:pt x="41" y="23"/>
                      <a:pt x="44" y="23"/>
                      <a:pt x="47" y="19"/>
                    </a:cubicBezTo>
                    <a:cubicBezTo>
                      <a:pt x="48" y="18"/>
                      <a:pt x="50" y="16"/>
                      <a:pt x="51" y="16"/>
                    </a:cubicBezTo>
                    <a:cubicBezTo>
                      <a:pt x="50" y="14"/>
                      <a:pt x="50" y="12"/>
                      <a:pt x="49" y="1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1" name="Google Shape;1111;p42"/>
              <p:cNvSpPr/>
              <p:nvPr/>
            </p:nvSpPr>
            <p:spPr>
              <a:xfrm>
                <a:off x="5234651" y="3074725"/>
                <a:ext cx="102888" cy="43915"/>
              </a:xfrm>
              <a:custGeom>
                <a:avLst/>
                <a:gdLst/>
                <a:ahLst/>
                <a:cxnLst/>
                <a:rect l="l" t="t" r="r" b="b"/>
                <a:pathLst>
                  <a:path w="45" h="19" extrusionOk="0">
                    <a:moveTo>
                      <a:pt x="33" y="2"/>
                    </a:moveTo>
                    <a:cubicBezTo>
                      <a:pt x="30" y="3"/>
                      <a:pt x="29" y="1"/>
                      <a:pt x="27" y="2"/>
                    </a:cubicBezTo>
                    <a:cubicBezTo>
                      <a:pt x="25" y="3"/>
                      <a:pt x="21" y="2"/>
                      <a:pt x="20" y="1"/>
                    </a:cubicBezTo>
                    <a:cubicBezTo>
                      <a:pt x="19" y="0"/>
                      <a:pt x="17" y="3"/>
                      <a:pt x="15" y="1"/>
                    </a:cubicBezTo>
                    <a:cubicBezTo>
                      <a:pt x="15" y="1"/>
                      <a:pt x="15" y="1"/>
                      <a:pt x="14" y="1"/>
                    </a:cubicBezTo>
                    <a:cubicBezTo>
                      <a:pt x="13" y="1"/>
                      <a:pt x="11" y="3"/>
                      <a:pt x="10" y="4"/>
                    </a:cubicBezTo>
                    <a:cubicBezTo>
                      <a:pt x="7" y="8"/>
                      <a:pt x="4" y="8"/>
                      <a:pt x="2" y="8"/>
                    </a:cubicBezTo>
                    <a:cubicBezTo>
                      <a:pt x="1" y="8"/>
                      <a:pt x="0" y="9"/>
                      <a:pt x="0" y="11"/>
                    </a:cubicBezTo>
                    <a:cubicBezTo>
                      <a:pt x="0" y="13"/>
                      <a:pt x="2" y="16"/>
                      <a:pt x="3" y="17"/>
                    </a:cubicBezTo>
                    <a:cubicBezTo>
                      <a:pt x="6" y="19"/>
                      <a:pt x="14" y="19"/>
                      <a:pt x="14" y="17"/>
                    </a:cubicBezTo>
                    <a:cubicBezTo>
                      <a:pt x="14" y="15"/>
                      <a:pt x="21" y="14"/>
                      <a:pt x="23" y="14"/>
                    </a:cubicBezTo>
                    <a:cubicBezTo>
                      <a:pt x="24" y="14"/>
                      <a:pt x="29" y="9"/>
                      <a:pt x="30" y="10"/>
                    </a:cubicBezTo>
                    <a:cubicBezTo>
                      <a:pt x="31" y="10"/>
                      <a:pt x="36" y="11"/>
                      <a:pt x="38" y="12"/>
                    </a:cubicBezTo>
                    <a:cubicBezTo>
                      <a:pt x="38" y="13"/>
                      <a:pt x="40" y="13"/>
                      <a:pt x="43" y="14"/>
                    </a:cubicBezTo>
                    <a:cubicBezTo>
                      <a:pt x="42" y="13"/>
                      <a:pt x="41" y="12"/>
                      <a:pt x="41" y="11"/>
                    </a:cubicBezTo>
                    <a:cubicBezTo>
                      <a:pt x="41" y="10"/>
                      <a:pt x="44" y="6"/>
                      <a:pt x="45" y="5"/>
                    </a:cubicBezTo>
                    <a:cubicBezTo>
                      <a:pt x="45" y="5"/>
                      <a:pt x="45" y="5"/>
                      <a:pt x="45" y="5"/>
                    </a:cubicBezTo>
                    <a:cubicBezTo>
                      <a:pt x="43" y="5"/>
                      <a:pt x="40" y="4"/>
                      <a:pt x="40" y="4"/>
                    </a:cubicBezTo>
                    <a:cubicBezTo>
                      <a:pt x="39" y="3"/>
                      <a:pt x="36" y="2"/>
                      <a:pt x="33"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2" name="Google Shape;1112;p42"/>
              <p:cNvSpPr/>
              <p:nvPr/>
            </p:nvSpPr>
            <p:spPr>
              <a:xfrm>
                <a:off x="4740289" y="3249132"/>
                <a:ext cx="70265" cy="115435"/>
              </a:xfrm>
              <a:custGeom>
                <a:avLst/>
                <a:gdLst/>
                <a:ahLst/>
                <a:cxnLst/>
                <a:rect l="l" t="t" r="r" b="b"/>
                <a:pathLst>
                  <a:path w="30" h="50" extrusionOk="0">
                    <a:moveTo>
                      <a:pt x="22" y="40"/>
                    </a:moveTo>
                    <a:cubicBezTo>
                      <a:pt x="25" y="40"/>
                      <a:pt x="21" y="37"/>
                      <a:pt x="20" y="36"/>
                    </a:cubicBezTo>
                    <a:cubicBezTo>
                      <a:pt x="19" y="35"/>
                      <a:pt x="20" y="32"/>
                      <a:pt x="22" y="32"/>
                    </a:cubicBezTo>
                    <a:cubicBezTo>
                      <a:pt x="24" y="32"/>
                      <a:pt x="22" y="30"/>
                      <a:pt x="20" y="28"/>
                    </a:cubicBezTo>
                    <a:cubicBezTo>
                      <a:pt x="18" y="25"/>
                      <a:pt x="20" y="24"/>
                      <a:pt x="22" y="24"/>
                    </a:cubicBezTo>
                    <a:cubicBezTo>
                      <a:pt x="24" y="24"/>
                      <a:pt x="21" y="21"/>
                      <a:pt x="23" y="19"/>
                    </a:cubicBezTo>
                    <a:cubicBezTo>
                      <a:pt x="25" y="17"/>
                      <a:pt x="23" y="13"/>
                      <a:pt x="23" y="11"/>
                    </a:cubicBezTo>
                    <a:cubicBezTo>
                      <a:pt x="23" y="10"/>
                      <a:pt x="26" y="9"/>
                      <a:pt x="28" y="7"/>
                    </a:cubicBezTo>
                    <a:cubicBezTo>
                      <a:pt x="30" y="4"/>
                      <a:pt x="26" y="5"/>
                      <a:pt x="26" y="4"/>
                    </a:cubicBezTo>
                    <a:cubicBezTo>
                      <a:pt x="26" y="2"/>
                      <a:pt x="23" y="1"/>
                      <a:pt x="21" y="3"/>
                    </a:cubicBezTo>
                    <a:cubicBezTo>
                      <a:pt x="19" y="4"/>
                      <a:pt x="20" y="3"/>
                      <a:pt x="18" y="3"/>
                    </a:cubicBezTo>
                    <a:cubicBezTo>
                      <a:pt x="16" y="3"/>
                      <a:pt x="13" y="3"/>
                      <a:pt x="13" y="2"/>
                    </a:cubicBezTo>
                    <a:cubicBezTo>
                      <a:pt x="13" y="0"/>
                      <a:pt x="12" y="0"/>
                      <a:pt x="10" y="1"/>
                    </a:cubicBezTo>
                    <a:cubicBezTo>
                      <a:pt x="10" y="2"/>
                      <a:pt x="9" y="2"/>
                      <a:pt x="8" y="2"/>
                    </a:cubicBezTo>
                    <a:cubicBezTo>
                      <a:pt x="8" y="4"/>
                      <a:pt x="7" y="7"/>
                      <a:pt x="8" y="8"/>
                    </a:cubicBezTo>
                    <a:cubicBezTo>
                      <a:pt x="10" y="10"/>
                      <a:pt x="6" y="23"/>
                      <a:pt x="3" y="27"/>
                    </a:cubicBezTo>
                    <a:cubicBezTo>
                      <a:pt x="0" y="30"/>
                      <a:pt x="3" y="31"/>
                      <a:pt x="6" y="34"/>
                    </a:cubicBezTo>
                    <a:cubicBezTo>
                      <a:pt x="9" y="36"/>
                      <a:pt x="7" y="45"/>
                      <a:pt x="7" y="48"/>
                    </a:cubicBezTo>
                    <a:cubicBezTo>
                      <a:pt x="7" y="50"/>
                      <a:pt x="10" y="49"/>
                      <a:pt x="13" y="49"/>
                    </a:cubicBezTo>
                    <a:cubicBezTo>
                      <a:pt x="15" y="49"/>
                      <a:pt x="18" y="48"/>
                      <a:pt x="20" y="48"/>
                    </a:cubicBezTo>
                    <a:cubicBezTo>
                      <a:pt x="19" y="47"/>
                      <a:pt x="19" y="46"/>
                      <a:pt x="19" y="45"/>
                    </a:cubicBezTo>
                    <a:cubicBezTo>
                      <a:pt x="19" y="43"/>
                      <a:pt x="19" y="41"/>
                      <a:pt x="22" y="4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3" name="Google Shape;1113;p42"/>
              <p:cNvSpPr/>
              <p:nvPr/>
            </p:nvSpPr>
            <p:spPr>
              <a:xfrm>
                <a:off x="4982451" y="2979366"/>
                <a:ext cx="76538" cy="65246"/>
              </a:xfrm>
              <a:custGeom>
                <a:avLst/>
                <a:gdLst/>
                <a:ahLst/>
                <a:cxnLst/>
                <a:rect l="l" t="t" r="r" b="b"/>
                <a:pathLst>
                  <a:path w="33" h="28" extrusionOk="0">
                    <a:moveTo>
                      <a:pt x="10" y="22"/>
                    </a:moveTo>
                    <a:cubicBezTo>
                      <a:pt x="12" y="20"/>
                      <a:pt x="14" y="21"/>
                      <a:pt x="16" y="23"/>
                    </a:cubicBezTo>
                    <a:cubicBezTo>
                      <a:pt x="17" y="24"/>
                      <a:pt x="19" y="24"/>
                      <a:pt x="22" y="27"/>
                    </a:cubicBezTo>
                    <a:cubicBezTo>
                      <a:pt x="22" y="27"/>
                      <a:pt x="23" y="28"/>
                      <a:pt x="23" y="28"/>
                    </a:cubicBezTo>
                    <a:cubicBezTo>
                      <a:pt x="24" y="27"/>
                      <a:pt x="24" y="24"/>
                      <a:pt x="24" y="22"/>
                    </a:cubicBezTo>
                    <a:cubicBezTo>
                      <a:pt x="25" y="20"/>
                      <a:pt x="24" y="18"/>
                      <a:pt x="25" y="18"/>
                    </a:cubicBezTo>
                    <a:cubicBezTo>
                      <a:pt x="26" y="18"/>
                      <a:pt x="29" y="18"/>
                      <a:pt x="29" y="16"/>
                    </a:cubicBezTo>
                    <a:cubicBezTo>
                      <a:pt x="29" y="14"/>
                      <a:pt x="30" y="15"/>
                      <a:pt x="31" y="13"/>
                    </a:cubicBezTo>
                    <a:cubicBezTo>
                      <a:pt x="32" y="12"/>
                      <a:pt x="29" y="10"/>
                      <a:pt x="28" y="9"/>
                    </a:cubicBezTo>
                    <a:cubicBezTo>
                      <a:pt x="28" y="8"/>
                      <a:pt x="30" y="8"/>
                      <a:pt x="32" y="5"/>
                    </a:cubicBezTo>
                    <a:cubicBezTo>
                      <a:pt x="33" y="4"/>
                      <a:pt x="33" y="2"/>
                      <a:pt x="32" y="0"/>
                    </a:cubicBezTo>
                    <a:cubicBezTo>
                      <a:pt x="32" y="1"/>
                      <a:pt x="31" y="1"/>
                      <a:pt x="30" y="1"/>
                    </a:cubicBezTo>
                    <a:cubicBezTo>
                      <a:pt x="28" y="0"/>
                      <a:pt x="26" y="0"/>
                      <a:pt x="22" y="1"/>
                    </a:cubicBezTo>
                    <a:cubicBezTo>
                      <a:pt x="18" y="2"/>
                      <a:pt x="17" y="5"/>
                      <a:pt x="19" y="7"/>
                    </a:cubicBezTo>
                    <a:cubicBezTo>
                      <a:pt x="20" y="8"/>
                      <a:pt x="15" y="9"/>
                      <a:pt x="15" y="7"/>
                    </a:cubicBezTo>
                    <a:cubicBezTo>
                      <a:pt x="15" y="5"/>
                      <a:pt x="11" y="6"/>
                      <a:pt x="11" y="9"/>
                    </a:cubicBezTo>
                    <a:cubicBezTo>
                      <a:pt x="11" y="11"/>
                      <a:pt x="7" y="12"/>
                      <a:pt x="8" y="15"/>
                    </a:cubicBezTo>
                    <a:cubicBezTo>
                      <a:pt x="8" y="18"/>
                      <a:pt x="4" y="21"/>
                      <a:pt x="1" y="23"/>
                    </a:cubicBezTo>
                    <a:cubicBezTo>
                      <a:pt x="1" y="23"/>
                      <a:pt x="0" y="23"/>
                      <a:pt x="0" y="23"/>
                    </a:cubicBezTo>
                    <a:cubicBezTo>
                      <a:pt x="1" y="24"/>
                      <a:pt x="2" y="24"/>
                      <a:pt x="3" y="24"/>
                    </a:cubicBezTo>
                    <a:cubicBezTo>
                      <a:pt x="5" y="24"/>
                      <a:pt x="9" y="23"/>
                      <a:pt x="10" y="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4" name="Google Shape;1114;p42"/>
              <p:cNvSpPr/>
              <p:nvPr/>
            </p:nvSpPr>
            <p:spPr>
              <a:xfrm>
                <a:off x="5031385" y="3063433"/>
                <a:ext cx="11293" cy="15057"/>
              </a:xfrm>
              <a:custGeom>
                <a:avLst/>
                <a:gdLst/>
                <a:ahLst/>
                <a:cxnLst/>
                <a:rect l="l" t="t" r="r" b="b"/>
                <a:pathLst>
                  <a:path w="5" h="7" extrusionOk="0">
                    <a:moveTo>
                      <a:pt x="3" y="0"/>
                    </a:moveTo>
                    <a:cubicBezTo>
                      <a:pt x="1" y="1"/>
                      <a:pt x="0" y="3"/>
                      <a:pt x="0" y="7"/>
                    </a:cubicBezTo>
                    <a:cubicBezTo>
                      <a:pt x="2" y="7"/>
                      <a:pt x="4" y="7"/>
                      <a:pt x="5" y="7"/>
                    </a:cubicBezTo>
                    <a:cubicBezTo>
                      <a:pt x="5" y="3"/>
                      <a:pt x="3" y="1"/>
                      <a:pt x="3" y="1"/>
                    </a:cubicBezTo>
                    <a:cubicBezTo>
                      <a:pt x="3" y="0"/>
                      <a:pt x="3" y="0"/>
                      <a:pt x="3"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5" name="Google Shape;1115;p42"/>
              <p:cNvSpPr/>
              <p:nvPr/>
            </p:nvSpPr>
            <p:spPr>
              <a:xfrm>
                <a:off x="4968649" y="3025791"/>
                <a:ext cx="74029" cy="52698"/>
              </a:xfrm>
              <a:custGeom>
                <a:avLst/>
                <a:gdLst/>
                <a:ahLst/>
                <a:cxnLst/>
                <a:rect l="l" t="t" r="r" b="b"/>
                <a:pathLst>
                  <a:path w="32" h="23" extrusionOk="0">
                    <a:moveTo>
                      <a:pt x="2" y="7"/>
                    </a:moveTo>
                    <a:cubicBezTo>
                      <a:pt x="2" y="8"/>
                      <a:pt x="4" y="11"/>
                      <a:pt x="4" y="10"/>
                    </a:cubicBezTo>
                    <a:cubicBezTo>
                      <a:pt x="5" y="9"/>
                      <a:pt x="7" y="11"/>
                      <a:pt x="8" y="12"/>
                    </a:cubicBezTo>
                    <a:cubicBezTo>
                      <a:pt x="10" y="13"/>
                      <a:pt x="13" y="14"/>
                      <a:pt x="13" y="15"/>
                    </a:cubicBezTo>
                    <a:cubicBezTo>
                      <a:pt x="14" y="16"/>
                      <a:pt x="14" y="19"/>
                      <a:pt x="16" y="18"/>
                    </a:cubicBezTo>
                    <a:cubicBezTo>
                      <a:pt x="17" y="17"/>
                      <a:pt x="19" y="15"/>
                      <a:pt x="19" y="16"/>
                    </a:cubicBezTo>
                    <a:cubicBezTo>
                      <a:pt x="19" y="18"/>
                      <a:pt x="20" y="20"/>
                      <a:pt x="22" y="20"/>
                    </a:cubicBezTo>
                    <a:cubicBezTo>
                      <a:pt x="23" y="20"/>
                      <a:pt x="24" y="23"/>
                      <a:pt x="26" y="23"/>
                    </a:cubicBezTo>
                    <a:cubicBezTo>
                      <a:pt x="26" y="23"/>
                      <a:pt x="27" y="23"/>
                      <a:pt x="27" y="23"/>
                    </a:cubicBezTo>
                    <a:cubicBezTo>
                      <a:pt x="27" y="19"/>
                      <a:pt x="28" y="17"/>
                      <a:pt x="30" y="16"/>
                    </a:cubicBezTo>
                    <a:cubicBezTo>
                      <a:pt x="30" y="15"/>
                      <a:pt x="31" y="14"/>
                      <a:pt x="31" y="13"/>
                    </a:cubicBezTo>
                    <a:cubicBezTo>
                      <a:pt x="32" y="12"/>
                      <a:pt x="29" y="10"/>
                      <a:pt x="29" y="8"/>
                    </a:cubicBezTo>
                    <a:cubicBezTo>
                      <a:pt x="29" y="8"/>
                      <a:pt x="29" y="8"/>
                      <a:pt x="29" y="8"/>
                    </a:cubicBezTo>
                    <a:cubicBezTo>
                      <a:pt x="29" y="8"/>
                      <a:pt x="28" y="7"/>
                      <a:pt x="28" y="7"/>
                    </a:cubicBezTo>
                    <a:cubicBezTo>
                      <a:pt x="25" y="4"/>
                      <a:pt x="23" y="4"/>
                      <a:pt x="22" y="3"/>
                    </a:cubicBezTo>
                    <a:cubicBezTo>
                      <a:pt x="20" y="1"/>
                      <a:pt x="18" y="0"/>
                      <a:pt x="16" y="2"/>
                    </a:cubicBezTo>
                    <a:cubicBezTo>
                      <a:pt x="15" y="3"/>
                      <a:pt x="11" y="4"/>
                      <a:pt x="9" y="4"/>
                    </a:cubicBezTo>
                    <a:cubicBezTo>
                      <a:pt x="8" y="4"/>
                      <a:pt x="7" y="4"/>
                      <a:pt x="6" y="3"/>
                    </a:cubicBezTo>
                    <a:cubicBezTo>
                      <a:pt x="4" y="4"/>
                      <a:pt x="2" y="5"/>
                      <a:pt x="0" y="6"/>
                    </a:cubicBezTo>
                    <a:cubicBezTo>
                      <a:pt x="1" y="6"/>
                      <a:pt x="1" y="6"/>
                      <a:pt x="2"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6" name="Google Shape;1116;p42"/>
              <p:cNvSpPr/>
              <p:nvPr/>
            </p:nvSpPr>
            <p:spPr>
              <a:xfrm>
                <a:off x="5296132" y="3104839"/>
                <a:ext cx="168133" cy="107906"/>
              </a:xfrm>
              <a:custGeom>
                <a:avLst/>
                <a:gdLst/>
                <a:ahLst/>
                <a:cxnLst/>
                <a:rect l="l" t="t" r="r" b="b"/>
                <a:pathLst>
                  <a:path w="73" h="47" extrusionOk="0">
                    <a:moveTo>
                      <a:pt x="65" y="31"/>
                    </a:moveTo>
                    <a:cubicBezTo>
                      <a:pt x="64" y="31"/>
                      <a:pt x="62" y="31"/>
                      <a:pt x="62" y="30"/>
                    </a:cubicBezTo>
                    <a:cubicBezTo>
                      <a:pt x="62" y="30"/>
                      <a:pt x="63" y="29"/>
                      <a:pt x="63" y="29"/>
                    </a:cubicBezTo>
                    <a:cubicBezTo>
                      <a:pt x="60" y="28"/>
                      <a:pt x="60" y="22"/>
                      <a:pt x="61" y="20"/>
                    </a:cubicBezTo>
                    <a:cubicBezTo>
                      <a:pt x="63" y="18"/>
                      <a:pt x="58" y="12"/>
                      <a:pt x="56" y="9"/>
                    </a:cubicBezTo>
                    <a:cubicBezTo>
                      <a:pt x="55" y="8"/>
                      <a:pt x="53" y="4"/>
                      <a:pt x="51" y="0"/>
                    </a:cubicBezTo>
                    <a:cubicBezTo>
                      <a:pt x="49" y="1"/>
                      <a:pt x="47" y="1"/>
                      <a:pt x="47" y="2"/>
                    </a:cubicBezTo>
                    <a:cubicBezTo>
                      <a:pt x="46" y="3"/>
                      <a:pt x="44" y="4"/>
                      <a:pt x="42" y="4"/>
                    </a:cubicBezTo>
                    <a:cubicBezTo>
                      <a:pt x="41" y="4"/>
                      <a:pt x="40" y="3"/>
                      <a:pt x="38" y="5"/>
                    </a:cubicBezTo>
                    <a:cubicBezTo>
                      <a:pt x="37" y="6"/>
                      <a:pt x="35" y="6"/>
                      <a:pt x="35" y="6"/>
                    </a:cubicBezTo>
                    <a:cubicBezTo>
                      <a:pt x="34" y="5"/>
                      <a:pt x="32" y="4"/>
                      <a:pt x="30" y="4"/>
                    </a:cubicBezTo>
                    <a:cubicBezTo>
                      <a:pt x="28" y="4"/>
                      <a:pt x="23" y="3"/>
                      <a:pt x="22" y="3"/>
                    </a:cubicBezTo>
                    <a:cubicBezTo>
                      <a:pt x="21" y="3"/>
                      <a:pt x="20" y="3"/>
                      <a:pt x="19" y="3"/>
                    </a:cubicBezTo>
                    <a:cubicBezTo>
                      <a:pt x="19" y="4"/>
                      <a:pt x="19" y="4"/>
                      <a:pt x="18" y="5"/>
                    </a:cubicBezTo>
                    <a:cubicBezTo>
                      <a:pt x="17" y="6"/>
                      <a:pt x="14" y="7"/>
                      <a:pt x="13" y="8"/>
                    </a:cubicBezTo>
                    <a:cubicBezTo>
                      <a:pt x="12" y="9"/>
                      <a:pt x="8" y="18"/>
                      <a:pt x="5" y="20"/>
                    </a:cubicBezTo>
                    <a:cubicBezTo>
                      <a:pt x="3" y="23"/>
                      <a:pt x="1" y="23"/>
                      <a:pt x="0" y="24"/>
                    </a:cubicBezTo>
                    <a:cubicBezTo>
                      <a:pt x="0" y="25"/>
                      <a:pt x="3" y="27"/>
                      <a:pt x="3" y="29"/>
                    </a:cubicBezTo>
                    <a:cubicBezTo>
                      <a:pt x="3" y="30"/>
                      <a:pt x="4" y="31"/>
                      <a:pt x="6" y="31"/>
                    </a:cubicBezTo>
                    <a:cubicBezTo>
                      <a:pt x="8" y="31"/>
                      <a:pt x="6" y="36"/>
                      <a:pt x="7" y="36"/>
                    </a:cubicBezTo>
                    <a:cubicBezTo>
                      <a:pt x="8" y="37"/>
                      <a:pt x="16" y="37"/>
                      <a:pt x="16" y="39"/>
                    </a:cubicBezTo>
                    <a:cubicBezTo>
                      <a:pt x="16" y="41"/>
                      <a:pt x="17" y="42"/>
                      <a:pt x="16" y="43"/>
                    </a:cubicBezTo>
                    <a:cubicBezTo>
                      <a:pt x="19" y="43"/>
                      <a:pt x="20" y="46"/>
                      <a:pt x="21" y="46"/>
                    </a:cubicBezTo>
                    <a:cubicBezTo>
                      <a:pt x="22" y="46"/>
                      <a:pt x="28" y="47"/>
                      <a:pt x="30" y="47"/>
                    </a:cubicBezTo>
                    <a:cubicBezTo>
                      <a:pt x="31" y="46"/>
                      <a:pt x="36" y="47"/>
                      <a:pt x="38" y="47"/>
                    </a:cubicBezTo>
                    <a:cubicBezTo>
                      <a:pt x="40" y="47"/>
                      <a:pt x="42" y="46"/>
                      <a:pt x="44" y="45"/>
                    </a:cubicBezTo>
                    <a:cubicBezTo>
                      <a:pt x="45" y="43"/>
                      <a:pt x="51" y="43"/>
                      <a:pt x="53" y="43"/>
                    </a:cubicBezTo>
                    <a:cubicBezTo>
                      <a:pt x="55" y="43"/>
                      <a:pt x="59" y="44"/>
                      <a:pt x="60" y="45"/>
                    </a:cubicBezTo>
                    <a:cubicBezTo>
                      <a:pt x="60" y="45"/>
                      <a:pt x="62" y="46"/>
                      <a:pt x="65" y="47"/>
                    </a:cubicBezTo>
                    <a:cubicBezTo>
                      <a:pt x="65" y="46"/>
                      <a:pt x="65" y="44"/>
                      <a:pt x="65" y="43"/>
                    </a:cubicBezTo>
                    <a:cubicBezTo>
                      <a:pt x="65" y="40"/>
                      <a:pt x="66" y="37"/>
                      <a:pt x="69" y="36"/>
                    </a:cubicBezTo>
                    <a:cubicBezTo>
                      <a:pt x="71" y="36"/>
                      <a:pt x="73" y="36"/>
                      <a:pt x="73" y="32"/>
                    </a:cubicBezTo>
                    <a:cubicBezTo>
                      <a:pt x="73" y="32"/>
                      <a:pt x="73" y="32"/>
                      <a:pt x="73" y="32"/>
                    </a:cubicBezTo>
                    <a:cubicBezTo>
                      <a:pt x="72" y="31"/>
                      <a:pt x="70" y="30"/>
                      <a:pt x="70" y="30"/>
                    </a:cubicBezTo>
                    <a:cubicBezTo>
                      <a:pt x="69" y="30"/>
                      <a:pt x="66" y="32"/>
                      <a:pt x="65" y="3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7" name="Google Shape;1117;p42"/>
              <p:cNvSpPr/>
              <p:nvPr/>
            </p:nvSpPr>
            <p:spPr>
              <a:xfrm>
                <a:off x="5414076" y="3099820"/>
                <a:ext cx="57717" cy="71519"/>
              </a:xfrm>
              <a:custGeom>
                <a:avLst/>
                <a:gdLst/>
                <a:ahLst/>
                <a:cxnLst/>
                <a:rect l="l" t="t" r="r" b="b"/>
                <a:pathLst>
                  <a:path w="25" h="31" extrusionOk="0">
                    <a:moveTo>
                      <a:pt x="18" y="8"/>
                    </a:moveTo>
                    <a:cubicBezTo>
                      <a:pt x="17" y="5"/>
                      <a:pt x="14" y="4"/>
                      <a:pt x="12" y="4"/>
                    </a:cubicBezTo>
                    <a:cubicBezTo>
                      <a:pt x="10" y="4"/>
                      <a:pt x="8" y="0"/>
                      <a:pt x="6" y="0"/>
                    </a:cubicBezTo>
                    <a:cubicBezTo>
                      <a:pt x="5" y="1"/>
                      <a:pt x="2" y="1"/>
                      <a:pt x="0" y="2"/>
                    </a:cubicBezTo>
                    <a:cubicBezTo>
                      <a:pt x="2" y="6"/>
                      <a:pt x="4" y="10"/>
                      <a:pt x="5" y="11"/>
                    </a:cubicBezTo>
                    <a:cubicBezTo>
                      <a:pt x="7" y="14"/>
                      <a:pt x="12" y="20"/>
                      <a:pt x="10" y="22"/>
                    </a:cubicBezTo>
                    <a:cubicBezTo>
                      <a:pt x="9" y="24"/>
                      <a:pt x="9" y="30"/>
                      <a:pt x="12" y="31"/>
                    </a:cubicBezTo>
                    <a:cubicBezTo>
                      <a:pt x="13" y="30"/>
                      <a:pt x="16" y="26"/>
                      <a:pt x="16" y="24"/>
                    </a:cubicBezTo>
                    <a:cubicBezTo>
                      <a:pt x="16" y="23"/>
                      <a:pt x="16" y="20"/>
                      <a:pt x="19" y="21"/>
                    </a:cubicBezTo>
                    <a:cubicBezTo>
                      <a:pt x="22" y="21"/>
                      <a:pt x="25" y="23"/>
                      <a:pt x="25" y="22"/>
                    </a:cubicBezTo>
                    <a:cubicBezTo>
                      <a:pt x="25" y="21"/>
                      <a:pt x="24" y="18"/>
                      <a:pt x="23" y="16"/>
                    </a:cubicBezTo>
                    <a:cubicBezTo>
                      <a:pt x="22" y="15"/>
                      <a:pt x="19" y="11"/>
                      <a:pt x="18"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8" name="Google Shape;1118;p42"/>
              <p:cNvSpPr/>
              <p:nvPr/>
            </p:nvSpPr>
            <p:spPr>
              <a:xfrm>
                <a:off x="5328755" y="3203962"/>
                <a:ext cx="117944" cy="61482"/>
              </a:xfrm>
              <a:custGeom>
                <a:avLst/>
                <a:gdLst/>
                <a:ahLst/>
                <a:cxnLst/>
                <a:rect l="l" t="t" r="r" b="b"/>
                <a:pathLst>
                  <a:path w="51" h="27" extrusionOk="0">
                    <a:moveTo>
                      <a:pt x="39" y="0"/>
                    </a:moveTo>
                    <a:cubicBezTo>
                      <a:pt x="37" y="0"/>
                      <a:pt x="31" y="0"/>
                      <a:pt x="30" y="2"/>
                    </a:cubicBezTo>
                    <a:cubicBezTo>
                      <a:pt x="28" y="3"/>
                      <a:pt x="26" y="4"/>
                      <a:pt x="24" y="4"/>
                    </a:cubicBezTo>
                    <a:cubicBezTo>
                      <a:pt x="22" y="4"/>
                      <a:pt x="17" y="3"/>
                      <a:pt x="16" y="4"/>
                    </a:cubicBezTo>
                    <a:cubicBezTo>
                      <a:pt x="14" y="4"/>
                      <a:pt x="8" y="3"/>
                      <a:pt x="7" y="3"/>
                    </a:cubicBezTo>
                    <a:cubicBezTo>
                      <a:pt x="6" y="3"/>
                      <a:pt x="5" y="0"/>
                      <a:pt x="2" y="0"/>
                    </a:cubicBezTo>
                    <a:cubicBezTo>
                      <a:pt x="2" y="0"/>
                      <a:pt x="2" y="0"/>
                      <a:pt x="2" y="0"/>
                    </a:cubicBezTo>
                    <a:cubicBezTo>
                      <a:pt x="0" y="2"/>
                      <a:pt x="0" y="4"/>
                      <a:pt x="2" y="6"/>
                    </a:cubicBezTo>
                    <a:cubicBezTo>
                      <a:pt x="4" y="8"/>
                      <a:pt x="6" y="11"/>
                      <a:pt x="4" y="11"/>
                    </a:cubicBezTo>
                    <a:cubicBezTo>
                      <a:pt x="3" y="11"/>
                      <a:pt x="1" y="13"/>
                      <a:pt x="2" y="14"/>
                    </a:cubicBezTo>
                    <a:cubicBezTo>
                      <a:pt x="2" y="15"/>
                      <a:pt x="1" y="18"/>
                      <a:pt x="2" y="18"/>
                    </a:cubicBezTo>
                    <a:cubicBezTo>
                      <a:pt x="2" y="19"/>
                      <a:pt x="6" y="22"/>
                      <a:pt x="6" y="23"/>
                    </a:cubicBezTo>
                    <a:cubicBezTo>
                      <a:pt x="6" y="24"/>
                      <a:pt x="8" y="25"/>
                      <a:pt x="8" y="26"/>
                    </a:cubicBezTo>
                    <a:cubicBezTo>
                      <a:pt x="11" y="25"/>
                      <a:pt x="17" y="25"/>
                      <a:pt x="18" y="26"/>
                    </a:cubicBezTo>
                    <a:cubicBezTo>
                      <a:pt x="20" y="27"/>
                      <a:pt x="27" y="27"/>
                      <a:pt x="27" y="27"/>
                    </a:cubicBezTo>
                    <a:cubicBezTo>
                      <a:pt x="29" y="27"/>
                      <a:pt x="31" y="27"/>
                      <a:pt x="30" y="25"/>
                    </a:cubicBezTo>
                    <a:cubicBezTo>
                      <a:pt x="30" y="24"/>
                      <a:pt x="32" y="24"/>
                      <a:pt x="34" y="24"/>
                    </a:cubicBezTo>
                    <a:cubicBezTo>
                      <a:pt x="34" y="22"/>
                      <a:pt x="33" y="22"/>
                      <a:pt x="34" y="21"/>
                    </a:cubicBezTo>
                    <a:cubicBezTo>
                      <a:pt x="35" y="21"/>
                      <a:pt x="40" y="20"/>
                      <a:pt x="42" y="21"/>
                    </a:cubicBezTo>
                    <a:cubicBezTo>
                      <a:pt x="43" y="22"/>
                      <a:pt x="44" y="21"/>
                      <a:pt x="45" y="21"/>
                    </a:cubicBezTo>
                    <a:cubicBezTo>
                      <a:pt x="45" y="20"/>
                      <a:pt x="45" y="19"/>
                      <a:pt x="44" y="19"/>
                    </a:cubicBezTo>
                    <a:cubicBezTo>
                      <a:pt x="43" y="19"/>
                      <a:pt x="41" y="13"/>
                      <a:pt x="43" y="13"/>
                    </a:cubicBezTo>
                    <a:cubicBezTo>
                      <a:pt x="44" y="12"/>
                      <a:pt x="46" y="7"/>
                      <a:pt x="49" y="6"/>
                    </a:cubicBezTo>
                    <a:cubicBezTo>
                      <a:pt x="50" y="6"/>
                      <a:pt x="50" y="5"/>
                      <a:pt x="51" y="4"/>
                    </a:cubicBezTo>
                    <a:cubicBezTo>
                      <a:pt x="48" y="3"/>
                      <a:pt x="46" y="2"/>
                      <a:pt x="46" y="2"/>
                    </a:cubicBezTo>
                    <a:cubicBezTo>
                      <a:pt x="45" y="1"/>
                      <a:pt x="41" y="0"/>
                      <a:pt x="39"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19" name="Google Shape;1119;p42"/>
              <p:cNvSpPr/>
              <p:nvPr/>
            </p:nvSpPr>
            <p:spPr>
              <a:xfrm>
                <a:off x="5296132" y="3242858"/>
                <a:ext cx="51444" cy="33878"/>
              </a:xfrm>
              <a:custGeom>
                <a:avLst/>
                <a:gdLst/>
                <a:ahLst/>
                <a:cxnLst/>
                <a:rect l="l" t="t" r="r" b="b"/>
                <a:pathLst>
                  <a:path w="22" h="15" extrusionOk="0">
                    <a:moveTo>
                      <a:pt x="5" y="15"/>
                    </a:moveTo>
                    <a:cubicBezTo>
                      <a:pt x="5" y="15"/>
                      <a:pt x="5" y="15"/>
                      <a:pt x="5" y="15"/>
                    </a:cubicBezTo>
                    <a:cubicBezTo>
                      <a:pt x="5" y="15"/>
                      <a:pt x="5" y="15"/>
                      <a:pt x="5" y="15"/>
                    </a:cubicBezTo>
                    <a:cubicBezTo>
                      <a:pt x="5" y="15"/>
                      <a:pt x="5" y="15"/>
                      <a:pt x="5" y="15"/>
                    </a:cubicBezTo>
                    <a:cubicBezTo>
                      <a:pt x="5" y="15"/>
                      <a:pt x="6" y="15"/>
                      <a:pt x="6" y="15"/>
                    </a:cubicBezTo>
                    <a:cubicBezTo>
                      <a:pt x="6" y="15"/>
                      <a:pt x="6" y="15"/>
                      <a:pt x="6" y="15"/>
                    </a:cubicBezTo>
                    <a:cubicBezTo>
                      <a:pt x="6" y="15"/>
                      <a:pt x="7" y="15"/>
                      <a:pt x="8" y="15"/>
                    </a:cubicBezTo>
                    <a:cubicBezTo>
                      <a:pt x="8" y="15"/>
                      <a:pt x="8" y="15"/>
                      <a:pt x="9" y="15"/>
                    </a:cubicBezTo>
                    <a:cubicBezTo>
                      <a:pt x="9" y="15"/>
                      <a:pt x="9" y="15"/>
                      <a:pt x="9" y="15"/>
                    </a:cubicBezTo>
                    <a:cubicBezTo>
                      <a:pt x="9" y="15"/>
                      <a:pt x="9" y="15"/>
                      <a:pt x="9" y="15"/>
                    </a:cubicBezTo>
                    <a:cubicBezTo>
                      <a:pt x="10" y="15"/>
                      <a:pt x="10" y="15"/>
                      <a:pt x="10" y="15"/>
                    </a:cubicBezTo>
                    <a:cubicBezTo>
                      <a:pt x="12" y="14"/>
                      <a:pt x="13" y="12"/>
                      <a:pt x="14" y="13"/>
                    </a:cubicBezTo>
                    <a:cubicBezTo>
                      <a:pt x="15" y="13"/>
                      <a:pt x="21" y="10"/>
                      <a:pt x="21" y="9"/>
                    </a:cubicBezTo>
                    <a:cubicBezTo>
                      <a:pt x="22" y="9"/>
                      <a:pt x="22" y="9"/>
                      <a:pt x="22" y="9"/>
                    </a:cubicBezTo>
                    <a:cubicBezTo>
                      <a:pt x="22" y="8"/>
                      <a:pt x="20" y="7"/>
                      <a:pt x="20" y="6"/>
                    </a:cubicBezTo>
                    <a:cubicBezTo>
                      <a:pt x="20" y="5"/>
                      <a:pt x="16" y="2"/>
                      <a:pt x="16" y="1"/>
                    </a:cubicBezTo>
                    <a:cubicBezTo>
                      <a:pt x="15" y="1"/>
                      <a:pt x="15" y="1"/>
                      <a:pt x="15" y="1"/>
                    </a:cubicBezTo>
                    <a:cubicBezTo>
                      <a:pt x="15" y="1"/>
                      <a:pt x="15" y="1"/>
                      <a:pt x="15" y="1"/>
                    </a:cubicBezTo>
                    <a:cubicBezTo>
                      <a:pt x="15" y="0"/>
                      <a:pt x="15" y="0"/>
                      <a:pt x="15" y="0"/>
                    </a:cubicBezTo>
                    <a:cubicBezTo>
                      <a:pt x="10" y="1"/>
                      <a:pt x="2" y="2"/>
                      <a:pt x="2" y="2"/>
                    </a:cubicBezTo>
                    <a:cubicBezTo>
                      <a:pt x="2" y="2"/>
                      <a:pt x="1" y="2"/>
                      <a:pt x="1" y="2"/>
                    </a:cubicBezTo>
                    <a:cubicBezTo>
                      <a:pt x="0" y="5"/>
                      <a:pt x="0" y="8"/>
                      <a:pt x="0" y="10"/>
                    </a:cubicBezTo>
                    <a:cubicBezTo>
                      <a:pt x="1" y="12"/>
                      <a:pt x="2" y="14"/>
                      <a:pt x="5" y="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0" name="Google Shape;1120;p42"/>
              <p:cNvSpPr/>
              <p:nvPr/>
            </p:nvSpPr>
            <p:spPr>
              <a:xfrm>
                <a:off x="5328755" y="3005715"/>
                <a:ext cx="329993" cy="190718"/>
              </a:xfrm>
              <a:custGeom>
                <a:avLst/>
                <a:gdLst/>
                <a:ahLst/>
                <a:cxnLst/>
                <a:rect l="l" t="t" r="r" b="b"/>
                <a:pathLst>
                  <a:path w="143" h="83" extrusionOk="0">
                    <a:moveTo>
                      <a:pt x="127" y="52"/>
                    </a:moveTo>
                    <a:cubicBezTo>
                      <a:pt x="129" y="52"/>
                      <a:pt x="132" y="48"/>
                      <a:pt x="134" y="48"/>
                    </a:cubicBezTo>
                    <a:cubicBezTo>
                      <a:pt x="135" y="48"/>
                      <a:pt x="140" y="49"/>
                      <a:pt x="140" y="48"/>
                    </a:cubicBezTo>
                    <a:cubicBezTo>
                      <a:pt x="140" y="47"/>
                      <a:pt x="142" y="44"/>
                      <a:pt x="142" y="43"/>
                    </a:cubicBezTo>
                    <a:cubicBezTo>
                      <a:pt x="141" y="42"/>
                      <a:pt x="140" y="41"/>
                      <a:pt x="140" y="40"/>
                    </a:cubicBezTo>
                    <a:cubicBezTo>
                      <a:pt x="140" y="39"/>
                      <a:pt x="143" y="39"/>
                      <a:pt x="143" y="38"/>
                    </a:cubicBezTo>
                    <a:cubicBezTo>
                      <a:pt x="143" y="37"/>
                      <a:pt x="141" y="36"/>
                      <a:pt x="141" y="36"/>
                    </a:cubicBezTo>
                    <a:cubicBezTo>
                      <a:pt x="141" y="35"/>
                      <a:pt x="143" y="34"/>
                      <a:pt x="143" y="32"/>
                    </a:cubicBezTo>
                    <a:cubicBezTo>
                      <a:pt x="143" y="31"/>
                      <a:pt x="141" y="31"/>
                      <a:pt x="139" y="29"/>
                    </a:cubicBezTo>
                    <a:cubicBezTo>
                      <a:pt x="136" y="28"/>
                      <a:pt x="134" y="29"/>
                      <a:pt x="132" y="28"/>
                    </a:cubicBezTo>
                    <a:cubicBezTo>
                      <a:pt x="130" y="27"/>
                      <a:pt x="125" y="27"/>
                      <a:pt x="125" y="27"/>
                    </a:cubicBezTo>
                    <a:cubicBezTo>
                      <a:pt x="125" y="26"/>
                      <a:pt x="122" y="23"/>
                      <a:pt x="122" y="22"/>
                    </a:cubicBezTo>
                    <a:cubicBezTo>
                      <a:pt x="121" y="21"/>
                      <a:pt x="119" y="22"/>
                      <a:pt x="117" y="23"/>
                    </a:cubicBezTo>
                    <a:cubicBezTo>
                      <a:pt x="116" y="23"/>
                      <a:pt x="114" y="24"/>
                      <a:pt x="113" y="23"/>
                    </a:cubicBezTo>
                    <a:cubicBezTo>
                      <a:pt x="112" y="22"/>
                      <a:pt x="110" y="21"/>
                      <a:pt x="109" y="21"/>
                    </a:cubicBezTo>
                    <a:cubicBezTo>
                      <a:pt x="108" y="22"/>
                      <a:pt x="106" y="21"/>
                      <a:pt x="106" y="20"/>
                    </a:cubicBezTo>
                    <a:cubicBezTo>
                      <a:pt x="107" y="18"/>
                      <a:pt x="104" y="14"/>
                      <a:pt x="103" y="13"/>
                    </a:cubicBezTo>
                    <a:cubicBezTo>
                      <a:pt x="101" y="13"/>
                      <a:pt x="98" y="14"/>
                      <a:pt x="97" y="12"/>
                    </a:cubicBezTo>
                    <a:cubicBezTo>
                      <a:pt x="96" y="10"/>
                      <a:pt x="94" y="9"/>
                      <a:pt x="95" y="7"/>
                    </a:cubicBezTo>
                    <a:cubicBezTo>
                      <a:pt x="96" y="6"/>
                      <a:pt x="95" y="3"/>
                      <a:pt x="94" y="1"/>
                    </a:cubicBezTo>
                    <a:cubicBezTo>
                      <a:pt x="93" y="0"/>
                      <a:pt x="88" y="0"/>
                      <a:pt x="87" y="1"/>
                    </a:cubicBezTo>
                    <a:cubicBezTo>
                      <a:pt x="86" y="1"/>
                      <a:pt x="83" y="0"/>
                      <a:pt x="82" y="1"/>
                    </a:cubicBezTo>
                    <a:cubicBezTo>
                      <a:pt x="81" y="2"/>
                      <a:pt x="80" y="3"/>
                      <a:pt x="78" y="3"/>
                    </a:cubicBezTo>
                    <a:cubicBezTo>
                      <a:pt x="77" y="3"/>
                      <a:pt x="76" y="3"/>
                      <a:pt x="76" y="2"/>
                    </a:cubicBezTo>
                    <a:cubicBezTo>
                      <a:pt x="74" y="3"/>
                      <a:pt x="71" y="3"/>
                      <a:pt x="71" y="3"/>
                    </a:cubicBezTo>
                    <a:cubicBezTo>
                      <a:pt x="71" y="3"/>
                      <a:pt x="66" y="7"/>
                      <a:pt x="66" y="8"/>
                    </a:cubicBezTo>
                    <a:cubicBezTo>
                      <a:pt x="66" y="10"/>
                      <a:pt x="66" y="12"/>
                      <a:pt x="65" y="11"/>
                    </a:cubicBezTo>
                    <a:cubicBezTo>
                      <a:pt x="63" y="10"/>
                      <a:pt x="58" y="10"/>
                      <a:pt x="57" y="10"/>
                    </a:cubicBezTo>
                    <a:cubicBezTo>
                      <a:pt x="56" y="11"/>
                      <a:pt x="54" y="7"/>
                      <a:pt x="52" y="9"/>
                    </a:cubicBezTo>
                    <a:cubicBezTo>
                      <a:pt x="50" y="10"/>
                      <a:pt x="47" y="7"/>
                      <a:pt x="47" y="8"/>
                    </a:cubicBezTo>
                    <a:cubicBezTo>
                      <a:pt x="46" y="9"/>
                      <a:pt x="43" y="8"/>
                      <a:pt x="41" y="7"/>
                    </a:cubicBezTo>
                    <a:cubicBezTo>
                      <a:pt x="39" y="6"/>
                      <a:pt x="35" y="8"/>
                      <a:pt x="34" y="6"/>
                    </a:cubicBezTo>
                    <a:cubicBezTo>
                      <a:pt x="32" y="5"/>
                      <a:pt x="23" y="5"/>
                      <a:pt x="20" y="5"/>
                    </a:cubicBezTo>
                    <a:cubicBezTo>
                      <a:pt x="17" y="5"/>
                      <a:pt x="16" y="6"/>
                      <a:pt x="15" y="8"/>
                    </a:cubicBezTo>
                    <a:cubicBezTo>
                      <a:pt x="14" y="9"/>
                      <a:pt x="12" y="9"/>
                      <a:pt x="11" y="9"/>
                    </a:cubicBezTo>
                    <a:cubicBezTo>
                      <a:pt x="11" y="10"/>
                      <a:pt x="11" y="11"/>
                      <a:pt x="11" y="11"/>
                    </a:cubicBezTo>
                    <a:cubicBezTo>
                      <a:pt x="12" y="12"/>
                      <a:pt x="15" y="18"/>
                      <a:pt x="14" y="19"/>
                    </a:cubicBezTo>
                    <a:cubicBezTo>
                      <a:pt x="14" y="21"/>
                      <a:pt x="12" y="21"/>
                      <a:pt x="11" y="22"/>
                    </a:cubicBezTo>
                    <a:cubicBezTo>
                      <a:pt x="10" y="23"/>
                      <a:pt x="4" y="29"/>
                      <a:pt x="3" y="30"/>
                    </a:cubicBezTo>
                    <a:cubicBezTo>
                      <a:pt x="3" y="31"/>
                      <a:pt x="4" y="35"/>
                      <a:pt x="4" y="35"/>
                    </a:cubicBezTo>
                    <a:cubicBezTo>
                      <a:pt x="3" y="36"/>
                      <a:pt x="0" y="40"/>
                      <a:pt x="0" y="41"/>
                    </a:cubicBezTo>
                    <a:cubicBezTo>
                      <a:pt x="0" y="43"/>
                      <a:pt x="2" y="45"/>
                      <a:pt x="4" y="45"/>
                    </a:cubicBezTo>
                    <a:cubicBezTo>
                      <a:pt x="4" y="45"/>
                      <a:pt x="5" y="46"/>
                      <a:pt x="5" y="46"/>
                    </a:cubicBezTo>
                    <a:cubicBezTo>
                      <a:pt x="6" y="46"/>
                      <a:pt x="7" y="46"/>
                      <a:pt x="8" y="46"/>
                    </a:cubicBezTo>
                    <a:cubicBezTo>
                      <a:pt x="9" y="46"/>
                      <a:pt x="14" y="47"/>
                      <a:pt x="16" y="47"/>
                    </a:cubicBezTo>
                    <a:cubicBezTo>
                      <a:pt x="18" y="47"/>
                      <a:pt x="20" y="48"/>
                      <a:pt x="21" y="49"/>
                    </a:cubicBezTo>
                    <a:cubicBezTo>
                      <a:pt x="21" y="49"/>
                      <a:pt x="23" y="49"/>
                      <a:pt x="24" y="48"/>
                    </a:cubicBezTo>
                    <a:cubicBezTo>
                      <a:pt x="26" y="46"/>
                      <a:pt x="27" y="47"/>
                      <a:pt x="28" y="47"/>
                    </a:cubicBezTo>
                    <a:cubicBezTo>
                      <a:pt x="30" y="47"/>
                      <a:pt x="32" y="46"/>
                      <a:pt x="33" y="45"/>
                    </a:cubicBezTo>
                    <a:cubicBezTo>
                      <a:pt x="34" y="44"/>
                      <a:pt x="41" y="42"/>
                      <a:pt x="43" y="41"/>
                    </a:cubicBezTo>
                    <a:cubicBezTo>
                      <a:pt x="45" y="41"/>
                      <a:pt x="47" y="45"/>
                      <a:pt x="49" y="45"/>
                    </a:cubicBezTo>
                    <a:cubicBezTo>
                      <a:pt x="51" y="45"/>
                      <a:pt x="54" y="46"/>
                      <a:pt x="55" y="49"/>
                    </a:cubicBezTo>
                    <a:cubicBezTo>
                      <a:pt x="56" y="52"/>
                      <a:pt x="59" y="56"/>
                      <a:pt x="60" y="57"/>
                    </a:cubicBezTo>
                    <a:cubicBezTo>
                      <a:pt x="61" y="59"/>
                      <a:pt x="62" y="62"/>
                      <a:pt x="62" y="63"/>
                    </a:cubicBezTo>
                    <a:cubicBezTo>
                      <a:pt x="62" y="64"/>
                      <a:pt x="59" y="62"/>
                      <a:pt x="56" y="62"/>
                    </a:cubicBezTo>
                    <a:cubicBezTo>
                      <a:pt x="53" y="61"/>
                      <a:pt x="53" y="64"/>
                      <a:pt x="53" y="65"/>
                    </a:cubicBezTo>
                    <a:cubicBezTo>
                      <a:pt x="53" y="67"/>
                      <a:pt x="49" y="72"/>
                      <a:pt x="48" y="73"/>
                    </a:cubicBezTo>
                    <a:cubicBezTo>
                      <a:pt x="48" y="74"/>
                      <a:pt x="50" y="74"/>
                      <a:pt x="51" y="74"/>
                    </a:cubicBezTo>
                    <a:cubicBezTo>
                      <a:pt x="52" y="75"/>
                      <a:pt x="55" y="73"/>
                      <a:pt x="56" y="73"/>
                    </a:cubicBezTo>
                    <a:cubicBezTo>
                      <a:pt x="56" y="73"/>
                      <a:pt x="58" y="74"/>
                      <a:pt x="59" y="75"/>
                    </a:cubicBezTo>
                    <a:cubicBezTo>
                      <a:pt x="59" y="71"/>
                      <a:pt x="59" y="71"/>
                      <a:pt x="63" y="69"/>
                    </a:cubicBezTo>
                    <a:cubicBezTo>
                      <a:pt x="66" y="66"/>
                      <a:pt x="66" y="61"/>
                      <a:pt x="70" y="60"/>
                    </a:cubicBezTo>
                    <a:cubicBezTo>
                      <a:pt x="73" y="60"/>
                      <a:pt x="74" y="58"/>
                      <a:pt x="78" y="59"/>
                    </a:cubicBezTo>
                    <a:cubicBezTo>
                      <a:pt x="83" y="60"/>
                      <a:pt x="76" y="63"/>
                      <a:pt x="79" y="64"/>
                    </a:cubicBezTo>
                    <a:cubicBezTo>
                      <a:pt x="82" y="66"/>
                      <a:pt x="92" y="64"/>
                      <a:pt x="92" y="66"/>
                    </a:cubicBezTo>
                    <a:cubicBezTo>
                      <a:pt x="93" y="69"/>
                      <a:pt x="81" y="71"/>
                      <a:pt x="82" y="72"/>
                    </a:cubicBezTo>
                    <a:cubicBezTo>
                      <a:pt x="82" y="73"/>
                      <a:pt x="88" y="75"/>
                      <a:pt x="90" y="76"/>
                    </a:cubicBezTo>
                    <a:cubicBezTo>
                      <a:pt x="92" y="77"/>
                      <a:pt x="89" y="81"/>
                      <a:pt x="90" y="82"/>
                    </a:cubicBezTo>
                    <a:cubicBezTo>
                      <a:pt x="91" y="83"/>
                      <a:pt x="94" y="82"/>
                      <a:pt x="97" y="81"/>
                    </a:cubicBezTo>
                    <a:cubicBezTo>
                      <a:pt x="99" y="79"/>
                      <a:pt x="101" y="79"/>
                      <a:pt x="104" y="77"/>
                    </a:cubicBezTo>
                    <a:cubicBezTo>
                      <a:pt x="108" y="75"/>
                      <a:pt x="114" y="77"/>
                      <a:pt x="115" y="76"/>
                    </a:cubicBezTo>
                    <a:cubicBezTo>
                      <a:pt x="116" y="74"/>
                      <a:pt x="113" y="73"/>
                      <a:pt x="107" y="74"/>
                    </a:cubicBezTo>
                    <a:cubicBezTo>
                      <a:pt x="101" y="74"/>
                      <a:pt x="100" y="68"/>
                      <a:pt x="100" y="67"/>
                    </a:cubicBezTo>
                    <a:cubicBezTo>
                      <a:pt x="100" y="66"/>
                      <a:pt x="107" y="61"/>
                      <a:pt x="111" y="61"/>
                    </a:cubicBezTo>
                    <a:cubicBezTo>
                      <a:pt x="114" y="60"/>
                      <a:pt x="117" y="59"/>
                      <a:pt x="121" y="57"/>
                    </a:cubicBezTo>
                    <a:cubicBezTo>
                      <a:pt x="122" y="57"/>
                      <a:pt x="125" y="56"/>
                      <a:pt x="127" y="56"/>
                    </a:cubicBezTo>
                    <a:cubicBezTo>
                      <a:pt x="127" y="54"/>
                      <a:pt x="126" y="52"/>
                      <a:pt x="127" y="5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1" name="Google Shape;1121;p42"/>
              <p:cNvSpPr/>
              <p:nvPr/>
            </p:nvSpPr>
            <p:spPr>
              <a:xfrm>
                <a:off x="5347576" y="2906592"/>
                <a:ext cx="174407" cy="126727"/>
              </a:xfrm>
              <a:custGeom>
                <a:avLst/>
                <a:gdLst/>
                <a:ahLst/>
                <a:cxnLst/>
                <a:rect l="l" t="t" r="r" b="b"/>
                <a:pathLst>
                  <a:path w="76" h="55" extrusionOk="0">
                    <a:moveTo>
                      <a:pt x="71" y="27"/>
                    </a:moveTo>
                    <a:cubicBezTo>
                      <a:pt x="69" y="27"/>
                      <a:pt x="68" y="24"/>
                      <a:pt x="66" y="23"/>
                    </a:cubicBezTo>
                    <a:cubicBezTo>
                      <a:pt x="64" y="22"/>
                      <a:pt x="64" y="19"/>
                      <a:pt x="62" y="18"/>
                    </a:cubicBezTo>
                    <a:cubicBezTo>
                      <a:pt x="60" y="16"/>
                      <a:pt x="62" y="14"/>
                      <a:pt x="62" y="12"/>
                    </a:cubicBezTo>
                    <a:cubicBezTo>
                      <a:pt x="61" y="10"/>
                      <a:pt x="62" y="7"/>
                      <a:pt x="61" y="6"/>
                    </a:cubicBezTo>
                    <a:cubicBezTo>
                      <a:pt x="60" y="6"/>
                      <a:pt x="55" y="3"/>
                      <a:pt x="53" y="4"/>
                    </a:cubicBezTo>
                    <a:cubicBezTo>
                      <a:pt x="51" y="5"/>
                      <a:pt x="50" y="6"/>
                      <a:pt x="49" y="4"/>
                    </a:cubicBezTo>
                    <a:cubicBezTo>
                      <a:pt x="48" y="3"/>
                      <a:pt x="47" y="2"/>
                      <a:pt x="45" y="2"/>
                    </a:cubicBezTo>
                    <a:cubicBezTo>
                      <a:pt x="43" y="3"/>
                      <a:pt x="42" y="2"/>
                      <a:pt x="41" y="1"/>
                    </a:cubicBezTo>
                    <a:cubicBezTo>
                      <a:pt x="40" y="1"/>
                      <a:pt x="40" y="1"/>
                      <a:pt x="40" y="0"/>
                    </a:cubicBezTo>
                    <a:cubicBezTo>
                      <a:pt x="39" y="1"/>
                      <a:pt x="38" y="1"/>
                      <a:pt x="38" y="1"/>
                    </a:cubicBezTo>
                    <a:cubicBezTo>
                      <a:pt x="37" y="2"/>
                      <a:pt x="36" y="4"/>
                      <a:pt x="35" y="4"/>
                    </a:cubicBezTo>
                    <a:cubicBezTo>
                      <a:pt x="33" y="4"/>
                      <a:pt x="31" y="4"/>
                      <a:pt x="29" y="5"/>
                    </a:cubicBezTo>
                    <a:cubicBezTo>
                      <a:pt x="27" y="6"/>
                      <a:pt x="27" y="8"/>
                      <a:pt x="27" y="9"/>
                    </a:cubicBezTo>
                    <a:cubicBezTo>
                      <a:pt x="27" y="10"/>
                      <a:pt x="28" y="12"/>
                      <a:pt x="26" y="12"/>
                    </a:cubicBezTo>
                    <a:cubicBezTo>
                      <a:pt x="25" y="12"/>
                      <a:pt x="25" y="14"/>
                      <a:pt x="23" y="15"/>
                    </a:cubicBezTo>
                    <a:cubicBezTo>
                      <a:pt x="22" y="15"/>
                      <a:pt x="20" y="17"/>
                      <a:pt x="19" y="18"/>
                    </a:cubicBezTo>
                    <a:cubicBezTo>
                      <a:pt x="19" y="20"/>
                      <a:pt x="19" y="22"/>
                      <a:pt x="18" y="22"/>
                    </a:cubicBezTo>
                    <a:cubicBezTo>
                      <a:pt x="17" y="22"/>
                      <a:pt x="14" y="23"/>
                      <a:pt x="13" y="24"/>
                    </a:cubicBezTo>
                    <a:cubicBezTo>
                      <a:pt x="12" y="25"/>
                      <a:pt x="11" y="26"/>
                      <a:pt x="9" y="26"/>
                    </a:cubicBezTo>
                    <a:cubicBezTo>
                      <a:pt x="8" y="25"/>
                      <a:pt x="5" y="25"/>
                      <a:pt x="3" y="25"/>
                    </a:cubicBezTo>
                    <a:cubicBezTo>
                      <a:pt x="3" y="26"/>
                      <a:pt x="3" y="26"/>
                      <a:pt x="3" y="26"/>
                    </a:cubicBezTo>
                    <a:cubicBezTo>
                      <a:pt x="2" y="29"/>
                      <a:pt x="3" y="31"/>
                      <a:pt x="4" y="32"/>
                    </a:cubicBezTo>
                    <a:cubicBezTo>
                      <a:pt x="6" y="33"/>
                      <a:pt x="6" y="38"/>
                      <a:pt x="5" y="39"/>
                    </a:cubicBezTo>
                    <a:cubicBezTo>
                      <a:pt x="3" y="40"/>
                      <a:pt x="0" y="42"/>
                      <a:pt x="0" y="43"/>
                    </a:cubicBezTo>
                    <a:cubicBezTo>
                      <a:pt x="0" y="44"/>
                      <a:pt x="3" y="45"/>
                      <a:pt x="3" y="47"/>
                    </a:cubicBezTo>
                    <a:cubicBezTo>
                      <a:pt x="2" y="48"/>
                      <a:pt x="2" y="50"/>
                      <a:pt x="3" y="52"/>
                    </a:cubicBezTo>
                    <a:cubicBezTo>
                      <a:pt x="4" y="52"/>
                      <a:pt x="6" y="52"/>
                      <a:pt x="7" y="51"/>
                    </a:cubicBezTo>
                    <a:cubicBezTo>
                      <a:pt x="8" y="49"/>
                      <a:pt x="9" y="48"/>
                      <a:pt x="12" y="48"/>
                    </a:cubicBezTo>
                    <a:cubicBezTo>
                      <a:pt x="15" y="48"/>
                      <a:pt x="24" y="48"/>
                      <a:pt x="26" y="49"/>
                    </a:cubicBezTo>
                    <a:cubicBezTo>
                      <a:pt x="27" y="51"/>
                      <a:pt x="31" y="49"/>
                      <a:pt x="33" y="50"/>
                    </a:cubicBezTo>
                    <a:cubicBezTo>
                      <a:pt x="35" y="51"/>
                      <a:pt x="38" y="52"/>
                      <a:pt x="39" y="51"/>
                    </a:cubicBezTo>
                    <a:cubicBezTo>
                      <a:pt x="39" y="50"/>
                      <a:pt x="42" y="53"/>
                      <a:pt x="44" y="52"/>
                    </a:cubicBezTo>
                    <a:cubicBezTo>
                      <a:pt x="46" y="50"/>
                      <a:pt x="48" y="54"/>
                      <a:pt x="49" y="53"/>
                    </a:cubicBezTo>
                    <a:cubicBezTo>
                      <a:pt x="50" y="53"/>
                      <a:pt x="55" y="53"/>
                      <a:pt x="57" y="54"/>
                    </a:cubicBezTo>
                    <a:cubicBezTo>
                      <a:pt x="58" y="55"/>
                      <a:pt x="58" y="53"/>
                      <a:pt x="58" y="51"/>
                    </a:cubicBezTo>
                    <a:cubicBezTo>
                      <a:pt x="58" y="50"/>
                      <a:pt x="63" y="46"/>
                      <a:pt x="63" y="46"/>
                    </a:cubicBezTo>
                    <a:cubicBezTo>
                      <a:pt x="63" y="46"/>
                      <a:pt x="66" y="46"/>
                      <a:pt x="68" y="45"/>
                    </a:cubicBezTo>
                    <a:cubicBezTo>
                      <a:pt x="67" y="44"/>
                      <a:pt x="67" y="43"/>
                      <a:pt x="67" y="42"/>
                    </a:cubicBezTo>
                    <a:cubicBezTo>
                      <a:pt x="66" y="38"/>
                      <a:pt x="64" y="35"/>
                      <a:pt x="65" y="34"/>
                    </a:cubicBezTo>
                    <a:cubicBezTo>
                      <a:pt x="67" y="33"/>
                      <a:pt x="70" y="36"/>
                      <a:pt x="71" y="35"/>
                    </a:cubicBezTo>
                    <a:cubicBezTo>
                      <a:pt x="73" y="34"/>
                      <a:pt x="76" y="33"/>
                      <a:pt x="75" y="31"/>
                    </a:cubicBezTo>
                    <a:cubicBezTo>
                      <a:pt x="75" y="30"/>
                      <a:pt x="72" y="27"/>
                      <a:pt x="71" y="2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2" name="Google Shape;1122;p42"/>
              <p:cNvSpPr/>
              <p:nvPr/>
            </p:nvSpPr>
            <p:spPr>
              <a:xfrm>
                <a:off x="5303661" y="2857658"/>
                <a:ext cx="135510" cy="63991"/>
              </a:xfrm>
              <a:custGeom>
                <a:avLst/>
                <a:gdLst/>
                <a:ahLst/>
                <a:cxnLst/>
                <a:rect l="l" t="t" r="r" b="b"/>
                <a:pathLst>
                  <a:path w="59" h="28" extrusionOk="0">
                    <a:moveTo>
                      <a:pt x="20" y="19"/>
                    </a:moveTo>
                    <a:cubicBezTo>
                      <a:pt x="22" y="19"/>
                      <a:pt x="27" y="20"/>
                      <a:pt x="30" y="19"/>
                    </a:cubicBezTo>
                    <a:cubicBezTo>
                      <a:pt x="33" y="18"/>
                      <a:pt x="33" y="21"/>
                      <a:pt x="35" y="21"/>
                    </a:cubicBezTo>
                    <a:cubicBezTo>
                      <a:pt x="37" y="21"/>
                      <a:pt x="40" y="23"/>
                      <a:pt x="43" y="25"/>
                    </a:cubicBezTo>
                    <a:cubicBezTo>
                      <a:pt x="44" y="26"/>
                      <a:pt x="45" y="27"/>
                      <a:pt x="47" y="28"/>
                    </a:cubicBezTo>
                    <a:cubicBezTo>
                      <a:pt x="47" y="27"/>
                      <a:pt x="47" y="27"/>
                      <a:pt x="48" y="26"/>
                    </a:cubicBezTo>
                    <a:cubicBezTo>
                      <a:pt x="50" y="25"/>
                      <a:pt x="52" y="25"/>
                      <a:pt x="54" y="25"/>
                    </a:cubicBezTo>
                    <a:cubicBezTo>
                      <a:pt x="55" y="25"/>
                      <a:pt x="56" y="23"/>
                      <a:pt x="57" y="22"/>
                    </a:cubicBezTo>
                    <a:cubicBezTo>
                      <a:pt x="57" y="22"/>
                      <a:pt x="58" y="22"/>
                      <a:pt x="59" y="21"/>
                    </a:cubicBezTo>
                    <a:cubicBezTo>
                      <a:pt x="59" y="20"/>
                      <a:pt x="59" y="18"/>
                      <a:pt x="58" y="17"/>
                    </a:cubicBezTo>
                    <a:cubicBezTo>
                      <a:pt x="56" y="15"/>
                      <a:pt x="54" y="13"/>
                      <a:pt x="55" y="12"/>
                    </a:cubicBezTo>
                    <a:cubicBezTo>
                      <a:pt x="56" y="11"/>
                      <a:pt x="56" y="9"/>
                      <a:pt x="54" y="7"/>
                    </a:cubicBezTo>
                    <a:cubicBezTo>
                      <a:pt x="54" y="7"/>
                      <a:pt x="53" y="6"/>
                      <a:pt x="53" y="5"/>
                    </a:cubicBezTo>
                    <a:cubicBezTo>
                      <a:pt x="50" y="5"/>
                      <a:pt x="46" y="5"/>
                      <a:pt x="45" y="5"/>
                    </a:cubicBezTo>
                    <a:cubicBezTo>
                      <a:pt x="44" y="5"/>
                      <a:pt x="38" y="1"/>
                      <a:pt x="37" y="0"/>
                    </a:cubicBezTo>
                    <a:cubicBezTo>
                      <a:pt x="36" y="0"/>
                      <a:pt x="32" y="0"/>
                      <a:pt x="28" y="0"/>
                    </a:cubicBezTo>
                    <a:cubicBezTo>
                      <a:pt x="26" y="3"/>
                      <a:pt x="28" y="4"/>
                      <a:pt x="28" y="8"/>
                    </a:cubicBezTo>
                    <a:cubicBezTo>
                      <a:pt x="27" y="12"/>
                      <a:pt x="23" y="11"/>
                      <a:pt x="21" y="11"/>
                    </a:cubicBezTo>
                    <a:cubicBezTo>
                      <a:pt x="19" y="11"/>
                      <a:pt x="15" y="5"/>
                      <a:pt x="14" y="3"/>
                    </a:cubicBezTo>
                    <a:cubicBezTo>
                      <a:pt x="13" y="1"/>
                      <a:pt x="9" y="5"/>
                      <a:pt x="6" y="7"/>
                    </a:cubicBezTo>
                    <a:cubicBezTo>
                      <a:pt x="3" y="8"/>
                      <a:pt x="5" y="11"/>
                      <a:pt x="3" y="13"/>
                    </a:cubicBezTo>
                    <a:cubicBezTo>
                      <a:pt x="1" y="14"/>
                      <a:pt x="0" y="17"/>
                      <a:pt x="2" y="21"/>
                    </a:cubicBezTo>
                    <a:cubicBezTo>
                      <a:pt x="2" y="21"/>
                      <a:pt x="2" y="21"/>
                      <a:pt x="2" y="21"/>
                    </a:cubicBezTo>
                    <a:cubicBezTo>
                      <a:pt x="4" y="21"/>
                      <a:pt x="7" y="20"/>
                      <a:pt x="8" y="19"/>
                    </a:cubicBezTo>
                    <a:cubicBezTo>
                      <a:pt x="11" y="17"/>
                      <a:pt x="18" y="19"/>
                      <a:pt x="20" y="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3" name="Google Shape;1123;p42"/>
              <p:cNvSpPr/>
              <p:nvPr/>
            </p:nvSpPr>
            <p:spPr>
              <a:xfrm>
                <a:off x="5303661" y="2896554"/>
                <a:ext cx="107906" cy="69010"/>
              </a:xfrm>
              <a:custGeom>
                <a:avLst/>
                <a:gdLst/>
                <a:ahLst/>
                <a:cxnLst/>
                <a:rect l="l" t="t" r="r" b="b"/>
                <a:pathLst>
                  <a:path w="47" h="30" extrusionOk="0">
                    <a:moveTo>
                      <a:pt x="7" y="15"/>
                    </a:moveTo>
                    <a:cubicBezTo>
                      <a:pt x="7" y="17"/>
                      <a:pt x="10" y="18"/>
                      <a:pt x="11" y="17"/>
                    </a:cubicBezTo>
                    <a:cubicBezTo>
                      <a:pt x="12" y="17"/>
                      <a:pt x="16" y="18"/>
                      <a:pt x="16" y="20"/>
                    </a:cubicBezTo>
                    <a:cubicBezTo>
                      <a:pt x="16" y="21"/>
                      <a:pt x="15" y="26"/>
                      <a:pt x="16" y="26"/>
                    </a:cubicBezTo>
                    <a:cubicBezTo>
                      <a:pt x="17" y="26"/>
                      <a:pt x="22" y="27"/>
                      <a:pt x="22" y="29"/>
                    </a:cubicBezTo>
                    <a:cubicBezTo>
                      <a:pt x="24" y="29"/>
                      <a:pt x="27" y="29"/>
                      <a:pt x="28" y="30"/>
                    </a:cubicBezTo>
                    <a:cubicBezTo>
                      <a:pt x="30" y="30"/>
                      <a:pt x="31" y="29"/>
                      <a:pt x="32" y="28"/>
                    </a:cubicBezTo>
                    <a:cubicBezTo>
                      <a:pt x="33" y="27"/>
                      <a:pt x="36" y="26"/>
                      <a:pt x="37" y="26"/>
                    </a:cubicBezTo>
                    <a:cubicBezTo>
                      <a:pt x="38" y="26"/>
                      <a:pt x="38" y="24"/>
                      <a:pt x="38" y="22"/>
                    </a:cubicBezTo>
                    <a:cubicBezTo>
                      <a:pt x="39" y="21"/>
                      <a:pt x="41" y="19"/>
                      <a:pt x="42" y="19"/>
                    </a:cubicBezTo>
                    <a:cubicBezTo>
                      <a:pt x="44" y="18"/>
                      <a:pt x="44" y="16"/>
                      <a:pt x="45" y="16"/>
                    </a:cubicBezTo>
                    <a:cubicBezTo>
                      <a:pt x="47" y="16"/>
                      <a:pt x="46" y="14"/>
                      <a:pt x="46" y="13"/>
                    </a:cubicBezTo>
                    <a:cubicBezTo>
                      <a:pt x="46" y="13"/>
                      <a:pt x="46" y="12"/>
                      <a:pt x="47" y="11"/>
                    </a:cubicBezTo>
                    <a:cubicBezTo>
                      <a:pt x="45" y="10"/>
                      <a:pt x="44" y="9"/>
                      <a:pt x="43" y="8"/>
                    </a:cubicBezTo>
                    <a:cubicBezTo>
                      <a:pt x="40" y="6"/>
                      <a:pt x="37" y="4"/>
                      <a:pt x="35" y="4"/>
                    </a:cubicBezTo>
                    <a:cubicBezTo>
                      <a:pt x="33" y="4"/>
                      <a:pt x="33" y="1"/>
                      <a:pt x="30" y="2"/>
                    </a:cubicBezTo>
                    <a:cubicBezTo>
                      <a:pt x="27" y="3"/>
                      <a:pt x="22" y="2"/>
                      <a:pt x="20" y="2"/>
                    </a:cubicBezTo>
                    <a:cubicBezTo>
                      <a:pt x="18" y="2"/>
                      <a:pt x="11" y="0"/>
                      <a:pt x="8" y="2"/>
                    </a:cubicBezTo>
                    <a:cubicBezTo>
                      <a:pt x="7" y="3"/>
                      <a:pt x="4" y="4"/>
                      <a:pt x="2" y="4"/>
                    </a:cubicBezTo>
                    <a:cubicBezTo>
                      <a:pt x="4" y="7"/>
                      <a:pt x="3" y="11"/>
                      <a:pt x="1" y="13"/>
                    </a:cubicBezTo>
                    <a:cubicBezTo>
                      <a:pt x="0" y="14"/>
                      <a:pt x="1" y="14"/>
                      <a:pt x="2" y="15"/>
                    </a:cubicBezTo>
                    <a:cubicBezTo>
                      <a:pt x="4" y="15"/>
                      <a:pt x="6" y="14"/>
                      <a:pt x="7" y="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4" name="Google Shape;1124;p42"/>
              <p:cNvSpPr/>
              <p:nvPr/>
            </p:nvSpPr>
            <p:spPr>
              <a:xfrm>
                <a:off x="5037659" y="3119895"/>
                <a:ext cx="84067" cy="46425"/>
              </a:xfrm>
              <a:custGeom>
                <a:avLst/>
                <a:gdLst/>
                <a:ahLst/>
                <a:cxnLst/>
                <a:rect l="l" t="t" r="r" b="b"/>
                <a:pathLst>
                  <a:path w="36" h="20" extrusionOk="0">
                    <a:moveTo>
                      <a:pt x="32" y="8"/>
                    </a:moveTo>
                    <a:cubicBezTo>
                      <a:pt x="31" y="9"/>
                      <a:pt x="28" y="7"/>
                      <a:pt x="28" y="6"/>
                    </a:cubicBezTo>
                    <a:cubicBezTo>
                      <a:pt x="28" y="6"/>
                      <a:pt x="28" y="4"/>
                      <a:pt x="28" y="3"/>
                    </a:cubicBezTo>
                    <a:cubicBezTo>
                      <a:pt x="27" y="2"/>
                      <a:pt x="25" y="1"/>
                      <a:pt x="24" y="1"/>
                    </a:cubicBezTo>
                    <a:cubicBezTo>
                      <a:pt x="21" y="0"/>
                      <a:pt x="20" y="0"/>
                      <a:pt x="18" y="1"/>
                    </a:cubicBezTo>
                    <a:cubicBezTo>
                      <a:pt x="17" y="2"/>
                      <a:pt x="14" y="1"/>
                      <a:pt x="11" y="1"/>
                    </a:cubicBezTo>
                    <a:cubicBezTo>
                      <a:pt x="11" y="2"/>
                      <a:pt x="11" y="2"/>
                      <a:pt x="10" y="2"/>
                    </a:cubicBezTo>
                    <a:cubicBezTo>
                      <a:pt x="9" y="2"/>
                      <a:pt x="6" y="4"/>
                      <a:pt x="6" y="6"/>
                    </a:cubicBezTo>
                    <a:cubicBezTo>
                      <a:pt x="6" y="8"/>
                      <a:pt x="2" y="9"/>
                      <a:pt x="1" y="12"/>
                    </a:cubicBezTo>
                    <a:cubicBezTo>
                      <a:pt x="0" y="15"/>
                      <a:pt x="0" y="17"/>
                      <a:pt x="2" y="15"/>
                    </a:cubicBezTo>
                    <a:cubicBezTo>
                      <a:pt x="4" y="13"/>
                      <a:pt x="6" y="14"/>
                      <a:pt x="6" y="15"/>
                    </a:cubicBezTo>
                    <a:cubicBezTo>
                      <a:pt x="6" y="17"/>
                      <a:pt x="8" y="17"/>
                      <a:pt x="7" y="19"/>
                    </a:cubicBezTo>
                    <a:cubicBezTo>
                      <a:pt x="7" y="19"/>
                      <a:pt x="7" y="19"/>
                      <a:pt x="7" y="19"/>
                    </a:cubicBezTo>
                    <a:cubicBezTo>
                      <a:pt x="9" y="19"/>
                      <a:pt x="13" y="19"/>
                      <a:pt x="14" y="19"/>
                    </a:cubicBezTo>
                    <a:cubicBezTo>
                      <a:pt x="16" y="19"/>
                      <a:pt x="17" y="14"/>
                      <a:pt x="18" y="13"/>
                    </a:cubicBezTo>
                    <a:cubicBezTo>
                      <a:pt x="19" y="13"/>
                      <a:pt x="21" y="17"/>
                      <a:pt x="22" y="19"/>
                    </a:cubicBezTo>
                    <a:cubicBezTo>
                      <a:pt x="24" y="20"/>
                      <a:pt x="25" y="17"/>
                      <a:pt x="25" y="16"/>
                    </a:cubicBezTo>
                    <a:cubicBezTo>
                      <a:pt x="25" y="14"/>
                      <a:pt x="26" y="14"/>
                      <a:pt x="27" y="14"/>
                    </a:cubicBezTo>
                    <a:cubicBezTo>
                      <a:pt x="29" y="14"/>
                      <a:pt x="31" y="15"/>
                      <a:pt x="31" y="13"/>
                    </a:cubicBezTo>
                    <a:cubicBezTo>
                      <a:pt x="31" y="11"/>
                      <a:pt x="33" y="12"/>
                      <a:pt x="34" y="12"/>
                    </a:cubicBezTo>
                    <a:cubicBezTo>
                      <a:pt x="35" y="12"/>
                      <a:pt x="35" y="10"/>
                      <a:pt x="35" y="10"/>
                    </a:cubicBezTo>
                    <a:cubicBezTo>
                      <a:pt x="36" y="9"/>
                      <a:pt x="36" y="9"/>
                      <a:pt x="36" y="9"/>
                    </a:cubicBezTo>
                    <a:cubicBezTo>
                      <a:pt x="35" y="8"/>
                      <a:pt x="34" y="8"/>
                      <a:pt x="32"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5" name="Google Shape;1125;p42"/>
              <p:cNvSpPr/>
              <p:nvPr/>
            </p:nvSpPr>
            <p:spPr>
              <a:xfrm>
                <a:off x="5036404" y="2942979"/>
                <a:ext cx="165624" cy="189464"/>
              </a:xfrm>
              <a:custGeom>
                <a:avLst/>
                <a:gdLst/>
                <a:ahLst/>
                <a:cxnLst/>
                <a:rect l="l" t="t" r="r" b="b"/>
                <a:pathLst>
                  <a:path w="72" h="82" extrusionOk="0">
                    <a:moveTo>
                      <a:pt x="9" y="21"/>
                    </a:moveTo>
                    <a:cubicBezTo>
                      <a:pt x="7" y="24"/>
                      <a:pt x="5" y="24"/>
                      <a:pt x="5" y="25"/>
                    </a:cubicBezTo>
                    <a:cubicBezTo>
                      <a:pt x="6" y="26"/>
                      <a:pt x="9" y="28"/>
                      <a:pt x="8" y="29"/>
                    </a:cubicBezTo>
                    <a:cubicBezTo>
                      <a:pt x="7" y="31"/>
                      <a:pt x="6" y="30"/>
                      <a:pt x="6" y="32"/>
                    </a:cubicBezTo>
                    <a:cubicBezTo>
                      <a:pt x="6" y="34"/>
                      <a:pt x="3" y="34"/>
                      <a:pt x="2" y="34"/>
                    </a:cubicBezTo>
                    <a:cubicBezTo>
                      <a:pt x="1" y="34"/>
                      <a:pt x="2" y="36"/>
                      <a:pt x="1" y="38"/>
                    </a:cubicBezTo>
                    <a:cubicBezTo>
                      <a:pt x="1" y="40"/>
                      <a:pt x="1" y="43"/>
                      <a:pt x="0" y="44"/>
                    </a:cubicBezTo>
                    <a:cubicBezTo>
                      <a:pt x="0" y="46"/>
                      <a:pt x="3" y="48"/>
                      <a:pt x="2" y="49"/>
                    </a:cubicBezTo>
                    <a:cubicBezTo>
                      <a:pt x="2" y="51"/>
                      <a:pt x="0" y="52"/>
                      <a:pt x="1" y="53"/>
                    </a:cubicBezTo>
                    <a:cubicBezTo>
                      <a:pt x="1" y="53"/>
                      <a:pt x="3" y="55"/>
                      <a:pt x="3" y="59"/>
                    </a:cubicBezTo>
                    <a:cubicBezTo>
                      <a:pt x="4" y="59"/>
                      <a:pt x="5" y="60"/>
                      <a:pt x="5" y="60"/>
                    </a:cubicBezTo>
                    <a:cubicBezTo>
                      <a:pt x="6" y="62"/>
                      <a:pt x="8" y="63"/>
                      <a:pt x="10" y="63"/>
                    </a:cubicBezTo>
                    <a:cubicBezTo>
                      <a:pt x="13" y="63"/>
                      <a:pt x="14" y="64"/>
                      <a:pt x="15" y="64"/>
                    </a:cubicBezTo>
                    <a:cubicBezTo>
                      <a:pt x="16" y="64"/>
                      <a:pt x="19" y="65"/>
                      <a:pt x="16" y="67"/>
                    </a:cubicBezTo>
                    <a:cubicBezTo>
                      <a:pt x="14" y="69"/>
                      <a:pt x="14" y="71"/>
                      <a:pt x="13" y="73"/>
                    </a:cubicBezTo>
                    <a:cubicBezTo>
                      <a:pt x="13" y="75"/>
                      <a:pt x="13" y="77"/>
                      <a:pt x="12" y="78"/>
                    </a:cubicBezTo>
                    <a:cubicBezTo>
                      <a:pt x="15" y="78"/>
                      <a:pt x="18" y="79"/>
                      <a:pt x="19" y="78"/>
                    </a:cubicBezTo>
                    <a:cubicBezTo>
                      <a:pt x="21" y="77"/>
                      <a:pt x="22" y="77"/>
                      <a:pt x="25" y="78"/>
                    </a:cubicBezTo>
                    <a:cubicBezTo>
                      <a:pt x="26" y="78"/>
                      <a:pt x="28" y="79"/>
                      <a:pt x="29" y="80"/>
                    </a:cubicBezTo>
                    <a:cubicBezTo>
                      <a:pt x="29" y="79"/>
                      <a:pt x="30" y="79"/>
                      <a:pt x="30" y="79"/>
                    </a:cubicBezTo>
                    <a:cubicBezTo>
                      <a:pt x="32" y="79"/>
                      <a:pt x="34" y="82"/>
                      <a:pt x="35" y="80"/>
                    </a:cubicBezTo>
                    <a:cubicBezTo>
                      <a:pt x="36" y="78"/>
                      <a:pt x="38" y="79"/>
                      <a:pt x="40" y="79"/>
                    </a:cubicBezTo>
                    <a:cubicBezTo>
                      <a:pt x="41" y="80"/>
                      <a:pt x="43" y="80"/>
                      <a:pt x="44" y="79"/>
                    </a:cubicBezTo>
                    <a:cubicBezTo>
                      <a:pt x="46" y="78"/>
                      <a:pt x="51" y="77"/>
                      <a:pt x="52" y="77"/>
                    </a:cubicBezTo>
                    <a:cubicBezTo>
                      <a:pt x="54" y="78"/>
                      <a:pt x="57" y="79"/>
                      <a:pt x="56" y="75"/>
                    </a:cubicBezTo>
                    <a:cubicBezTo>
                      <a:pt x="54" y="71"/>
                      <a:pt x="58" y="72"/>
                      <a:pt x="59" y="70"/>
                    </a:cubicBezTo>
                    <a:cubicBezTo>
                      <a:pt x="59" y="69"/>
                      <a:pt x="64" y="68"/>
                      <a:pt x="63" y="67"/>
                    </a:cubicBezTo>
                    <a:cubicBezTo>
                      <a:pt x="63" y="65"/>
                      <a:pt x="57" y="62"/>
                      <a:pt x="55" y="60"/>
                    </a:cubicBezTo>
                    <a:cubicBezTo>
                      <a:pt x="53" y="59"/>
                      <a:pt x="53" y="55"/>
                      <a:pt x="52" y="54"/>
                    </a:cubicBezTo>
                    <a:cubicBezTo>
                      <a:pt x="51" y="52"/>
                      <a:pt x="49" y="50"/>
                      <a:pt x="52" y="49"/>
                    </a:cubicBezTo>
                    <a:cubicBezTo>
                      <a:pt x="54" y="49"/>
                      <a:pt x="58" y="48"/>
                      <a:pt x="60" y="46"/>
                    </a:cubicBezTo>
                    <a:cubicBezTo>
                      <a:pt x="62" y="44"/>
                      <a:pt x="66" y="44"/>
                      <a:pt x="67" y="43"/>
                    </a:cubicBezTo>
                    <a:cubicBezTo>
                      <a:pt x="68" y="42"/>
                      <a:pt x="70" y="44"/>
                      <a:pt x="71" y="43"/>
                    </a:cubicBezTo>
                    <a:cubicBezTo>
                      <a:pt x="72" y="42"/>
                      <a:pt x="72" y="40"/>
                      <a:pt x="71" y="38"/>
                    </a:cubicBezTo>
                    <a:cubicBezTo>
                      <a:pt x="70" y="37"/>
                      <a:pt x="69" y="35"/>
                      <a:pt x="69" y="32"/>
                    </a:cubicBezTo>
                    <a:cubicBezTo>
                      <a:pt x="69" y="29"/>
                      <a:pt x="68" y="29"/>
                      <a:pt x="68" y="28"/>
                    </a:cubicBezTo>
                    <a:cubicBezTo>
                      <a:pt x="68" y="26"/>
                      <a:pt x="68" y="24"/>
                      <a:pt x="66" y="24"/>
                    </a:cubicBezTo>
                    <a:cubicBezTo>
                      <a:pt x="65" y="23"/>
                      <a:pt x="65" y="22"/>
                      <a:pt x="66" y="21"/>
                    </a:cubicBezTo>
                    <a:cubicBezTo>
                      <a:pt x="67" y="19"/>
                      <a:pt x="67" y="14"/>
                      <a:pt x="66" y="12"/>
                    </a:cubicBezTo>
                    <a:cubicBezTo>
                      <a:pt x="66" y="12"/>
                      <a:pt x="66" y="12"/>
                      <a:pt x="66" y="11"/>
                    </a:cubicBezTo>
                    <a:cubicBezTo>
                      <a:pt x="66" y="11"/>
                      <a:pt x="65" y="11"/>
                      <a:pt x="65" y="10"/>
                    </a:cubicBezTo>
                    <a:cubicBezTo>
                      <a:pt x="65" y="8"/>
                      <a:pt x="64" y="8"/>
                      <a:pt x="61" y="8"/>
                    </a:cubicBezTo>
                    <a:cubicBezTo>
                      <a:pt x="57" y="8"/>
                      <a:pt x="62" y="4"/>
                      <a:pt x="61" y="3"/>
                    </a:cubicBezTo>
                    <a:cubicBezTo>
                      <a:pt x="60" y="1"/>
                      <a:pt x="57" y="6"/>
                      <a:pt x="54" y="5"/>
                    </a:cubicBezTo>
                    <a:cubicBezTo>
                      <a:pt x="51" y="4"/>
                      <a:pt x="48" y="8"/>
                      <a:pt x="45" y="10"/>
                    </a:cubicBezTo>
                    <a:cubicBezTo>
                      <a:pt x="43" y="12"/>
                      <a:pt x="39" y="10"/>
                      <a:pt x="41" y="7"/>
                    </a:cubicBezTo>
                    <a:cubicBezTo>
                      <a:pt x="43" y="4"/>
                      <a:pt x="41" y="4"/>
                      <a:pt x="38" y="6"/>
                    </a:cubicBezTo>
                    <a:cubicBezTo>
                      <a:pt x="35" y="7"/>
                      <a:pt x="32" y="5"/>
                      <a:pt x="32" y="3"/>
                    </a:cubicBezTo>
                    <a:cubicBezTo>
                      <a:pt x="32" y="2"/>
                      <a:pt x="32" y="1"/>
                      <a:pt x="32" y="1"/>
                    </a:cubicBezTo>
                    <a:cubicBezTo>
                      <a:pt x="30" y="1"/>
                      <a:pt x="29" y="1"/>
                      <a:pt x="29" y="1"/>
                    </a:cubicBezTo>
                    <a:cubicBezTo>
                      <a:pt x="27" y="0"/>
                      <a:pt x="24" y="0"/>
                      <a:pt x="21" y="0"/>
                    </a:cubicBezTo>
                    <a:cubicBezTo>
                      <a:pt x="22" y="2"/>
                      <a:pt x="23" y="3"/>
                      <a:pt x="23" y="4"/>
                    </a:cubicBezTo>
                    <a:cubicBezTo>
                      <a:pt x="22" y="6"/>
                      <a:pt x="23" y="8"/>
                      <a:pt x="25" y="11"/>
                    </a:cubicBezTo>
                    <a:cubicBezTo>
                      <a:pt x="26" y="14"/>
                      <a:pt x="22" y="12"/>
                      <a:pt x="21" y="14"/>
                    </a:cubicBezTo>
                    <a:cubicBezTo>
                      <a:pt x="21" y="16"/>
                      <a:pt x="17" y="14"/>
                      <a:pt x="15" y="13"/>
                    </a:cubicBezTo>
                    <a:cubicBezTo>
                      <a:pt x="14" y="13"/>
                      <a:pt x="9" y="13"/>
                      <a:pt x="9" y="14"/>
                    </a:cubicBezTo>
                    <a:cubicBezTo>
                      <a:pt x="9" y="15"/>
                      <a:pt x="9" y="15"/>
                      <a:pt x="9" y="16"/>
                    </a:cubicBezTo>
                    <a:cubicBezTo>
                      <a:pt x="10" y="18"/>
                      <a:pt x="10" y="20"/>
                      <a:pt x="9" y="2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6" name="Google Shape;1126;p42"/>
              <p:cNvSpPr/>
              <p:nvPr/>
            </p:nvSpPr>
            <p:spPr>
              <a:xfrm>
                <a:off x="5307425" y="2493787"/>
                <a:ext cx="194483" cy="311172"/>
              </a:xfrm>
              <a:custGeom>
                <a:avLst/>
                <a:gdLst/>
                <a:ahLst/>
                <a:cxnLst/>
                <a:rect l="l" t="t" r="r" b="b"/>
                <a:pathLst>
                  <a:path w="84" h="135" extrusionOk="0">
                    <a:moveTo>
                      <a:pt x="71" y="113"/>
                    </a:moveTo>
                    <a:cubicBezTo>
                      <a:pt x="73" y="109"/>
                      <a:pt x="82" y="105"/>
                      <a:pt x="83" y="102"/>
                    </a:cubicBezTo>
                    <a:cubicBezTo>
                      <a:pt x="84" y="100"/>
                      <a:pt x="84" y="99"/>
                      <a:pt x="81" y="95"/>
                    </a:cubicBezTo>
                    <a:cubicBezTo>
                      <a:pt x="78" y="92"/>
                      <a:pt x="71" y="89"/>
                      <a:pt x="71" y="87"/>
                    </a:cubicBezTo>
                    <a:cubicBezTo>
                      <a:pt x="71" y="85"/>
                      <a:pt x="76" y="85"/>
                      <a:pt x="76" y="83"/>
                    </a:cubicBezTo>
                    <a:cubicBezTo>
                      <a:pt x="76" y="80"/>
                      <a:pt x="73" y="80"/>
                      <a:pt x="72" y="78"/>
                    </a:cubicBezTo>
                    <a:cubicBezTo>
                      <a:pt x="70" y="77"/>
                      <a:pt x="73" y="75"/>
                      <a:pt x="73" y="74"/>
                    </a:cubicBezTo>
                    <a:cubicBezTo>
                      <a:pt x="73" y="73"/>
                      <a:pt x="69" y="73"/>
                      <a:pt x="69" y="72"/>
                    </a:cubicBezTo>
                    <a:cubicBezTo>
                      <a:pt x="69" y="71"/>
                      <a:pt x="71" y="71"/>
                      <a:pt x="71" y="69"/>
                    </a:cubicBezTo>
                    <a:cubicBezTo>
                      <a:pt x="70" y="68"/>
                      <a:pt x="68" y="65"/>
                      <a:pt x="69" y="63"/>
                    </a:cubicBezTo>
                    <a:cubicBezTo>
                      <a:pt x="71" y="61"/>
                      <a:pt x="75" y="63"/>
                      <a:pt x="72" y="58"/>
                    </a:cubicBezTo>
                    <a:cubicBezTo>
                      <a:pt x="69" y="54"/>
                      <a:pt x="65" y="48"/>
                      <a:pt x="64" y="46"/>
                    </a:cubicBezTo>
                    <a:cubicBezTo>
                      <a:pt x="64" y="45"/>
                      <a:pt x="65" y="43"/>
                      <a:pt x="67" y="42"/>
                    </a:cubicBezTo>
                    <a:cubicBezTo>
                      <a:pt x="68" y="41"/>
                      <a:pt x="72" y="37"/>
                      <a:pt x="72" y="36"/>
                    </a:cubicBezTo>
                    <a:cubicBezTo>
                      <a:pt x="72" y="34"/>
                      <a:pt x="67" y="30"/>
                      <a:pt x="66" y="30"/>
                    </a:cubicBezTo>
                    <a:cubicBezTo>
                      <a:pt x="65" y="29"/>
                      <a:pt x="62" y="29"/>
                      <a:pt x="61" y="27"/>
                    </a:cubicBezTo>
                    <a:cubicBezTo>
                      <a:pt x="60" y="24"/>
                      <a:pt x="59" y="24"/>
                      <a:pt x="60" y="22"/>
                    </a:cubicBezTo>
                    <a:cubicBezTo>
                      <a:pt x="61" y="21"/>
                      <a:pt x="61" y="19"/>
                      <a:pt x="61" y="18"/>
                    </a:cubicBezTo>
                    <a:cubicBezTo>
                      <a:pt x="61" y="17"/>
                      <a:pt x="64" y="18"/>
                      <a:pt x="64" y="16"/>
                    </a:cubicBezTo>
                    <a:cubicBezTo>
                      <a:pt x="64" y="15"/>
                      <a:pt x="65" y="14"/>
                      <a:pt x="66" y="13"/>
                    </a:cubicBezTo>
                    <a:cubicBezTo>
                      <a:pt x="66" y="11"/>
                      <a:pt x="66" y="9"/>
                      <a:pt x="66" y="8"/>
                    </a:cubicBezTo>
                    <a:cubicBezTo>
                      <a:pt x="66" y="6"/>
                      <a:pt x="59" y="5"/>
                      <a:pt x="58" y="3"/>
                    </a:cubicBezTo>
                    <a:cubicBezTo>
                      <a:pt x="56" y="0"/>
                      <a:pt x="52" y="1"/>
                      <a:pt x="51" y="3"/>
                    </a:cubicBezTo>
                    <a:cubicBezTo>
                      <a:pt x="50" y="4"/>
                      <a:pt x="43" y="2"/>
                      <a:pt x="43" y="4"/>
                    </a:cubicBezTo>
                    <a:cubicBezTo>
                      <a:pt x="43" y="7"/>
                      <a:pt x="38" y="7"/>
                      <a:pt x="38" y="10"/>
                    </a:cubicBezTo>
                    <a:cubicBezTo>
                      <a:pt x="38" y="12"/>
                      <a:pt x="40" y="17"/>
                      <a:pt x="37" y="17"/>
                    </a:cubicBezTo>
                    <a:cubicBezTo>
                      <a:pt x="33" y="16"/>
                      <a:pt x="35" y="18"/>
                      <a:pt x="33" y="21"/>
                    </a:cubicBezTo>
                    <a:cubicBezTo>
                      <a:pt x="31" y="24"/>
                      <a:pt x="31" y="19"/>
                      <a:pt x="29" y="20"/>
                    </a:cubicBezTo>
                    <a:cubicBezTo>
                      <a:pt x="26" y="21"/>
                      <a:pt x="24" y="18"/>
                      <a:pt x="22" y="20"/>
                    </a:cubicBezTo>
                    <a:cubicBezTo>
                      <a:pt x="21" y="22"/>
                      <a:pt x="18" y="20"/>
                      <a:pt x="14" y="19"/>
                    </a:cubicBezTo>
                    <a:cubicBezTo>
                      <a:pt x="10" y="19"/>
                      <a:pt x="8" y="13"/>
                      <a:pt x="5" y="13"/>
                    </a:cubicBezTo>
                    <a:cubicBezTo>
                      <a:pt x="3" y="13"/>
                      <a:pt x="1" y="14"/>
                      <a:pt x="0" y="17"/>
                    </a:cubicBezTo>
                    <a:cubicBezTo>
                      <a:pt x="3" y="19"/>
                      <a:pt x="4" y="21"/>
                      <a:pt x="8" y="23"/>
                    </a:cubicBezTo>
                    <a:cubicBezTo>
                      <a:pt x="13" y="25"/>
                      <a:pt x="20" y="27"/>
                      <a:pt x="20" y="30"/>
                    </a:cubicBezTo>
                    <a:cubicBezTo>
                      <a:pt x="19" y="33"/>
                      <a:pt x="18" y="37"/>
                      <a:pt x="20" y="38"/>
                    </a:cubicBezTo>
                    <a:cubicBezTo>
                      <a:pt x="22" y="39"/>
                      <a:pt x="20" y="44"/>
                      <a:pt x="22" y="45"/>
                    </a:cubicBezTo>
                    <a:cubicBezTo>
                      <a:pt x="24" y="46"/>
                      <a:pt x="24" y="52"/>
                      <a:pt x="22" y="52"/>
                    </a:cubicBezTo>
                    <a:cubicBezTo>
                      <a:pt x="20" y="52"/>
                      <a:pt x="22" y="55"/>
                      <a:pt x="23" y="56"/>
                    </a:cubicBezTo>
                    <a:cubicBezTo>
                      <a:pt x="24" y="57"/>
                      <a:pt x="24" y="58"/>
                      <a:pt x="24" y="60"/>
                    </a:cubicBezTo>
                    <a:cubicBezTo>
                      <a:pt x="27" y="61"/>
                      <a:pt x="29" y="62"/>
                      <a:pt x="31" y="63"/>
                    </a:cubicBezTo>
                    <a:cubicBezTo>
                      <a:pt x="34" y="64"/>
                      <a:pt x="34" y="66"/>
                      <a:pt x="34" y="69"/>
                    </a:cubicBezTo>
                    <a:cubicBezTo>
                      <a:pt x="34" y="71"/>
                      <a:pt x="34" y="73"/>
                      <a:pt x="32" y="72"/>
                    </a:cubicBezTo>
                    <a:cubicBezTo>
                      <a:pt x="31" y="71"/>
                      <a:pt x="29" y="72"/>
                      <a:pt x="28" y="75"/>
                    </a:cubicBezTo>
                    <a:cubicBezTo>
                      <a:pt x="27" y="79"/>
                      <a:pt x="22" y="83"/>
                      <a:pt x="20" y="83"/>
                    </a:cubicBezTo>
                    <a:cubicBezTo>
                      <a:pt x="17" y="84"/>
                      <a:pt x="17" y="86"/>
                      <a:pt x="15" y="87"/>
                    </a:cubicBezTo>
                    <a:cubicBezTo>
                      <a:pt x="13" y="88"/>
                      <a:pt x="11" y="89"/>
                      <a:pt x="11" y="91"/>
                    </a:cubicBezTo>
                    <a:cubicBezTo>
                      <a:pt x="11" y="94"/>
                      <a:pt x="7" y="94"/>
                      <a:pt x="5" y="94"/>
                    </a:cubicBezTo>
                    <a:cubicBezTo>
                      <a:pt x="3" y="94"/>
                      <a:pt x="3" y="98"/>
                      <a:pt x="1" y="99"/>
                    </a:cubicBezTo>
                    <a:cubicBezTo>
                      <a:pt x="0" y="100"/>
                      <a:pt x="0" y="102"/>
                      <a:pt x="2" y="104"/>
                    </a:cubicBezTo>
                    <a:cubicBezTo>
                      <a:pt x="3" y="106"/>
                      <a:pt x="2" y="108"/>
                      <a:pt x="3" y="109"/>
                    </a:cubicBezTo>
                    <a:cubicBezTo>
                      <a:pt x="3" y="111"/>
                      <a:pt x="6" y="115"/>
                      <a:pt x="4" y="119"/>
                    </a:cubicBezTo>
                    <a:cubicBezTo>
                      <a:pt x="2" y="122"/>
                      <a:pt x="0" y="127"/>
                      <a:pt x="2" y="127"/>
                    </a:cubicBezTo>
                    <a:cubicBezTo>
                      <a:pt x="3" y="126"/>
                      <a:pt x="7" y="130"/>
                      <a:pt x="9" y="130"/>
                    </a:cubicBezTo>
                    <a:cubicBezTo>
                      <a:pt x="12" y="130"/>
                      <a:pt x="12" y="133"/>
                      <a:pt x="14" y="132"/>
                    </a:cubicBezTo>
                    <a:cubicBezTo>
                      <a:pt x="16" y="132"/>
                      <a:pt x="16" y="135"/>
                      <a:pt x="23" y="134"/>
                    </a:cubicBezTo>
                    <a:cubicBezTo>
                      <a:pt x="30" y="134"/>
                      <a:pt x="43" y="129"/>
                      <a:pt x="48" y="129"/>
                    </a:cubicBezTo>
                    <a:cubicBezTo>
                      <a:pt x="51" y="129"/>
                      <a:pt x="53" y="128"/>
                      <a:pt x="55" y="128"/>
                    </a:cubicBezTo>
                    <a:cubicBezTo>
                      <a:pt x="56" y="126"/>
                      <a:pt x="58" y="124"/>
                      <a:pt x="59" y="123"/>
                    </a:cubicBezTo>
                    <a:cubicBezTo>
                      <a:pt x="62" y="120"/>
                      <a:pt x="69" y="117"/>
                      <a:pt x="71" y="11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7" name="Google Shape;1127;p42"/>
              <p:cNvSpPr/>
              <p:nvPr/>
            </p:nvSpPr>
            <p:spPr>
              <a:xfrm>
                <a:off x="5554606" y="3466200"/>
                <a:ext cx="391474" cy="313681"/>
              </a:xfrm>
              <a:custGeom>
                <a:avLst/>
                <a:gdLst/>
                <a:ahLst/>
                <a:cxnLst/>
                <a:rect l="l" t="t" r="r" b="b"/>
                <a:pathLst>
                  <a:path w="170" h="136" extrusionOk="0">
                    <a:moveTo>
                      <a:pt x="102" y="28"/>
                    </a:moveTo>
                    <a:cubicBezTo>
                      <a:pt x="102" y="28"/>
                      <a:pt x="90" y="27"/>
                      <a:pt x="88" y="27"/>
                    </a:cubicBezTo>
                    <a:cubicBezTo>
                      <a:pt x="86" y="27"/>
                      <a:pt x="81" y="26"/>
                      <a:pt x="78" y="23"/>
                    </a:cubicBezTo>
                    <a:cubicBezTo>
                      <a:pt x="75" y="21"/>
                      <a:pt x="61" y="10"/>
                      <a:pt x="59" y="9"/>
                    </a:cubicBezTo>
                    <a:cubicBezTo>
                      <a:pt x="56" y="8"/>
                      <a:pt x="46" y="0"/>
                      <a:pt x="43" y="0"/>
                    </a:cubicBezTo>
                    <a:cubicBezTo>
                      <a:pt x="40" y="0"/>
                      <a:pt x="40" y="0"/>
                      <a:pt x="36" y="0"/>
                    </a:cubicBezTo>
                    <a:cubicBezTo>
                      <a:pt x="33" y="0"/>
                      <a:pt x="34" y="2"/>
                      <a:pt x="28" y="2"/>
                    </a:cubicBezTo>
                    <a:cubicBezTo>
                      <a:pt x="22" y="3"/>
                      <a:pt x="18" y="7"/>
                      <a:pt x="20" y="7"/>
                    </a:cubicBezTo>
                    <a:cubicBezTo>
                      <a:pt x="22" y="8"/>
                      <a:pt x="28" y="14"/>
                      <a:pt x="26" y="14"/>
                    </a:cubicBezTo>
                    <a:cubicBezTo>
                      <a:pt x="24" y="15"/>
                      <a:pt x="24" y="18"/>
                      <a:pt x="21" y="18"/>
                    </a:cubicBezTo>
                    <a:cubicBezTo>
                      <a:pt x="19" y="18"/>
                      <a:pt x="16" y="19"/>
                      <a:pt x="16" y="21"/>
                    </a:cubicBezTo>
                    <a:cubicBezTo>
                      <a:pt x="16" y="22"/>
                      <a:pt x="13" y="26"/>
                      <a:pt x="10" y="25"/>
                    </a:cubicBezTo>
                    <a:cubicBezTo>
                      <a:pt x="8" y="25"/>
                      <a:pt x="5" y="23"/>
                      <a:pt x="2" y="22"/>
                    </a:cubicBezTo>
                    <a:cubicBezTo>
                      <a:pt x="1" y="24"/>
                      <a:pt x="1" y="24"/>
                      <a:pt x="1" y="24"/>
                    </a:cubicBezTo>
                    <a:cubicBezTo>
                      <a:pt x="1" y="26"/>
                      <a:pt x="1" y="26"/>
                      <a:pt x="1" y="26"/>
                    </a:cubicBezTo>
                    <a:cubicBezTo>
                      <a:pt x="1" y="28"/>
                      <a:pt x="0" y="35"/>
                      <a:pt x="2" y="35"/>
                    </a:cubicBezTo>
                    <a:cubicBezTo>
                      <a:pt x="4" y="36"/>
                      <a:pt x="5" y="39"/>
                      <a:pt x="9" y="43"/>
                    </a:cubicBezTo>
                    <a:cubicBezTo>
                      <a:pt x="12" y="47"/>
                      <a:pt x="20" y="59"/>
                      <a:pt x="20" y="61"/>
                    </a:cubicBezTo>
                    <a:cubicBezTo>
                      <a:pt x="20" y="64"/>
                      <a:pt x="22" y="67"/>
                      <a:pt x="26" y="70"/>
                    </a:cubicBezTo>
                    <a:cubicBezTo>
                      <a:pt x="31" y="74"/>
                      <a:pt x="31" y="77"/>
                      <a:pt x="34" y="79"/>
                    </a:cubicBezTo>
                    <a:cubicBezTo>
                      <a:pt x="36" y="81"/>
                      <a:pt x="36" y="84"/>
                      <a:pt x="36" y="88"/>
                    </a:cubicBezTo>
                    <a:cubicBezTo>
                      <a:pt x="36" y="93"/>
                      <a:pt x="38" y="99"/>
                      <a:pt x="42" y="102"/>
                    </a:cubicBezTo>
                    <a:cubicBezTo>
                      <a:pt x="47" y="104"/>
                      <a:pt x="50" y="107"/>
                      <a:pt x="52" y="112"/>
                    </a:cubicBezTo>
                    <a:cubicBezTo>
                      <a:pt x="54" y="118"/>
                      <a:pt x="56" y="122"/>
                      <a:pt x="59" y="125"/>
                    </a:cubicBezTo>
                    <a:cubicBezTo>
                      <a:pt x="62" y="127"/>
                      <a:pt x="60" y="129"/>
                      <a:pt x="62" y="131"/>
                    </a:cubicBezTo>
                    <a:cubicBezTo>
                      <a:pt x="62" y="132"/>
                      <a:pt x="64" y="134"/>
                      <a:pt x="64" y="136"/>
                    </a:cubicBezTo>
                    <a:cubicBezTo>
                      <a:pt x="66" y="134"/>
                      <a:pt x="68" y="134"/>
                      <a:pt x="68" y="133"/>
                    </a:cubicBezTo>
                    <a:cubicBezTo>
                      <a:pt x="68" y="133"/>
                      <a:pt x="67" y="130"/>
                      <a:pt x="68" y="129"/>
                    </a:cubicBezTo>
                    <a:cubicBezTo>
                      <a:pt x="68" y="128"/>
                      <a:pt x="70" y="127"/>
                      <a:pt x="71" y="126"/>
                    </a:cubicBezTo>
                    <a:cubicBezTo>
                      <a:pt x="73" y="126"/>
                      <a:pt x="74" y="128"/>
                      <a:pt x="77" y="127"/>
                    </a:cubicBezTo>
                    <a:cubicBezTo>
                      <a:pt x="80" y="127"/>
                      <a:pt x="86" y="127"/>
                      <a:pt x="87" y="128"/>
                    </a:cubicBezTo>
                    <a:cubicBezTo>
                      <a:pt x="88" y="129"/>
                      <a:pt x="96" y="128"/>
                      <a:pt x="98" y="130"/>
                    </a:cubicBezTo>
                    <a:cubicBezTo>
                      <a:pt x="100" y="131"/>
                      <a:pt x="102" y="131"/>
                      <a:pt x="104" y="128"/>
                    </a:cubicBezTo>
                    <a:cubicBezTo>
                      <a:pt x="105" y="125"/>
                      <a:pt x="115" y="118"/>
                      <a:pt x="116" y="117"/>
                    </a:cubicBezTo>
                    <a:cubicBezTo>
                      <a:pt x="118" y="116"/>
                      <a:pt x="128" y="117"/>
                      <a:pt x="132" y="116"/>
                    </a:cubicBezTo>
                    <a:cubicBezTo>
                      <a:pt x="136" y="115"/>
                      <a:pt x="163" y="106"/>
                      <a:pt x="165" y="105"/>
                    </a:cubicBezTo>
                    <a:cubicBezTo>
                      <a:pt x="166" y="105"/>
                      <a:pt x="170" y="90"/>
                      <a:pt x="170" y="89"/>
                    </a:cubicBezTo>
                    <a:cubicBezTo>
                      <a:pt x="170" y="87"/>
                      <a:pt x="168" y="83"/>
                      <a:pt x="166" y="83"/>
                    </a:cubicBezTo>
                    <a:cubicBezTo>
                      <a:pt x="164" y="83"/>
                      <a:pt x="147" y="81"/>
                      <a:pt x="146" y="81"/>
                    </a:cubicBezTo>
                    <a:cubicBezTo>
                      <a:pt x="145" y="80"/>
                      <a:pt x="140" y="77"/>
                      <a:pt x="140" y="72"/>
                    </a:cubicBezTo>
                    <a:cubicBezTo>
                      <a:pt x="138" y="71"/>
                      <a:pt x="137" y="69"/>
                      <a:pt x="136" y="67"/>
                    </a:cubicBezTo>
                    <a:cubicBezTo>
                      <a:pt x="134" y="67"/>
                      <a:pt x="131" y="67"/>
                      <a:pt x="130" y="62"/>
                    </a:cubicBezTo>
                    <a:cubicBezTo>
                      <a:pt x="128" y="61"/>
                      <a:pt x="124" y="55"/>
                      <a:pt x="125" y="54"/>
                    </a:cubicBezTo>
                    <a:cubicBezTo>
                      <a:pt x="127" y="52"/>
                      <a:pt x="124" y="47"/>
                      <a:pt x="122" y="45"/>
                    </a:cubicBezTo>
                    <a:cubicBezTo>
                      <a:pt x="119" y="42"/>
                      <a:pt x="114" y="38"/>
                      <a:pt x="113" y="35"/>
                    </a:cubicBezTo>
                    <a:cubicBezTo>
                      <a:pt x="113" y="35"/>
                      <a:pt x="113" y="33"/>
                      <a:pt x="112" y="32"/>
                    </a:cubicBezTo>
                    <a:cubicBezTo>
                      <a:pt x="106" y="32"/>
                      <a:pt x="106" y="32"/>
                      <a:pt x="106" y="32"/>
                    </a:cubicBezTo>
                    <a:lnTo>
                      <a:pt x="102" y="28"/>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8" name="Google Shape;1128;p42"/>
              <p:cNvSpPr/>
              <p:nvPr/>
            </p:nvSpPr>
            <p:spPr>
              <a:xfrm>
                <a:off x="5877070" y="3609238"/>
                <a:ext cx="150567" cy="165624"/>
              </a:xfrm>
              <a:custGeom>
                <a:avLst/>
                <a:gdLst/>
                <a:ahLst/>
                <a:cxnLst/>
                <a:rect l="l" t="t" r="r" b="b"/>
                <a:pathLst>
                  <a:path w="65" h="72" extrusionOk="0">
                    <a:moveTo>
                      <a:pt x="32" y="2"/>
                    </a:moveTo>
                    <a:cubicBezTo>
                      <a:pt x="32" y="8"/>
                      <a:pt x="32" y="8"/>
                      <a:pt x="32" y="8"/>
                    </a:cubicBezTo>
                    <a:cubicBezTo>
                      <a:pt x="27" y="14"/>
                      <a:pt x="27" y="14"/>
                      <a:pt x="27" y="14"/>
                    </a:cubicBezTo>
                    <a:cubicBezTo>
                      <a:pt x="24" y="21"/>
                      <a:pt x="24" y="21"/>
                      <a:pt x="24" y="21"/>
                    </a:cubicBezTo>
                    <a:cubicBezTo>
                      <a:pt x="25" y="21"/>
                      <a:pt x="26" y="21"/>
                      <a:pt x="26" y="21"/>
                    </a:cubicBezTo>
                    <a:cubicBezTo>
                      <a:pt x="28" y="21"/>
                      <a:pt x="30" y="25"/>
                      <a:pt x="30" y="27"/>
                    </a:cubicBezTo>
                    <a:cubicBezTo>
                      <a:pt x="30" y="28"/>
                      <a:pt x="26" y="43"/>
                      <a:pt x="25" y="43"/>
                    </a:cubicBezTo>
                    <a:cubicBezTo>
                      <a:pt x="24" y="44"/>
                      <a:pt x="9" y="49"/>
                      <a:pt x="0" y="52"/>
                    </a:cubicBezTo>
                    <a:cubicBezTo>
                      <a:pt x="2" y="56"/>
                      <a:pt x="6" y="65"/>
                      <a:pt x="10" y="72"/>
                    </a:cubicBezTo>
                    <a:cubicBezTo>
                      <a:pt x="10" y="72"/>
                      <a:pt x="11" y="72"/>
                      <a:pt x="12" y="71"/>
                    </a:cubicBezTo>
                    <a:cubicBezTo>
                      <a:pt x="16" y="68"/>
                      <a:pt x="21" y="70"/>
                      <a:pt x="25" y="69"/>
                    </a:cubicBezTo>
                    <a:cubicBezTo>
                      <a:pt x="28" y="68"/>
                      <a:pt x="25" y="65"/>
                      <a:pt x="28" y="63"/>
                    </a:cubicBezTo>
                    <a:cubicBezTo>
                      <a:pt x="31" y="60"/>
                      <a:pt x="35" y="62"/>
                      <a:pt x="37" y="61"/>
                    </a:cubicBezTo>
                    <a:cubicBezTo>
                      <a:pt x="38" y="60"/>
                      <a:pt x="39" y="55"/>
                      <a:pt x="42" y="54"/>
                    </a:cubicBezTo>
                    <a:cubicBezTo>
                      <a:pt x="45" y="53"/>
                      <a:pt x="47" y="53"/>
                      <a:pt x="47" y="51"/>
                    </a:cubicBezTo>
                    <a:cubicBezTo>
                      <a:pt x="47" y="49"/>
                      <a:pt x="47" y="41"/>
                      <a:pt x="50" y="40"/>
                    </a:cubicBezTo>
                    <a:cubicBezTo>
                      <a:pt x="52" y="40"/>
                      <a:pt x="56" y="37"/>
                      <a:pt x="56" y="36"/>
                    </a:cubicBezTo>
                    <a:cubicBezTo>
                      <a:pt x="56" y="34"/>
                      <a:pt x="61" y="29"/>
                      <a:pt x="63" y="26"/>
                    </a:cubicBezTo>
                    <a:cubicBezTo>
                      <a:pt x="65" y="24"/>
                      <a:pt x="65" y="22"/>
                      <a:pt x="62" y="22"/>
                    </a:cubicBezTo>
                    <a:cubicBezTo>
                      <a:pt x="60" y="22"/>
                      <a:pt x="57" y="15"/>
                      <a:pt x="56" y="14"/>
                    </a:cubicBezTo>
                    <a:cubicBezTo>
                      <a:pt x="55" y="12"/>
                      <a:pt x="48" y="13"/>
                      <a:pt x="42" y="9"/>
                    </a:cubicBezTo>
                    <a:cubicBezTo>
                      <a:pt x="40" y="7"/>
                      <a:pt x="39" y="3"/>
                      <a:pt x="38" y="0"/>
                    </a:cubicBezTo>
                    <a:cubicBezTo>
                      <a:pt x="35" y="2"/>
                      <a:pt x="35" y="2"/>
                      <a:pt x="35" y="2"/>
                    </a:cubicBezTo>
                    <a:lnTo>
                      <a:pt x="32" y="2"/>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29" name="Google Shape;1129;p42"/>
              <p:cNvSpPr/>
              <p:nvPr/>
            </p:nvSpPr>
            <p:spPr>
              <a:xfrm>
                <a:off x="5854485" y="3587908"/>
                <a:ext cx="20076" cy="32623"/>
              </a:xfrm>
              <a:custGeom>
                <a:avLst/>
                <a:gdLst/>
                <a:ahLst/>
                <a:cxnLst/>
                <a:rect l="l" t="t" r="r" b="b"/>
                <a:pathLst>
                  <a:path w="9" h="14" extrusionOk="0">
                    <a:moveTo>
                      <a:pt x="6" y="14"/>
                    </a:moveTo>
                    <a:cubicBezTo>
                      <a:pt x="6" y="13"/>
                      <a:pt x="6" y="12"/>
                      <a:pt x="6" y="12"/>
                    </a:cubicBezTo>
                    <a:cubicBezTo>
                      <a:pt x="8" y="9"/>
                      <a:pt x="9" y="2"/>
                      <a:pt x="5" y="1"/>
                    </a:cubicBezTo>
                    <a:cubicBezTo>
                      <a:pt x="2" y="0"/>
                      <a:pt x="0" y="7"/>
                      <a:pt x="0" y="9"/>
                    </a:cubicBezTo>
                    <a:cubicBezTo>
                      <a:pt x="0" y="9"/>
                      <a:pt x="0" y="9"/>
                      <a:pt x="0" y="9"/>
                    </a:cubicBezTo>
                    <a:cubicBezTo>
                      <a:pt x="1" y="14"/>
                      <a:pt x="4" y="14"/>
                      <a:pt x="6"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0" name="Google Shape;1130;p42"/>
              <p:cNvSpPr/>
              <p:nvPr/>
            </p:nvSpPr>
            <p:spPr>
              <a:xfrm>
                <a:off x="5877070" y="3586653"/>
                <a:ext cx="87831" cy="71519"/>
              </a:xfrm>
              <a:custGeom>
                <a:avLst/>
                <a:gdLst/>
                <a:ahLst/>
                <a:cxnLst/>
                <a:rect l="l" t="t" r="r" b="b"/>
                <a:pathLst>
                  <a:path w="38" h="31" extrusionOk="0">
                    <a:moveTo>
                      <a:pt x="6" y="29"/>
                    </a:moveTo>
                    <a:cubicBezTo>
                      <a:pt x="7" y="29"/>
                      <a:pt x="19" y="31"/>
                      <a:pt x="24" y="31"/>
                    </a:cubicBezTo>
                    <a:cubicBezTo>
                      <a:pt x="27" y="24"/>
                      <a:pt x="27" y="24"/>
                      <a:pt x="27" y="24"/>
                    </a:cubicBezTo>
                    <a:cubicBezTo>
                      <a:pt x="32" y="18"/>
                      <a:pt x="32" y="18"/>
                      <a:pt x="32" y="18"/>
                    </a:cubicBezTo>
                    <a:cubicBezTo>
                      <a:pt x="32" y="12"/>
                      <a:pt x="32" y="12"/>
                      <a:pt x="32" y="12"/>
                    </a:cubicBezTo>
                    <a:cubicBezTo>
                      <a:pt x="35" y="12"/>
                      <a:pt x="35" y="12"/>
                      <a:pt x="35" y="12"/>
                    </a:cubicBezTo>
                    <a:cubicBezTo>
                      <a:pt x="38" y="10"/>
                      <a:pt x="38" y="10"/>
                      <a:pt x="38" y="10"/>
                    </a:cubicBezTo>
                    <a:cubicBezTo>
                      <a:pt x="37" y="5"/>
                      <a:pt x="37" y="0"/>
                      <a:pt x="36" y="0"/>
                    </a:cubicBezTo>
                    <a:cubicBezTo>
                      <a:pt x="34" y="0"/>
                      <a:pt x="28" y="6"/>
                      <a:pt x="26" y="11"/>
                    </a:cubicBezTo>
                    <a:cubicBezTo>
                      <a:pt x="24" y="15"/>
                      <a:pt x="17" y="19"/>
                      <a:pt x="11" y="18"/>
                    </a:cubicBezTo>
                    <a:cubicBezTo>
                      <a:pt x="5" y="17"/>
                      <a:pt x="3" y="19"/>
                      <a:pt x="1" y="20"/>
                    </a:cubicBezTo>
                    <a:cubicBezTo>
                      <a:pt x="1" y="21"/>
                      <a:pt x="0" y="21"/>
                      <a:pt x="0" y="20"/>
                    </a:cubicBezTo>
                    <a:cubicBezTo>
                      <a:pt x="0" y="25"/>
                      <a:pt x="5" y="28"/>
                      <a:pt x="6" y="2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1" name="Google Shape;1131;p42"/>
              <p:cNvSpPr/>
              <p:nvPr/>
            </p:nvSpPr>
            <p:spPr>
              <a:xfrm>
                <a:off x="6752869" y="3964326"/>
                <a:ext cx="360106" cy="112925"/>
              </a:xfrm>
              <a:custGeom>
                <a:avLst/>
                <a:gdLst/>
                <a:ahLst/>
                <a:cxnLst/>
                <a:rect l="l" t="t" r="r" b="b"/>
                <a:pathLst>
                  <a:path w="156" h="49" extrusionOk="0">
                    <a:moveTo>
                      <a:pt x="28" y="18"/>
                    </a:moveTo>
                    <a:cubicBezTo>
                      <a:pt x="28" y="12"/>
                      <a:pt x="23" y="13"/>
                      <a:pt x="22" y="9"/>
                    </a:cubicBezTo>
                    <a:cubicBezTo>
                      <a:pt x="20" y="6"/>
                      <a:pt x="18" y="8"/>
                      <a:pt x="18" y="5"/>
                    </a:cubicBezTo>
                    <a:cubicBezTo>
                      <a:pt x="18" y="5"/>
                      <a:pt x="17" y="5"/>
                      <a:pt x="17" y="4"/>
                    </a:cubicBezTo>
                    <a:cubicBezTo>
                      <a:pt x="14" y="5"/>
                      <a:pt x="15" y="7"/>
                      <a:pt x="15" y="7"/>
                    </a:cubicBezTo>
                    <a:cubicBezTo>
                      <a:pt x="14" y="8"/>
                      <a:pt x="8" y="8"/>
                      <a:pt x="8" y="7"/>
                    </a:cubicBezTo>
                    <a:cubicBezTo>
                      <a:pt x="8" y="5"/>
                      <a:pt x="7" y="2"/>
                      <a:pt x="4" y="2"/>
                    </a:cubicBezTo>
                    <a:cubicBezTo>
                      <a:pt x="3" y="2"/>
                      <a:pt x="1" y="1"/>
                      <a:pt x="0" y="2"/>
                    </a:cubicBezTo>
                    <a:cubicBezTo>
                      <a:pt x="2" y="6"/>
                      <a:pt x="2" y="10"/>
                      <a:pt x="2" y="14"/>
                    </a:cubicBezTo>
                    <a:cubicBezTo>
                      <a:pt x="2" y="19"/>
                      <a:pt x="9" y="26"/>
                      <a:pt x="10" y="29"/>
                    </a:cubicBezTo>
                    <a:cubicBezTo>
                      <a:pt x="11" y="32"/>
                      <a:pt x="13" y="33"/>
                      <a:pt x="18" y="37"/>
                    </a:cubicBezTo>
                    <a:cubicBezTo>
                      <a:pt x="22" y="40"/>
                      <a:pt x="32" y="45"/>
                      <a:pt x="33" y="45"/>
                    </a:cubicBezTo>
                    <a:cubicBezTo>
                      <a:pt x="35" y="44"/>
                      <a:pt x="31" y="36"/>
                      <a:pt x="28" y="33"/>
                    </a:cubicBezTo>
                    <a:cubicBezTo>
                      <a:pt x="25" y="30"/>
                      <a:pt x="28" y="23"/>
                      <a:pt x="28" y="18"/>
                    </a:cubicBezTo>
                    <a:close/>
                    <a:moveTo>
                      <a:pt x="149" y="9"/>
                    </a:moveTo>
                    <a:cubicBezTo>
                      <a:pt x="147" y="9"/>
                      <a:pt x="142" y="9"/>
                      <a:pt x="142" y="7"/>
                    </a:cubicBezTo>
                    <a:cubicBezTo>
                      <a:pt x="142" y="4"/>
                      <a:pt x="138" y="0"/>
                      <a:pt x="135" y="0"/>
                    </a:cubicBezTo>
                    <a:cubicBezTo>
                      <a:pt x="132" y="0"/>
                      <a:pt x="129" y="6"/>
                      <a:pt x="129" y="9"/>
                    </a:cubicBezTo>
                    <a:cubicBezTo>
                      <a:pt x="128" y="11"/>
                      <a:pt x="124" y="11"/>
                      <a:pt x="124" y="14"/>
                    </a:cubicBezTo>
                    <a:cubicBezTo>
                      <a:pt x="124" y="15"/>
                      <a:pt x="124" y="16"/>
                      <a:pt x="122" y="16"/>
                    </a:cubicBezTo>
                    <a:cubicBezTo>
                      <a:pt x="123" y="19"/>
                      <a:pt x="124" y="21"/>
                      <a:pt x="123" y="21"/>
                    </a:cubicBezTo>
                    <a:cubicBezTo>
                      <a:pt x="121" y="20"/>
                      <a:pt x="120" y="23"/>
                      <a:pt x="117" y="23"/>
                    </a:cubicBezTo>
                    <a:cubicBezTo>
                      <a:pt x="116" y="23"/>
                      <a:pt x="115" y="20"/>
                      <a:pt x="113" y="17"/>
                    </a:cubicBezTo>
                    <a:cubicBezTo>
                      <a:pt x="113" y="17"/>
                      <a:pt x="113" y="17"/>
                      <a:pt x="113" y="17"/>
                    </a:cubicBezTo>
                    <a:cubicBezTo>
                      <a:pt x="111" y="17"/>
                      <a:pt x="107" y="24"/>
                      <a:pt x="106" y="28"/>
                    </a:cubicBezTo>
                    <a:cubicBezTo>
                      <a:pt x="105" y="33"/>
                      <a:pt x="100" y="31"/>
                      <a:pt x="94" y="32"/>
                    </a:cubicBezTo>
                    <a:cubicBezTo>
                      <a:pt x="88" y="32"/>
                      <a:pt x="90" y="39"/>
                      <a:pt x="89" y="42"/>
                    </a:cubicBezTo>
                    <a:cubicBezTo>
                      <a:pt x="88" y="45"/>
                      <a:pt x="80" y="40"/>
                      <a:pt x="77" y="39"/>
                    </a:cubicBezTo>
                    <a:cubicBezTo>
                      <a:pt x="77" y="42"/>
                      <a:pt x="78" y="44"/>
                      <a:pt x="79" y="44"/>
                    </a:cubicBezTo>
                    <a:cubicBezTo>
                      <a:pt x="81" y="44"/>
                      <a:pt x="84" y="49"/>
                      <a:pt x="86" y="48"/>
                    </a:cubicBezTo>
                    <a:cubicBezTo>
                      <a:pt x="88" y="46"/>
                      <a:pt x="94" y="48"/>
                      <a:pt x="96" y="47"/>
                    </a:cubicBezTo>
                    <a:cubicBezTo>
                      <a:pt x="99" y="46"/>
                      <a:pt x="100" y="43"/>
                      <a:pt x="105" y="43"/>
                    </a:cubicBezTo>
                    <a:cubicBezTo>
                      <a:pt x="109" y="43"/>
                      <a:pt x="107" y="47"/>
                      <a:pt x="112" y="45"/>
                    </a:cubicBezTo>
                    <a:cubicBezTo>
                      <a:pt x="117" y="42"/>
                      <a:pt x="120" y="44"/>
                      <a:pt x="119" y="40"/>
                    </a:cubicBezTo>
                    <a:cubicBezTo>
                      <a:pt x="119" y="36"/>
                      <a:pt x="122" y="36"/>
                      <a:pt x="122" y="32"/>
                    </a:cubicBezTo>
                    <a:cubicBezTo>
                      <a:pt x="121" y="29"/>
                      <a:pt x="127" y="31"/>
                      <a:pt x="126" y="25"/>
                    </a:cubicBezTo>
                    <a:cubicBezTo>
                      <a:pt x="126" y="19"/>
                      <a:pt x="135" y="20"/>
                      <a:pt x="139" y="20"/>
                    </a:cubicBezTo>
                    <a:cubicBezTo>
                      <a:pt x="140" y="20"/>
                      <a:pt x="141" y="20"/>
                      <a:pt x="143" y="21"/>
                    </a:cubicBezTo>
                    <a:cubicBezTo>
                      <a:pt x="145" y="20"/>
                      <a:pt x="149" y="18"/>
                      <a:pt x="148" y="16"/>
                    </a:cubicBezTo>
                    <a:cubicBezTo>
                      <a:pt x="145" y="14"/>
                      <a:pt x="154" y="16"/>
                      <a:pt x="155" y="13"/>
                    </a:cubicBezTo>
                    <a:cubicBezTo>
                      <a:pt x="156" y="10"/>
                      <a:pt x="152" y="8"/>
                      <a:pt x="149" y="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2" name="Google Shape;1132;p42"/>
              <p:cNvSpPr/>
              <p:nvPr/>
            </p:nvSpPr>
            <p:spPr>
              <a:xfrm>
                <a:off x="7013852" y="4000713"/>
                <a:ext cx="25095" cy="16311"/>
              </a:xfrm>
              <a:custGeom>
                <a:avLst/>
                <a:gdLst/>
                <a:ahLst/>
                <a:cxnLst/>
                <a:rect l="l" t="t" r="r" b="b"/>
                <a:pathLst>
                  <a:path w="11" h="7" extrusionOk="0">
                    <a:moveTo>
                      <a:pt x="4" y="7"/>
                    </a:moveTo>
                    <a:cubicBezTo>
                      <a:pt x="7" y="7"/>
                      <a:pt x="8" y="4"/>
                      <a:pt x="10" y="5"/>
                    </a:cubicBezTo>
                    <a:cubicBezTo>
                      <a:pt x="11" y="5"/>
                      <a:pt x="10" y="3"/>
                      <a:pt x="9" y="0"/>
                    </a:cubicBezTo>
                    <a:cubicBezTo>
                      <a:pt x="8" y="1"/>
                      <a:pt x="6" y="1"/>
                      <a:pt x="6" y="2"/>
                    </a:cubicBezTo>
                    <a:cubicBezTo>
                      <a:pt x="6" y="4"/>
                      <a:pt x="2" y="1"/>
                      <a:pt x="0" y="1"/>
                    </a:cubicBezTo>
                    <a:cubicBezTo>
                      <a:pt x="2" y="4"/>
                      <a:pt x="3" y="7"/>
                      <a:pt x="4"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3" name="Google Shape;1133;p42"/>
              <p:cNvSpPr/>
              <p:nvPr/>
            </p:nvSpPr>
            <p:spPr>
              <a:xfrm>
                <a:off x="5632399" y="3353274"/>
                <a:ext cx="181935" cy="178171"/>
              </a:xfrm>
              <a:custGeom>
                <a:avLst/>
                <a:gdLst/>
                <a:ahLst/>
                <a:cxnLst/>
                <a:rect l="l" t="t" r="r" b="b"/>
                <a:pathLst>
                  <a:path w="79" h="77" extrusionOk="0">
                    <a:moveTo>
                      <a:pt x="66" y="69"/>
                    </a:moveTo>
                    <a:cubicBezTo>
                      <a:pt x="67" y="68"/>
                      <a:pt x="68" y="67"/>
                      <a:pt x="70" y="66"/>
                    </a:cubicBezTo>
                    <a:cubicBezTo>
                      <a:pt x="72" y="66"/>
                      <a:pt x="73" y="67"/>
                      <a:pt x="75" y="69"/>
                    </a:cubicBezTo>
                    <a:cubicBezTo>
                      <a:pt x="76" y="69"/>
                      <a:pt x="78" y="68"/>
                      <a:pt x="79" y="68"/>
                    </a:cubicBezTo>
                    <a:cubicBezTo>
                      <a:pt x="77" y="65"/>
                      <a:pt x="74" y="63"/>
                      <a:pt x="74" y="61"/>
                    </a:cubicBezTo>
                    <a:cubicBezTo>
                      <a:pt x="75" y="59"/>
                      <a:pt x="72" y="57"/>
                      <a:pt x="71" y="56"/>
                    </a:cubicBezTo>
                    <a:cubicBezTo>
                      <a:pt x="71" y="54"/>
                      <a:pt x="73" y="52"/>
                      <a:pt x="72" y="50"/>
                    </a:cubicBezTo>
                    <a:cubicBezTo>
                      <a:pt x="71" y="49"/>
                      <a:pt x="70" y="46"/>
                      <a:pt x="68" y="46"/>
                    </a:cubicBezTo>
                    <a:cubicBezTo>
                      <a:pt x="66" y="45"/>
                      <a:pt x="59" y="42"/>
                      <a:pt x="59" y="40"/>
                    </a:cubicBezTo>
                    <a:cubicBezTo>
                      <a:pt x="60" y="37"/>
                      <a:pt x="57" y="36"/>
                      <a:pt x="56" y="35"/>
                    </a:cubicBezTo>
                    <a:cubicBezTo>
                      <a:pt x="54" y="35"/>
                      <a:pt x="53" y="29"/>
                      <a:pt x="55" y="28"/>
                    </a:cubicBezTo>
                    <a:cubicBezTo>
                      <a:pt x="56" y="27"/>
                      <a:pt x="56" y="22"/>
                      <a:pt x="58" y="22"/>
                    </a:cubicBezTo>
                    <a:cubicBezTo>
                      <a:pt x="60" y="22"/>
                      <a:pt x="58" y="19"/>
                      <a:pt x="59" y="17"/>
                    </a:cubicBezTo>
                    <a:cubicBezTo>
                      <a:pt x="59" y="15"/>
                      <a:pt x="57" y="14"/>
                      <a:pt x="56" y="14"/>
                    </a:cubicBezTo>
                    <a:cubicBezTo>
                      <a:pt x="54" y="14"/>
                      <a:pt x="51" y="11"/>
                      <a:pt x="51" y="9"/>
                    </a:cubicBezTo>
                    <a:cubicBezTo>
                      <a:pt x="51" y="7"/>
                      <a:pt x="48" y="4"/>
                      <a:pt x="48" y="3"/>
                    </a:cubicBezTo>
                    <a:cubicBezTo>
                      <a:pt x="48" y="7"/>
                      <a:pt x="42" y="1"/>
                      <a:pt x="40" y="1"/>
                    </a:cubicBezTo>
                    <a:cubicBezTo>
                      <a:pt x="38" y="2"/>
                      <a:pt x="36" y="0"/>
                      <a:pt x="33" y="0"/>
                    </a:cubicBezTo>
                    <a:cubicBezTo>
                      <a:pt x="30" y="0"/>
                      <a:pt x="30" y="2"/>
                      <a:pt x="29" y="3"/>
                    </a:cubicBezTo>
                    <a:cubicBezTo>
                      <a:pt x="29" y="3"/>
                      <a:pt x="29" y="3"/>
                      <a:pt x="29" y="3"/>
                    </a:cubicBezTo>
                    <a:cubicBezTo>
                      <a:pt x="24" y="6"/>
                      <a:pt x="24" y="6"/>
                      <a:pt x="24" y="6"/>
                    </a:cubicBezTo>
                    <a:cubicBezTo>
                      <a:pt x="24" y="6"/>
                      <a:pt x="20" y="8"/>
                      <a:pt x="19" y="10"/>
                    </a:cubicBezTo>
                    <a:cubicBezTo>
                      <a:pt x="18" y="13"/>
                      <a:pt x="21" y="15"/>
                      <a:pt x="20" y="17"/>
                    </a:cubicBezTo>
                    <a:cubicBezTo>
                      <a:pt x="19" y="18"/>
                      <a:pt x="19" y="22"/>
                      <a:pt x="19" y="23"/>
                    </a:cubicBezTo>
                    <a:cubicBezTo>
                      <a:pt x="20" y="24"/>
                      <a:pt x="17" y="28"/>
                      <a:pt x="17" y="28"/>
                    </a:cubicBezTo>
                    <a:cubicBezTo>
                      <a:pt x="17" y="28"/>
                      <a:pt x="8" y="33"/>
                      <a:pt x="0" y="37"/>
                    </a:cubicBezTo>
                    <a:cubicBezTo>
                      <a:pt x="0" y="38"/>
                      <a:pt x="0" y="40"/>
                      <a:pt x="1" y="41"/>
                    </a:cubicBezTo>
                    <a:cubicBezTo>
                      <a:pt x="1" y="43"/>
                      <a:pt x="2" y="46"/>
                      <a:pt x="3" y="49"/>
                    </a:cubicBezTo>
                    <a:cubicBezTo>
                      <a:pt x="6" y="49"/>
                      <a:pt x="6" y="49"/>
                      <a:pt x="9" y="49"/>
                    </a:cubicBezTo>
                    <a:cubicBezTo>
                      <a:pt x="12" y="49"/>
                      <a:pt x="22" y="57"/>
                      <a:pt x="25" y="58"/>
                    </a:cubicBezTo>
                    <a:cubicBezTo>
                      <a:pt x="27" y="59"/>
                      <a:pt x="41" y="70"/>
                      <a:pt x="44" y="72"/>
                    </a:cubicBezTo>
                    <a:cubicBezTo>
                      <a:pt x="47" y="75"/>
                      <a:pt x="52" y="76"/>
                      <a:pt x="54" y="76"/>
                    </a:cubicBezTo>
                    <a:cubicBezTo>
                      <a:pt x="55" y="76"/>
                      <a:pt x="59" y="76"/>
                      <a:pt x="63" y="77"/>
                    </a:cubicBezTo>
                    <a:cubicBezTo>
                      <a:pt x="64" y="74"/>
                      <a:pt x="66" y="70"/>
                      <a:pt x="66" y="6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4" name="Google Shape;1134;p42"/>
              <p:cNvSpPr/>
              <p:nvPr/>
            </p:nvSpPr>
            <p:spPr>
              <a:xfrm>
                <a:off x="5777947" y="3505096"/>
                <a:ext cx="35132" cy="35132"/>
              </a:xfrm>
              <a:custGeom>
                <a:avLst/>
                <a:gdLst/>
                <a:ahLst/>
                <a:cxnLst/>
                <a:rect l="l" t="t" r="r" b="b"/>
                <a:pathLst>
                  <a:path w="15" h="15" extrusionOk="0">
                    <a:moveTo>
                      <a:pt x="5" y="11"/>
                    </a:moveTo>
                    <a:cubicBezTo>
                      <a:pt x="9" y="15"/>
                      <a:pt x="9" y="15"/>
                      <a:pt x="9" y="15"/>
                    </a:cubicBezTo>
                    <a:cubicBezTo>
                      <a:pt x="15" y="15"/>
                      <a:pt x="15" y="15"/>
                      <a:pt x="15" y="15"/>
                    </a:cubicBezTo>
                    <a:cubicBezTo>
                      <a:pt x="14" y="11"/>
                      <a:pt x="12" y="6"/>
                      <a:pt x="12" y="5"/>
                    </a:cubicBezTo>
                    <a:cubicBezTo>
                      <a:pt x="12" y="4"/>
                      <a:pt x="12" y="4"/>
                      <a:pt x="12" y="3"/>
                    </a:cubicBezTo>
                    <a:cubicBezTo>
                      <a:pt x="10" y="1"/>
                      <a:pt x="9" y="0"/>
                      <a:pt x="7" y="0"/>
                    </a:cubicBezTo>
                    <a:cubicBezTo>
                      <a:pt x="5" y="1"/>
                      <a:pt x="4" y="2"/>
                      <a:pt x="3" y="3"/>
                    </a:cubicBezTo>
                    <a:cubicBezTo>
                      <a:pt x="3" y="4"/>
                      <a:pt x="1" y="8"/>
                      <a:pt x="0" y="11"/>
                    </a:cubicBezTo>
                    <a:cubicBezTo>
                      <a:pt x="3" y="11"/>
                      <a:pt x="5" y="11"/>
                      <a:pt x="5" y="1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5" name="Google Shape;1135;p42"/>
              <p:cNvSpPr/>
              <p:nvPr/>
            </p:nvSpPr>
            <p:spPr>
              <a:xfrm>
                <a:off x="4830629" y="3039593"/>
                <a:ext cx="272276" cy="225851"/>
              </a:xfrm>
              <a:custGeom>
                <a:avLst/>
                <a:gdLst/>
                <a:ahLst/>
                <a:cxnLst/>
                <a:rect l="l" t="t" r="r" b="b"/>
                <a:pathLst>
                  <a:path w="118" h="98" extrusionOk="0">
                    <a:moveTo>
                      <a:pt x="104" y="22"/>
                    </a:moveTo>
                    <a:cubicBezTo>
                      <a:pt x="103" y="22"/>
                      <a:pt x="102" y="21"/>
                      <a:pt x="99" y="21"/>
                    </a:cubicBezTo>
                    <a:cubicBezTo>
                      <a:pt x="97" y="21"/>
                      <a:pt x="95" y="20"/>
                      <a:pt x="94" y="18"/>
                    </a:cubicBezTo>
                    <a:cubicBezTo>
                      <a:pt x="93" y="17"/>
                      <a:pt x="88" y="16"/>
                      <a:pt x="86" y="17"/>
                    </a:cubicBezTo>
                    <a:cubicBezTo>
                      <a:pt x="84" y="17"/>
                      <a:pt x="83" y="14"/>
                      <a:pt x="82" y="14"/>
                    </a:cubicBezTo>
                    <a:cubicBezTo>
                      <a:pt x="80" y="14"/>
                      <a:pt x="79" y="12"/>
                      <a:pt x="79" y="10"/>
                    </a:cubicBezTo>
                    <a:cubicBezTo>
                      <a:pt x="79" y="9"/>
                      <a:pt x="77" y="11"/>
                      <a:pt x="76" y="12"/>
                    </a:cubicBezTo>
                    <a:cubicBezTo>
                      <a:pt x="74" y="13"/>
                      <a:pt x="74" y="10"/>
                      <a:pt x="73" y="9"/>
                    </a:cubicBezTo>
                    <a:cubicBezTo>
                      <a:pt x="73" y="8"/>
                      <a:pt x="70" y="7"/>
                      <a:pt x="68" y="6"/>
                    </a:cubicBezTo>
                    <a:cubicBezTo>
                      <a:pt x="67" y="5"/>
                      <a:pt x="65" y="3"/>
                      <a:pt x="64" y="4"/>
                    </a:cubicBezTo>
                    <a:cubicBezTo>
                      <a:pt x="64" y="5"/>
                      <a:pt x="62" y="2"/>
                      <a:pt x="62" y="1"/>
                    </a:cubicBezTo>
                    <a:cubicBezTo>
                      <a:pt x="61" y="0"/>
                      <a:pt x="61" y="0"/>
                      <a:pt x="60" y="0"/>
                    </a:cubicBezTo>
                    <a:cubicBezTo>
                      <a:pt x="60" y="0"/>
                      <a:pt x="59" y="0"/>
                      <a:pt x="59" y="0"/>
                    </a:cubicBezTo>
                    <a:cubicBezTo>
                      <a:pt x="56" y="0"/>
                      <a:pt x="53" y="2"/>
                      <a:pt x="54" y="7"/>
                    </a:cubicBezTo>
                    <a:cubicBezTo>
                      <a:pt x="54" y="12"/>
                      <a:pt x="50" y="12"/>
                      <a:pt x="45" y="12"/>
                    </a:cubicBezTo>
                    <a:cubicBezTo>
                      <a:pt x="41" y="13"/>
                      <a:pt x="42" y="17"/>
                      <a:pt x="40" y="18"/>
                    </a:cubicBezTo>
                    <a:cubicBezTo>
                      <a:pt x="38" y="20"/>
                      <a:pt x="31" y="17"/>
                      <a:pt x="30" y="15"/>
                    </a:cubicBezTo>
                    <a:cubicBezTo>
                      <a:pt x="29" y="12"/>
                      <a:pt x="23" y="15"/>
                      <a:pt x="25" y="18"/>
                    </a:cubicBezTo>
                    <a:cubicBezTo>
                      <a:pt x="28" y="21"/>
                      <a:pt x="28" y="25"/>
                      <a:pt x="27" y="26"/>
                    </a:cubicBezTo>
                    <a:cubicBezTo>
                      <a:pt x="25" y="28"/>
                      <a:pt x="22" y="24"/>
                      <a:pt x="20" y="26"/>
                    </a:cubicBezTo>
                    <a:cubicBezTo>
                      <a:pt x="17" y="28"/>
                      <a:pt x="17" y="25"/>
                      <a:pt x="15" y="24"/>
                    </a:cubicBezTo>
                    <a:cubicBezTo>
                      <a:pt x="12" y="23"/>
                      <a:pt x="11" y="25"/>
                      <a:pt x="7" y="24"/>
                    </a:cubicBezTo>
                    <a:cubicBezTo>
                      <a:pt x="3" y="24"/>
                      <a:pt x="0" y="26"/>
                      <a:pt x="2" y="28"/>
                    </a:cubicBezTo>
                    <a:cubicBezTo>
                      <a:pt x="3" y="30"/>
                      <a:pt x="2" y="32"/>
                      <a:pt x="3" y="33"/>
                    </a:cubicBezTo>
                    <a:cubicBezTo>
                      <a:pt x="4" y="35"/>
                      <a:pt x="9" y="35"/>
                      <a:pt x="13" y="37"/>
                    </a:cubicBezTo>
                    <a:cubicBezTo>
                      <a:pt x="18" y="39"/>
                      <a:pt x="18" y="37"/>
                      <a:pt x="21" y="39"/>
                    </a:cubicBezTo>
                    <a:cubicBezTo>
                      <a:pt x="23" y="40"/>
                      <a:pt x="23" y="39"/>
                      <a:pt x="23" y="42"/>
                    </a:cubicBezTo>
                    <a:cubicBezTo>
                      <a:pt x="23" y="45"/>
                      <a:pt x="25" y="48"/>
                      <a:pt x="29" y="49"/>
                    </a:cubicBezTo>
                    <a:cubicBezTo>
                      <a:pt x="33" y="50"/>
                      <a:pt x="30" y="53"/>
                      <a:pt x="32" y="55"/>
                    </a:cubicBezTo>
                    <a:cubicBezTo>
                      <a:pt x="33" y="58"/>
                      <a:pt x="30" y="62"/>
                      <a:pt x="30" y="65"/>
                    </a:cubicBezTo>
                    <a:cubicBezTo>
                      <a:pt x="31" y="68"/>
                      <a:pt x="28" y="79"/>
                      <a:pt x="27" y="79"/>
                    </a:cubicBezTo>
                    <a:cubicBezTo>
                      <a:pt x="26" y="80"/>
                      <a:pt x="26" y="80"/>
                      <a:pt x="26" y="80"/>
                    </a:cubicBezTo>
                    <a:cubicBezTo>
                      <a:pt x="28" y="80"/>
                      <a:pt x="30" y="81"/>
                      <a:pt x="31" y="82"/>
                    </a:cubicBezTo>
                    <a:cubicBezTo>
                      <a:pt x="32" y="83"/>
                      <a:pt x="36" y="84"/>
                      <a:pt x="38" y="86"/>
                    </a:cubicBezTo>
                    <a:cubicBezTo>
                      <a:pt x="41" y="87"/>
                      <a:pt x="45" y="87"/>
                      <a:pt x="45" y="85"/>
                    </a:cubicBezTo>
                    <a:cubicBezTo>
                      <a:pt x="45" y="83"/>
                      <a:pt x="47" y="84"/>
                      <a:pt x="49" y="86"/>
                    </a:cubicBezTo>
                    <a:cubicBezTo>
                      <a:pt x="50" y="87"/>
                      <a:pt x="56" y="88"/>
                      <a:pt x="58" y="88"/>
                    </a:cubicBezTo>
                    <a:cubicBezTo>
                      <a:pt x="60" y="89"/>
                      <a:pt x="64" y="88"/>
                      <a:pt x="66" y="88"/>
                    </a:cubicBezTo>
                    <a:cubicBezTo>
                      <a:pt x="66" y="88"/>
                      <a:pt x="66" y="87"/>
                      <a:pt x="66" y="86"/>
                    </a:cubicBezTo>
                    <a:cubicBezTo>
                      <a:pt x="64" y="82"/>
                      <a:pt x="69" y="79"/>
                      <a:pt x="73" y="78"/>
                    </a:cubicBezTo>
                    <a:cubicBezTo>
                      <a:pt x="77" y="78"/>
                      <a:pt x="85" y="80"/>
                      <a:pt x="87" y="82"/>
                    </a:cubicBezTo>
                    <a:cubicBezTo>
                      <a:pt x="90" y="83"/>
                      <a:pt x="93" y="83"/>
                      <a:pt x="97" y="79"/>
                    </a:cubicBezTo>
                    <a:cubicBezTo>
                      <a:pt x="99" y="76"/>
                      <a:pt x="100" y="76"/>
                      <a:pt x="102" y="75"/>
                    </a:cubicBezTo>
                    <a:cubicBezTo>
                      <a:pt x="102" y="74"/>
                      <a:pt x="102" y="73"/>
                      <a:pt x="103" y="73"/>
                    </a:cubicBezTo>
                    <a:cubicBezTo>
                      <a:pt x="103" y="71"/>
                      <a:pt x="101" y="71"/>
                      <a:pt x="99" y="71"/>
                    </a:cubicBezTo>
                    <a:cubicBezTo>
                      <a:pt x="97" y="71"/>
                      <a:pt x="96" y="69"/>
                      <a:pt x="97" y="67"/>
                    </a:cubicBezTo>
                    <a:cubicBezTo>
                      <a:pt x="98" y="65"/>
                      <a:pt x="96" y="65"/>
                      <a:pt x="95" y="63"/>
                    </a:cubicBezTo>
                    <a:cubicBezTo>
                      <a:pt x="93" y="61"/>
                      <a:pt x="95" y="62"/>
                      <a:pt x="96" y="61"/>
                    </a:cubicBezTo>
                    <a:cubicBezTo>
                      <a:pt x="97" y="61"/>
                      <a:pt x="99" y="59"/>
                      <a:pt x="98" y="58"/>
                    </a:cubicBezTo>
                    <a:cubicBezTo>
                      <a:pt x="97" y="58"/>
                      <a:pt x="96" y="56"/>
                      <a:pt x="97" y="54"/>
                    </a:cubicBezTo>
                    <a:cubicBezTo>
                      <a:pt x="98" y="52"/>
                      <a:pt x="96" y="52"/>
                      <a:pt x="96" y="50"/>
                    </a:cubicBezTo>
                    <a:cubicBezTo>
                      <a:pt x="96" y="49"/>
                      <a:pt x="94" y="48"/>
                      <a:pt x="92" y="50"/>
                    </a:cubicBezTo>
                    <a:cubicBezTo>
                      <a:pt x="90" y="52"/>
                      <a:pt x="90" y="50"/>
                      <a:pt x="91" y="47"/>
                    </a:cubicBezTo>
                    <a:cubicBezTo>
                      <a:pt x="92" y="44"/>
                      <a:pt x="96" y="43"/>
                      <a:pt x="96" y="41"/>
                    </a:cubicBezTo>
                    <a:cubicBezTo>
                      <a:pt x="96" y="39"/>
                      <a:pt x="99" y="37"/>
                      <a:pt x="100" y="37"/>
                    </a:cubicBezTo>
                    <a:cubicBezTo>
                      <a:pt x="102" y="37"/>
                      <a:pt x="101" y="34"/>
                      <a:pt x="102" y="31"/>
                    </a:cubicBezTo>
                    <a:cubicBezTo>
                      <a:pt x="103" y="29"/>
                      <a:pt x="103" y="27"/>
                      <a:pt x="105" y="25"/>
                    </a:cubicBezTo>
                    <a:cubicBezTo>
                      <a:pt x="108" y="23"/>
                      <a:pt x="105" y="22"/>
                      <a:pt x="104" y="22"/>
                    </a:cubicBezTo>
                    <a:close/>
                    <a:moveTo>
                      <a:pt x="116" y="83"/>
                    </a:moveTo>
                    <a:cubicBezTo>
                      <a:pt x="115" y="82"/>
                      <a:pt x="115" y="85"/>
                      <a:pt x="111" y="87"/>
                    </a:cubicBezTo>
                    <a:cubicBezTo>
                      <a:pt x="108" y="89"/>
                      <a:pt x="111" y="98"/>
                      <a:pt x="115" y="98"/>
                    </a:cubicBezTo>
                    <a:cubicBezTo>
                      <a:pt x="118" y="97"/>
                      <a:pt x="118" y="83"/>
                      <a:pt x="116" y="8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6" name="Google Shape;1136;p42"/>
              <p:cNvSpPr/>
              <p:nvPr/>
            </p:nvSpPr>
            <p:spPr>
              <a:xfrm>
                <a:off x="3239636" y="3816268"/>
                <a:ext cx="42661" cy="26349"/>
              </a:xfrm>
              <a:custGeom>
                <a:avLst/>
                <a:gdLst/>
                <a:ahLst/>
                <a:cxnLst/>
                <a:rect l="l" t="t" r="r" b="b"/>
                <a:pathLst>
                  <a:path w="18" h="11" extrusionOk="0">
                    <a:moveTo>
                      <a:pt x="18" y="4"/>
                    </a:moveTo>
                    <a:cubicBezTo>
                      <a:pt x="16" y="2"/>
                      <a:pt x="13" y="5"/>
                      <a:pt x="9" y="2"/>
                    </a:cubicBezTo>
                    <a:cubicBezTo>
                      <a:pt x="8" y="1"/>
                      <a:pt x="7" y="1"/>
                      <a:pt x="6" y="0"/>
                    </a:cubicBezTo>
                    <a:cubicBezTo>
                      <a:pt x="5" y="0"/>
                      <a:pt x="5" y="0"/>
                      <a:pt x="5" y="0"/>
                    </a:cubicBezTo>
                    <a:cubicBezTo>
                      <a:pt x="4" y="1"/>
                      <a:pt x="2" y="3"/>
                      <a:pt x="0" y="5"/>
                    </a:cubicBezTo>
                    <a:cubicBezTo>
                      <a:pt x="2" y="7"/>
                      <a:pt x="12" y="11"/>
                      <a:pt x="15" y="11"/>
                    </a:cubicBezTo>
                    <a:cubicBezTo>
                      <a:pt x="16" y="11"/>
                      <a:pt x="17" y="10"/>
                      <a:pt x="18" y="9"/>
                    </a:cubicBezTo>
                    <a:cubicBezTo>
                      <a:pt x="18" y="7"/>
                      <a:pt x="18" y="5"/>
                      <a:pt x="18" y="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7" name="Google Shape;1137;p42"/>
              <p:cNvSpPr/>
              <p:nvPr/>
            </p:nvSpPr>
            <p:spPr>
              <a:xfrm>
                <a:off x="3253438" y="3782390"/>
                <a:ext cx="112925" cy="61482"/>
              </a:xfrm>
              <a:custGeom>
                <a:avLst/>
                <a:gdLst/>
                <a:ahLst/>
                <a:cxnLst/>
                <a:rect l="l" t="t" r="r" b="b"/>
                <a:pathLst>
                  <a:path w="49" h="27" extrusionOk="0">
                    <a:moveTo>
                      <a:pt x="20" y="25"/>
                    </a:moveTo>
                    <a:cubicBezTo>
                      <a:pt x="21" y="24"/>
                      <a:pt x="18" y="20"/>
                      <a:pt x="23" y="20"/>
                    </a:cubicBezTo>
                    <a:cubicBezTo>
                      <a:pt x="27" y="19"/>
                      <a:pt x="31" y="19"/>
                      <a:pt x="32" y="16"/>
                    </a:cubicBezTo>
                    <a:cubicBezTo>
                      <a:pt x="32" y="13"/>
                      <a:pt x="38" y="14"/>
                      <a:pt x="39" y="14"/>
                    </a:cubicBezTo>
                    <a:cubicBezTo>
                      <a:pt x="41" y="14"/>
                      <a:pt x="45" y="10"/>
                      <a:pt x="49" y="10"/>
                    </a:cubicBezTo>
                    <a:cubicBezTo>
                      <a:pt x="49" y="6"/>
                      <a:pt x="43" y="8"/>
                      <a:pt x="40" y="4"/>
                    </a:cubicBezTo>
                    <a:cubicBezTo>
                      <a:pt x="36" y="0"/>
                      <a:pt x="27" y="2"/>
                      <a:pt x="23" y="4"/>
                    </a:cubicBezTo>
                    <a:cubicBezTo>
                      <a:pt x="18" y="5"/>
                      <a:pt x="13" y="2"/>
                      <a:pt x="8" y="4"/>
                    </a:cubicBezTo>
                    <a:cubicBezTo>
                      <a:pt x="8" y="5"/>
                      <a:pt x="8" y="5"/>
                      <a:pt x="8" y="5"/>
                    </a:cubicBezTo>
                    <a:cubicBezTo>
                      <a:pt x="6" y="6"/>
                      <a:pt x="5" y="8"/>
                      <a:pt x="3" y="9"/>
                    </a:cubicBezTo>
                    <a:cubicBezTo>
                      <a:pt x="0" y="12"/>
                      <a:pt x="1" y="14"/>
                      <a:pt x="0" y="15"/>
                    </a:cubicBezTo>
                    <a:cubicBezTo>
                      <a:pt x="1" y="16"/>
                      <a:pt x="2" y="16"/>
                      <a:pt x="3" y="17"/>
                    </a:cubicBezTo>
                    <a:cubicBezTo>
                      <a:pt x="7" y="20"/>
                      <a:pt x="10" y="17"/>
                      <a:pt x="12" y="19"/>
                    </a:cubicBezTo>
                    <a:cubicBezTo>
                      <a:pt x="12" y="20"/>
                      <a:pt x="12" y="22"/>
                      <a:pt x="12" y="24"/>
                    </a:cubicBezTo>
                    <a:cubicBezTo>
                      <a:pt x="12" y="24"/>
                      <a:pt x="13" y="23"/>
                      <a:pt x="14" y="24"/>
                    </a:cubicBezTo>
                    <a:cubicBezTo>
                      <a:pt x="15" y="25"/>
                      <a:pt x="15" y="26"/>
                      <a:pt x="15" y="27"/>
                    </a:cubicBezTo>
                    <a:cubicBezTo>
                      <a:pt x="18" y="27"/>
                      <a:pt x="18" y="27"/>
                      <a:pt x="18" y="27"/>
                    </a:cubicBezTo>
                    <a:cubicBezTo>
                      <a:pt x="18" y="27"/>
                      <a:pt x="20" y="25"/>
                      <a:pt x="20"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8" name="Google Shape;1138;p42"/>
              <p:cNvSpPr/>
              <p:nvPr/>
            </p:nvSpPr>
            <p:spPr>
              <a:xfrm>
                <a:off x="2737746" y="3454907"/>
                <a:ext cx="564627" cy="352578"/>
              </a:xfrm>
              <a:custGeom>
                <a:avLst/>
                <a:gdLst/>
                <a:ahLst/>
                <a:cxnLst/>
                <a:rect l="l" t="t" r="r" b="b"/>
                <a:pathLst>
                  <a:path w="245" h="153" extrusionOk="0">
                    <a:moveTo>
                      <a:pt x="204" y="144"/>
                    </a:moveTo>
                    <a:cubicBezTo>
                      <a:pt x="205" y="144"/>
                      <a:pt x="214" y="145"/>
                      <a:pt x="214" y="143"/>
                    </a:cubicBezTo>
                    <a:cubicBezTo>
                      <a:pt x="215" y="140"/>
                      <a:pt x="208" y="135"/>
                      <a:pt x="209" y="135"/>
                    </a:cubicBezTo>
                    <a:cubicBezTo>
                      <a:pt x="209" y="134"/>
                      <a:pt x="210" y="129"/>
                      <a:pt x="211" y="129"/>
                    </a:cubicBezTo>
                    <a:cubicBezTo>
                      <a:pt x="213" y="129"/>
                      <a:pt x="225" y="129"/>
                      <a:pt x="226" y="129"/>
                    </a:cubicBezTo>
                    <a:cubicBezTo>
                      <a:pt x="227" y="129"/>
                      <a:pt x="229" y="124"/>
                      <a:pt x="231" y="124"/>
                    </a:cubicBezTo>
                    <a:cubicBezTo>
                      <a:pt x="232" y="124"/>
                      <a:pt x="233" y="125"/>
                      <a:pt x="235" y="126"/>
                    </a:cubicBezTo>
                    <a:cubicBezTo>
                      <a:pt x="237" y="124"/>
                      <a:pt x="238" y="119"/>
                      <a:pt x="238" y="115"/>
                    </a:cubicBezTo>
                    <a:cubicBezTo>
                      <a:pt x="239" y="110"/>
                      <a:pt x="237" y="109"/>
                      <a:pt x="240" y="106"/>
                    </a:cubicBezTo>
                    <a:cubicBezTo>
                      <a:pt x="242" y="104"/>
                      <a:pt x="245" y="103"/>
                      <a:pt x="244" y="100"/>
                    </a:cubicBezTo>
                    <a:cubicBezTo>
                      <a:pt x="243" y="96"/>
                      <a:pt x="240" y="100"/>
                      <a:pt x="237" y="98"/>
                    </a:cubicBezTo>
                    <a:cubicBezTo>
                      <a:pt x="234" y="96"/>
                      <a:pt x="232" y="97"/>
                      <a:pt x="225" y="98"/>
                    </a:cubicBezTo>
                    <a:cubicBezTo>
                      <a:pt x="217" y="99"/>
                      <a:pt x="214" y="102"/>
                      <a:pt x="214" y="108"/>
                    </a:cubicBezTo>
                    <a:cubicBezTo>
                      <a:pt x="215" y="113"/>
                      <a:pt x="212" y="110"/>
                      <a:pt x="212" y="115"/>
                    </a:cubicBezTo>
                    <a:cubicBezTo>
                      <a:pt x="212" y="119"/>
                      <a:pt x="206" y="120"/>
                      <a:pt x="207" y="122"/>
                    </a:cubicBezTo>
                    <a:cubicBezTo>
                      <a:pt x="207" y="125"/>
                      <a:pt x="202" y="122"/>
                      <a:pt x="200" y="121"/>
                    </a:cubicBezTo>
                    <a:cubicBezTo>
                      <a:pt x="199" y="120"/>
                      <a:pt x="184" y="125"/>
                      <a:pt x="182" y="125"/>
                    </a:cubicBezTo>
                    <a:cubicBezTo>
                      <a:pt x="179" y="126"/>
                      <a:pt x="176" y="121"/>
                      <a:pt x="172" y="121"/>
                    </a:cubicBezTo>
                    <a:cubicBezTo>
                      <a:pt x="169" y="121"/>
                      <a:pt x="168" y="117"/>
                      <a:pt x="168" y="113"/>
                    </a:cubicBezTo>
                    <a:cubicBezTo>
                      <a:pt x="168" y="109"/>
                      <a:pt x="162" y="106"/>
                      <a:pt x="159" y="102"/>
                    </a:cubicBezTo>
                    <a:cubicBezTo>
                      <a:pt x="157" y="99"/>
                      <a:pt x="156" y="92"/>
                      <a:pt x="156" y="87"/>
                    </a:cubicBezTo>
                    <a:cubicBezTo>
                      <a:pt x="156" y="82"/>
                      <a:pt x="156" y="74"/>
                      <a:pt x="159" y="64"/>
                    </a:cubicBezTo>
                    <a:cubicBezTo>
                      <a:pt x="159" y="63"/>
                      <a:pt x="160" y="62"/>
                      <a:pt x="160" y="61"/>
                    </a:cubicBezTo>
                    <a:cubicBezTo>
                      <a:pt x="158" y="60"/>
                      <a:pt x="157" y="60"/>
                      <a:pt x="156" y="60"/>
                    </a:cubicBezTo>
                    <a:cubicBezTo>
                      <a:pt x="153" y="60"/>
                      <a:pt x="146" y="56"/>
                      <a:pt x="145" y="56"/>
                    </a:cubicBezTo>
                    <a:cubicBezTo>
                      <a:pt x="144" y="56"/>
                      <a:pt x="144" y="52"/>
                      <a:pt x="143" y="51"/>
                    </a:cubicBezTo>
                    <a:cubicBezTo>
                      <a:pt x="142" y="49"/>
                      <a:pt x="142" y="46"/>
                      <a:pt x="141" y="45"/>
                    </a:cubicBezTo>
                    <a:cubicBezTo>
                      <a:pt x="139" y="43"/>
                      <a:pt x="135" y="39"/>
                      <a:pt x="133" y="34"/>
                    </a:cubicBezTo>
                    <a:cubicBezTo>
                      <a:pt x="132" y="28"/>
                      <a:pt x="122" y="26"/>
                      <a:pt x="119" y="26"/>
                    </a:cubicBezTo>
                    <a:cubicBezTo>
                      <a:pt x="116" y="25"/>
                      <a:pt x="114" y="33"/>
                      <a:pt x="113" y="33"/>
                    </a:cubicBezTo>
                    <a:cubicBezTo>
                      <a:pt x="112" y="33"/>
                      <a:pt x="105" y="29"/>
                      <a:pt x="103" y="28"/>
                    </a:cubicBezTo>
                    <a:cubicBezTo>
                      <a:pt x="101" y="27"/>
                      <a:pt x="100" y="25"/>
                      <a:pt x="100" y="23"/>
                    </a:cubicBezTo>
                    <a:cubicBezTo>
                      <a:pt x="100" y="21"/>
                      <a:pt x="96" y="17"/>
                      <a:pt x="95" y="17"/>
                    </a:cubicBezTo>
                    <a:cubicBezTo>
                      <a:pt x="94" y="16"/>
                      <a:pt x="86" y="9"/>
                      <a:pt x="86" y="9"/>
                    </a:cubicBezTo>
                    <a:cubicBezTo>
                      <a:pt x="74" y="9"/>
                      <a:pt x="74" y="9"/>
                      <a:pt x="74" y="9"/>
                    </a:cubicBezTo>
                    <a:cubicBezTo>
                      <a:pt x="71" y="12"/>
                      <a:pt x="71" y="12"/>
                      <a:pt x="71" y="12"/>
                    </a:cubicBezTo>
                    <a:cubicBezTo>
                      <a:pt x="48" y="12"/>
                      <a:pt x="48" y="12"/>
                      <a:pt x="48" y="12"/>
                    </a:cubicBezTo>
                    <a:cubicBezTo>
                      <a:pt x="48" y="12"/>
                      <a:pt x="31" y="6"/>
                      <a:pt x="27" y="5"/>
                    </a:cubicBezTo>
                    <a:cubicBezTo>
                      <a:pt x="24" y="4"/>
                      <a:pt x="18" y="0"/>
                      <a:pt x="18" y="0"/>
                    </a:cubicBezTo>
                    <a:cubicBezTo>
                      <a:pt x="0" y="3"/>
                      <a:pt x="0" y="3"/>
                      <a:pt x="0" y="3"/>
                    </a:cubicBezTo>
                    <a:cubicBezTo>
                      <a:pt x="1" y="5"/>
                      <a:pt x="2" y="7"/>
                      <a:pt x="4" y="9"/>
                    </a:cubicBezTo>
                    <a:cubicBezTo>
                      <a:pt x="8" y="14"/>
                      <a:pt x="11" y="22"/>
                      <a:pt x="11" y="25"/>
                    </a:cubicBezTo>
                    <a:cubicBezTo>
                      <a:pt x="11" y="28"/>
                      <a:pt x="16" y="30"/>
                      <a:pt x="21" y="33"/>
                    </a:cubicBezTo>
                    <a:cubicBezTo>
                      <a:pt x="25" y="36"/>
                      <a:pt x="25" y="42"/>
                      <a:pt x="25" y="44"/>
                    </a:cubicBezTo>
                    <a:cubicBezTo>
                      <a:pt x="24" y="45"/>
                      <a:pt x="19" y="43"/>
                      <a:pt x="18" y="44"/>
                    </a:cubicBezTo>
                    <a:cubicBezTo>
                      <a:pt x="18" y="46"/>
                      <a:pt x="26" y="52"/>
                      <a:pt x="28" y="52"/>
                    </a:cubicBezTo>
                    <a:cubicBezTo>
                      <a:pt x="31" y="51"/>
                      <a:pt x="33" y="53"/>
                      <a:pt x="37" y="57"/>
                    </a:cubicBezTo>
                    <a:cubicBezTo>
                      <a:pt x="42" y="61"/>
                      <a:pt x="41" y="66"/>
                      <a:pt x="39" y="67"/>
                    </a:cubicBezTo>
                    <a:cubicBezTo>
                      <a:pt x="38" y="69"/>
                      <a:pt x="43" y="72"/>
                      <a:pt x="49" y="75"/>
                    </a:cubicBezTo>
                    <a:cubicBezTo>
                      <a:pt x="54" y="79"/>
                      <a:pt x="57" y="84"/>
                      <a:pt x="57" y="86"/>
                    </a:cubicBezTo>
                    <a:cubicBezTo>
                      <a:pt x="58" y="88"/>
                      <a:pt x="60" y="86"/>
                      <a:pt x="61" y="83"/>
                    </a:cubicBezTo>
                    <a:cubicBezTo>
                      <a:pt x="62" y="80"/>
                      <a:pt x="59" y="80"/>
                      <a:pt x="59" y="77"/>
                    </a:cubicBezTo>
                    <a:cubicBezTo>
                      <a:pt x="59" y="74"/>
                      <a:pt x="55" y="74"/>
                      <a:pt x="53" y="74"/>
                    </a:cubicBezTo>
                    <a:cubicBezTo>
                      <a:pt x="51" y="74"/>
                      <a:pt x="53" y="69"/>
                      <a:pt x="51" y="67"/>
                    </a:cubicBezTo>
                    <a:cubicBezTo>
                      <a:pt x="49" y="65"/>
                      <a:pt x="47" y="59"/>
                      <a:pt x="46" y="55"/>
                    </a:cubicBezTo>
                    <a:cubicBezTo>
                      <a:pt x="44" y="51"/>
                      <a:pt x="39" y="48"/>
                      <a:pt x="37" y="43"/>
                    </a:cubicBezTo>
                    <a:cubicBezTo>
                      <a:pt x="34" y="39"/>
                      <a:pt x="32" y="36"/>
                      <a:pt x="30" y="34"/>
                    </a:cubicBezTo>
                    <a:cubicBezTo>
                      <a:pt x="29" y="33"/>
                      <a:pt x="32" y="32"/>
                      <a:pt x="31" y="30"/>
                    </a:cubicBezTo>
                    <a:cubicBezTo>
                      <a:pt x="30" y="29"/>
                      <a:pt x="27" y="29"/>
                      <a:pt x="25" y="28"/>
                    </a:cubicBezTo>
                    <a:cubicBezTo>
                      <a:pt x="22" y="26"/>
                      <a:pt x="20" y="24"/>
                      <a:pt x="20" y="21"/>
                    </a:cubicBezTo>
                    <a:cubicBezTo>
                      <a:pt x="20" y="18"/>
                      <a:pt x="19" y="12"/>
                      <a:pt x="18" y="9"/>
                    </a:cubicBezTo>
                    <a:cubicBezTo>
                      <a:pt x="17" y="7"/>
                      <a:pt x="20" y="7"/>
                      <a:pt x="21" y="8"/>
                    </a:cubicBezTo>
                    <a:cubicBezTo>
                      <a:pt x="21" y="10"/>
                      <a:pt x="22" y="11"/>
                      <a:pt x="23" y="10"/>
                    </a:cubicBezTo>
                    <a:cubicBezTo>
                      <a:pt x="25" y="9"/>
                      <a:pt x="27" y="10"/>
                      <a:pt x="28" y="12"/>
                    </a:cubicBezTo>
                    <a:cubicBezTo>
                      <a:pt x="29" y="14"/>
                      <a:pt x="32" y="12"/>
                      <a:pt x="33" y="13"/>
                    </a:cubicBezTo>
                    <a:cubicBezTo>
                      <a:pt x="34" y="14"/>
                      <a:pt x="30" y="15"/>
                      <a:pt x="34" y="23"/>
                    </a:cubicBezTo>
                    <a:cubicBezTo>
                      <a:pt x="39" y="31"/>
                      <a:pt x="36" y="26"/>
                      <a:pt x="36" y="32"/>
                    </a:cubicBezTo>
                    <a:cubicBezTo>
                      <a:pt x="36" y="38"/>
                      <a:pt x="39" y="35"/>
                      <a:pt x="40" y="34"/>
                    </a:cubicBezTo>
                    <a:cubicBezTo>
                      <a:pt x="41" y="33"/>
                      <a:pt x="43" y="36"/>
                      <a:pt x="45" y="39"/>
                    </a:cubicBezTo>
                    <a:cubicBezTo>
                      <a:pt x="48" y="42"/>
                      <a:pt x="52" y="42"/>
                      <a:pt x="52" y="43"/>
                    </a:cubicBezTo>
                    <a:cubicBezTo>
                      <a:pt x="52" y="45"/>
                      <a:pt x="53" y="48"/>
                      <a:pt x="56" y="49"/>
                    </a:cubicBezTo>
                    <a:cubicBezTo>
                      <a:pt x="59" y="49"/>
                      <a:pt x="60" y="53"/>
                      <a:pt x="62" y="53"/>
                    </a:cubicBezTo>
                    <a:cubicBezTo>
                      <a:pt x="64" y="53"/>
                      <a:pt x="64" y="56"/>
                      <a:pt x="63" y="58"/>
                    </a:cubicBezTo>
                    <a:cubicBezTo>
                      <a:pt x="62" y="60"/>
                      <a:pt x="63" y="62"/>
                      <a:pt x="68" y="64"/>
                    </a:cubicBezTo>
                    <a:cubicBezTo>
                      <a:pt x="73" y="66"/>
                      <a:pt x="70" y="66"/>
                      <a:pt x="74" y="70"/>
                    </a:cubicBezTo>
                    <a:cubicBezTo>
                      <a:pt x="78" y="74"/>
                      <a:pt x="89" y="86"/>
                      <a:pt x="92" y="89"/>
                    </a:cubicBezTo>
                    <a:cubicBezTo>
                      <a:pt x="94" y="93"/>
                      <a:pt x="95" y="96"/>
                      <a:pt x="96" y="98"/>
                    </a:cubicBezTo>
                    <a:cubicBezTo>
                      <a:pt x="97" y="101"/>
                      <a:pt x="94" y="102"/>
                      <a:pt x="95" y="104"/>
                    </a:cubicBezTo>
                    <a:cubicBezTo>
                      <a:pt x="97" y="106"/>
                      <a:pt x="93" y="105"/>
                      <a:pt x="93" y="107"/>
                    </a:cubicBezTo>
                    <a:cubicBezTo>
                      <a:pt x="93" y="108"/>
                      <a:pt x="95" y="117"/>
                      <a:pt x="99" y="117"/>
                    </a:cubicBezTo>
                    <a:cubicBezTo>
                      <a:pt x="103" y="117"/>
                      <a:pt x="108" y="122"/>
                      <a:pt x="111" y="125"/>
                    </a:cubicBezTo>
                    <a:cubicBezTo>
                      <a:pt x="114" y="127"/>
                      <a:pt x="119" y="127"/>
                      <a:pt x="124" y="129"/>
                    </a:cubicBezTo>
                    <a:cubicBezTo>
                      <a:pt x="128" y="130"/>
                      <a:pt x="133" y="135"/>
                      <a:pt x="140" y="137"/>
                    </a:cubicBezTo>
                    <a:cubicBezTo>
                      <a:pt x="146" y="139"/>
                      <a:pt x="153" y="142"/>
                      <a:pt x="158" y="145"/>
                    </a:cubicBezTo>
                    <a:cubicBezTo>
                      <a:pt x="162" y="147"/>
                      <a:pt x="168" y="146"/>
                      <a:pt x="174" y="144"/>
                    </a:cubicBezTo>
                    <a:cubicBezTo>
                      <a:pt x="180" y="141"/>
                      <a:pt x="185" y="144"/>
                      <a:pt x="189" y="146"/>
                    </a:cubicBezTo>
                    <a:cubicBezTo>
                      <a:pt x="190" y="146"/>
                      <a:pt x="194" y="149"/>
                      <a:pt x="197" y="153"/>
                    </a:cubicBezTo>
                    <a:cubicBezTo>
                      <a:pt x="200" y="148"/>
                      <a:pt x="203" y="144"/>
                      <a:pt x="204" y="14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39" name="Google Shape;1139;p42"/>
              <p:cNvSpPr/>
              <p:nvPr/>
            </p:nvSpPr>
            <p:spPr>
              <a:xfrm>
                <a:off x="3191957" y="3752277"/>
                <a:ext cx="80302" cy="76538"/>
              </a:xfrm>
              <a:custGeom>
                <a:avLst/>
                <a:gdLst/>
                <a:ahLst/>
                <a:cxnLst/>
                <a:rect l="l" t="t" r="r" b="b"/>
                <a:pathLst>
                  <a:path w="35" h="33" extrusionOk="0">
                    <a:moveTo>
                      <a:pt x="30" y="22"/>
                    </a:moveTo>
                    <a:cubicBezTo>
                      <a:pt x="32" y="21"/>
                      <a:pt x="33" y="19"/>
                      <a:pt x="35" y="18"/>
                    </a:cubicBezTo>
                    <a:cubicBezTo>
                      <a:pt x="32" y="19"/>
                      <a:pt x="31" y="18"/>
                      <a:pt x="31" y="16"/>
                    </a:cubicBezTo>
                    <a:cubicBezTo>
                      <a:pt x="27" y="16"/>
                      <a:pt x="27" y="16"/>
                      <a:pt x="27" y="16"/>
                    </a:cubicBezTo>
                    <a:cubicBezTo>
                      <a:pt x="28" y="0"/>
                      <a:pt x="28" y="0"/>
                      <a:pt x="28" y="0"/>
                    </a:cubicBezTo>
                    <a:cubicBezTo>
                      <a:pt x="24" y="0"/>
                      <a:pt x="15" y="0"/>
                      <a:pt x="14" y="0"/>
                    </a:cubicBezTo>
                    <a:cubicBezTo>
                      <a:pt x="13" y="0"/>
                      <a:pt x="12" y="5"/>
                      <a:pt x="12" y="6"/>
                    </a:cubicBezTo>
                    <a:cubicBezTo>
                      <a:pt x="11" y="6"/>
                      <a:pt x="18" y="11"/>
                      <a:pt x="17" y="14"/>
                    </a:cubicBezTo>
                    <a:cubicBezTo>
                      <a:pt x="17" y="16"/>
                      <a:pt x="8" y="15"/>
                      <a:pt x="7" y="15"/>
                    </a:cubicBezTo>
                    <a:cubicBezTo>
                      <a:pt x="6" y="15"/>
                      <a:pt x="3" y="19"/>
                      <a:pt x="0" y="24"/>
                    </a:cubicBezTo>
                    <a:cubicBezTo>
                      <a:pt x="4" y="27"/>
                      <a:pt x="7" y="30"/>
                      <a:pt x="9" y="31"/>
                    </a:cubicBezTo>
                    <a:cubicBezTo>
                      <a:pt x="12" y="33"/>
                      <a:pt x="18" y="31"/>
                      <a:pt x="20" y="33"/>
                    </a:cubicBezTo>
                    <a:cubicBezTo>
                      <a:pt x="20" y="33"/>
                      <a:pt x="20" y="33"/>
                      <a:pt x="21" y="33"/>
                    </a:cubicBezTo>
                    <a:cubicBezTo>
                      <a:pt x="23" y="31"/>
                      <a:pt x="25" y="29"/>
                      <a:pt x="26" y="28"/>
                    </a:cubicBezTo>
                    <a:cubicBezTo>
                      <a:pt x="28" y="28"/>
                      <a:pt x="27" y="25"/>
                      <a:pt x="30" y="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0" name="Google Shape;1140;p42"/>
              <p:cNvSpPr/>
              <p:nvPr/>
            </p:nvSpPr>
            <p:spPr>
              <a:xfrm>
                <a:off x="3253438" y="3740984"/>
                <a:ext cx="26349" cy="47680"/>
              </a:xfrm>
              <a:custGeom>
                <a:avLst/>
                <a:gdLst/>
                <a:ahLst/>
                <a:cxnLst/>
                <a:rect l="l" t="t" r="r" b="b"/>
                <a:pathLst>
                  <a:path w="11" h="21" extrusionOk="0">
                    <a:moveTo>
                      <a:pt x="2" y="5"/>
                    </a:moveTo>
                    <a:cubicBezTo>
                      <a:pt x="2" y="5"/>
                      <a:pt x="1" y="5"/>
                      <a:pt x="1" y="5"/>
                    </a:cubicBezTo>
                    <a:cubicBezTo>
                      <a:pt x="0" y="21"/>
                      <a:pt x="0" y="21"/>
                      <a:pt x="0" y="21"/>
                    </a:cubicBezTo>
                    <a:cubicBezTo>
                      <a:pt x="4" y="21"/>
                      <a:pt x="4" y="21"/>
                      <a:pt x="4" y="21"/>
                    </a:cubicBezTo>
                    <a:cubicBezTo>
                      <a:pt x="5" y="19"/>
                      <a:pt x="5" y="18"/>
                      <a:pt x="7" y="17"/>
                    </a:cubicBezTo>
                    <a:cubicBezTo>
                      <a:pt x="10" y="14"/>
                      <a:pt x="5" y="4"/>
                      <a:pt x="9" y="3"/>
                    </a:cubicBezTo>
                    <a:cubicBezTo>
                      <a:pt x="10" y="3"/>
                      <a:pt x="10" y="3"/>
                      <a:pt x="11" y="2"/>
                    </a:cubicBezTo>
                    <a:cubicBezTo>
                      <a:pt x="9" y="1"/>
                      <a:pt x="8" y="0"/>
                      <a:pt x="7" y="0"/>
                    </a:cubicBezTo>
                    <a:cubicBezTo>
                      <a:pt x="5" y="0"/>
                      <a:pt x="3" y="5"/>
                      <a:pt x="2" y="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1" name="Google Shape;1141;p42"/>
              <p:cNvSpPr/>
              <p:nvPr/>
            </p:nvSpPr>
            <p:spPr>
              <a:xfrm>
                <a:off x="3525714" y="3703343"/>
                <a:ext cx="55208" cy="46425"/>
              </a:xfrm>
              <a:custGeom>
                <a:avLst/>
                <a:gdLst/>
                <a:ahLst/>
                <a:cxnLst/>
                <a:rect l="l" t="t" r="r" b="b"/>
                <a:pathLst>
                  <a:path w="24" h="20" extrusionOk="0">
                    <a:moveTo>
                      <a:pt x="12" y="2"/>
                    </a:moveTo>
                    <a:cubicBezTo>
                      <a:pt x="8" y="5"/>
                      <a:pt x="17" y="10"/>
                      <a:pt x="17" y="13"/>
                    </a:cubicBezTo>
                    <a:cubicBezTo>
                      <a:pt x="17" y="17"/>
                      <a:pt x="3" y="13"/>
                      <a:pt x="1" y="16"/>
                    </a:cubicBezTo>
                    <a:cubicBezTo>
                      <a:pt x="0" y="18"/>
                      <a:pt x="6" y="20"/>
                      <a:pt x="12" y="19"/>
                    </a:cubicBezTo>
                    <a:cubicBezTo>
                      <a:pt x="16" y="17"/>
                      <a:pt x="20" y="19"/>
                      <a:pt x="23" y="20"/>
                    </a:cubicBezTo>
                    <a:cubicBezTo>
                      <a:pt x="23" y="15"/>
                      <a:pt x="24" y="9"/>
                      <a:pt x="24" y="5"/>
                    </a:cubicBezTo>
                    <a:cubicBezTo>
                      <a:pt x="20" y="3"/>
                      <a:pt x="14" y="0"/>
                      <a:pt x="12"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2" name="Google Shape;1142;p42"/>
              <p:cNvSpPr/>
              <p:nvPr/>
            </p:nvSpPr>
            <p:spPr>
              <a:xfrm>
                <a:off x="3579667" y="3710871"/>
                <a:ext cx="61482" cy="43915"/>
              </a:xfrm>
              <a:custGeom>
                <a:avLst/>
                <a:gdLst/>
                <a:ahLst/>
                <a:cxnLst/>
                <a:rect l="l" t="t" r="r" b="b"/>
                <a:pathLst>
                  <a:path w="27" h="19" extrusionOk="0">
                    <a:moveTo>
                      <a:pt x="10" y="14"/>
                    </a:moveTo>
                    <a:cubicBezTo>
                      <a:pt x="17" y="12"/>
                      <a:pt x="27" y="16"/>
                      <a:pt x="27" y="11"/>
                    </a:cubicBezTo>
                    <a:cubicBezTo>
                      <a:pt x="27" y="6"/>
                      <a:pt x="10" y="0"/>
                      <a:pt x="6" y="2"/>
                    </a:cubicBezTo>
                    <a:cubicBezTo>
                      <a:pt x="4" y="2"/>
                      <a:pt x="3" y="2"/>
                      <a:pt x="1" y="2"/>
                    </a:cubicBezTo>
                    <a:cubicBezTo>
                      <a:pt x="1" y="6"/>
                      <a:pt x="0" y="12"/>
                      <a:pt x="0" y="17"/>
                    </a:cubicBezTo>
                    <a:cubicBezTo>
                      <a:pt x="0" y="17"/>
                      <a:pt x="0" y="17"/>
                      <a:pt x="0" y="17"/>
                    </a:cubicBezTo>
                    <a:cubicBezTo>
                      <a:pt x="3" y="19"/>
                      <a:pt x="4" y="16"/>
                      <a:pt x="10"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3" name="Google Shape;1143;p42"/>
              <p:cNvSpPr/>
              <p:nvPr/>
            </p:nvSpPr>
            <p:spPr>
              <a:xfrm>
                <a:off x="3288571" y="3804975"/>
                <a:ext cx="77793" cy="81557"/>
              </a:xfrm>
              <a:custGeom>
                <a:avLst/>
                <a:gdLst/>
                <a:ahLst/>
                <a:cxnLst/>
                <a:rect l="l" t="t" r="r" b="b"/>
                <a:pathLst>
                  <a:path w="34" h="35" extrusionOk="0">
                    <a:moveTo>
                      <a:pt x="18" y="33"/>
                    </a:moveTo>
                    <a:cubicBezTo>
                      <a:pt x="20" y="34"/>
                      <a:pt x="24" y="33"/>
                      <a:pt x="26" y="35"/>
                    </a:cubicBezTo>
                    <a:cubicBezTo>
                      <a:pt x="27" y="35"/>
                      <a:pt x="28" y="35"/>
                      <a:pt x="30" y="35"/>
                    </a:cubicBezTo>
                    <a:cubicBezTo>
                      <a:pt x="30" y="35"/>
                      <a:pt x="29" y="34"/>
                      <a:pt x="29" y="34"/>
                    </a:cubicBezTo>
                    <a:cubicBezTo>
                      <a:pt x="28" y="31"/>
                      <a:pt x="30" y="27"/>
                      <a:pt x="31" y="23"/>
                    </a:cubicBezTo>
                    <a:cubicBezTo>
                      <a:pt x="32" y="20"/>
                      <a:pt x="30" y="12"/>
                      <a:pt x="32" y="9"/>
                    </a:cubicBezTo>
                    <a:cubicBezTo>
                      <a:pt x="34" y="7"/>
                      <a:pt x="33" y="6"/>
                      <a:pt x="34" y="1"/>
                    </a:cubicBezTo>
                    <a:cubicBezTo>
                      <a:pt x="34" y="1"/>
                      <a:pt x="34" y="1"/>
                      <a:pt x="34" y="0"/>
                    </a:cubicBezTo>
                    <a:cubicBezTo>
                      <a:pt x="30" y="0"/>
                      <a:pt x="26" y="4"/>
                      <a:pt x="24" y="4"/>
                    </a:cubicBezTo>
                    <a:cubicBezTo>
                      <a:pt x="23" y="4"/>
                      <a:pt x="17" y="3"/>
                      <a:pt x="17" y="6"/>
                    </a:cubicBezTo>
                    <a:cubicBezTo>
                      <a:pt x="16" y="9"/>
                      <a:pt x="12" y="9"/>
                      <a:pt x="8" y="10"/>
                    </a:cubicBezTo>
                    <a:cubicBezTo>
                      <a:pt x="3" y="10"/>
                      <a:pt x="6" y="14"/>
                      <a:pt x="5" y="15"/>
                    </a:cubicBezTo>
                    <a:cubicBezTo>
                      <a:pt x="5" y="15"/>
                      <a:pt x="3" y="17"/>
                      <a:pt x="3" y="17"/>
                    </a:cubicBezTo>
                    <a:cubicBezTo>
                      <a:pt x="0" y="17"/>
                      <a:pt x="0" y="17"/>
                      <a:pt x="0" y="17"/>
                    </a:cubicBezTo>
                    <a:cubicBezTo>
                      <a:pt x="0" y="19"/>
                      <a:pt x="0" y="20"/>
                      <a:pt x="1" y="21"/>
                    </a:cubicBezTo>
                    <a:cubicBezTo>
                      <a:pt x="4" y="22"/>
                      <a:pt x="8" y="28"/>
                      <a:pt x="11" y="30"/>
                    </a:cubicBezTo>
                    <a:cubicBezTo>
                      <a:pt x="12" y="31"/>
                      <a:pt x="13" y="32"/>
                      <a:pt x="14" y="33"/>
                    </a:cubicBezTo>
                    <a:cubicBezTo>
                      <a:pt x="15" y="33"/>
                      <a:pt x="17" y="33"/>
                      <a:pt x="18" y="3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4" name="Google Shape;1144;p42"/>
              <p:cNvSpPr/>
              <p:nvPr/>
            </p:nvSpPr>
            <p:spPr>
              <a:xfrm>
                <a:off x="3828103" y="4669481"/>
                <a:ext cx="91595" cy="101633"/>
              </a:xfrm>
              <a:custGeom>
                <a:avLst/>
                <a:gdLst/>
                <a:ahLst/>
                <a:cxnLst/>
                <a:rect l="l" t="t" r="r" b="b"/>
                <a:pathLst>
                  <a:path w="40" h="44" extrusionOk="0">
                    <a:moveTo>
                      <a:pt x="40" y="21"/>
                    </a:moveTo>
                    <a:cubicBezTo>
                      <a:pt x="40" y="17"/>
                      <a:pt x="35" y="16"/>
                      <a:pt x="34" y="15"/>
                    </a:cubicBezTo>
                    <a:cubicBezTo>
                      <a:pt x="33" y="13"/>
                      <a:pt x="27" y="11"/>
                      <a:pt x="25" y="8"/>
                    </a:cubicBezTo>
                    <a:cubicBezTo>
                      <a:pt x="23" y="5"/>
                      <a:pt x="22" y="9"/>
                      <a:pt x="21" y="9"/>
                    </a:cubicBezTo>
                    <a:cubicBezTo>
                      <a:pt x="20" y="9"/>
                      <a:pt x="20" y="7"/>
                      <a:pt x="17" y="3"/>
                    </a:cubicBezTo>
                    <a:cubicBezTo>
                      <a:pt x="14" y="0"/>
                      <a:pt x="12" y="0"/>
                      <a:pt x="10" y="1"/>
                    </a:cubicBezTo>
                    <a:cubicBezTo>
                      <a:pt x="10" y="1"/>
                      <a:pt x="9" y="1"/>
                      <a:pt x="8" y="1"/>
                    </a:cubicBezTo>
                    <a:cubicBezTo>
                      <a:pt x="6" y="3"/>
                      <a:pt x="5" y="4"/>
                      <a:pt x="5" y="6"/>
                    </a:cubicBezTo>
                    <a:cubicBezTo>
                      <a:pt x="5" y="9"/>
                      <a:pt x="3" y="13"/>
                      <a:pt x="3" y="19"/>
                    </a:cubicBezTo>
                    <a:cubicBezTo>
                      <a:pt x="2" y="26"/>
                      <a:pt x="1" y="25"/>
                      <a:pt x="0" y="30"/>
                    </a:cubicBezTo>
                    <a:cubicBezTo>
                      <a:pt x="0" y="35"/>
                      <a:pt x="2" y="34"/>
                      <a:pt x="3" y="35"/>
                    </a:cubicBezTo>
                    <a:cubicBezTo>
                      <a:pt x="3" y="35"/>
                      <a:pt x="3" y="37"/>
                      <a:pt x="2" y="38"/>
                    </a:cubicBezTo>
                    <a:cubicBezTo>
                      <a:pt x="3" y="39"/>
                      <a:pt x="4" y="40"/>
                      <a:pt x="5" y="40"/>
                    </a:cubicBezTo>
                    <a:cubicBezTo>
                      <a:pt x="9" y="39"/>
                      <a:pt x="12" y="41"/>
                      <a:pt x="16" y="42"/>
                    </a:cubicBezTo>
                    <a:cubicBezTo>
                      <a:pt x="20" y="44"/>
                      <a:pt x="18" y="42"/>
                      <a:pt x="22" y="42"/>
                    </a:cubicBezTo>
                    <a:cubicBezTo>
                      <a:pt x="26" y="43"/>
                      <a:pt x="30" y="43"/>
                      <a:pt x="34" y="41"/>
                    </a:cubicBezTo>
                    <a:cubicBezTo>
                      <a:pt x="37" y="39"/>
                      <a:pt x="38" y="36"/>
                      <a:pt x="40" y="33"/>
                    </a:cubicBezTo>
                    <a:cubicBezTo>
                      <a:pt x="38" y="29"/>
                      <a:pt x="40" y="24"/>
                      <a:pt x="40" y="2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5" name="Google Shape;1145;p42"/>
              <p:cNvSpPr/>
              <p:nvPr/>
            </p:nvSpPr>
            <p:spPr>
              <a:xfrm>
                <a:off x="3542025" y="4501348"/>
                <a:ext cx="376418" cy="740288"/>
              </a:xfrm>
              <a:custGeom>
                <a:avLst/>
                <a:gdLst/>
                <a:ahLst/>
                <a:cxnLst/>
                <a:rect l="l" t="t" r="r" b="b"/>
                <a:pathLst>
                  <a:path w="163" h="321" extrusionOk="0">
                    <a:moveTo>
                      <a:pt x="62" y="315"/>
                    </a:moveTo>
                    <a:cubicBezTo>
                      <a:pt x="58" y="315"/>
                      <a:pt x="49" y="307"/>
                      <a:pt x="46" y="304"/>
                    </a:cubicBezTo>
                    <a:cubicBezTo>
                      <a:pt x="44" y="302"/>
                      <a:pt x="46" y="300"/>
                      <a:pt x="43" y="301"/>
                    </a:cubicBezTo>
                    <a:cubicBezTo>
                      <a:pt x="39" y="301"/>
                      <a:pt x="41" y="298"/>
                      <a:pt x="43" y="297"/>
                    </a:cubicBezTo>
                    <a:cubicBezTo>
                      <a:pt x="45" y="296"/>
                      <a:pt x="43" y="293"/>
                      <a:pt x="40" y="293"/>
                    </a:cubicBezTo>
                    <a:cubicBezTo>
                      <a:pt x="40" y="298"/>
                      <a:pt x="39" y="319"/>
                      <a:pt x="40" y="319"/>
                    </a:cubicBezTo>
                    <a:cubicBezTo>
                      <a:pt x="42" y="320"/>
                      <a:pt x="51" y="318"/>
                      <a:pt x="54" y="320"/>
                    </a:cubicBezTo>
                    <a:cubicBezTo>
                      <a:pt x="55" y="320"/>
                      <a:pt x="57" y="321"/>
                      <a:pt x="58" y="320"/>
                    </a:cubicBezTo>
                    <a:cubicBezTo>
                      <a:pt x="59" y="318"/>
                      <a:pt x="65" y="319"/>
                      <a:pt x="68" y="317"/>
                    </a:cubicBezTo>
                    <a:cubicBezTo>
                      <a:pt x="71" y="316"/>
                      <a:pt x="67" y="315"/>
                      <a:pt x="62" y="315"/>
                    </a:cubicBezTo>
                    <a:close/>
                    <a:moveTo>
                      <a:pt x="161" y="33"/>
                    </a:moveTo>
                    <a:cubicBezTo>
                      <a:pt x="160" y="33"/>
                      <a:pt x="158" y="33"/>
                      <a:pt x="156" y="33"/>
                    </a:cubicBezTo>
                    <a:cubicBezTo>
                      <a:pt x="156" y="33"/>
                      <a:pt x="156" y="34"/>
                      <a:pt x="156" y="34"/>
                    </a:cubicBezTo>
                    <a:cubicBezTo>
                      <a:pt x="156" y="37"/>
                      <a:pt x="154" y="46"/>
                      <a:pt x="152" y="46"/>
                    </a:cubicBezTo>
                    <a:cubicBezTo>
                      <a:pt x="149" y="45"/>
                      <a:pt x="147" y="49"/>
                      <a:pt x="145" y="49"/>
                    </a:cubicBezTo>
                    <a:cubicBezTo>
                      <a:pt x="144" y="48"/>
                      <a:pt x="141" y="52"/>
                      <a:pt x="138" y="50"/>
                    </a:cubicBezTo>
                    <a:cubicBezTo>
                      <a:pt x="136" y="49"/>
                      <a:pt x="133" y="51"/>
                      <a:pt x="131" y="49"/>
                    </a:cubicBezTo>
                    <a:cubicBezTo>
                      <a:pt x="129" y="48"/>
                      <a:pt x="123" y="49"/>
                      <a:pt x="123" y="48"/>
                    </a:cubicBezTo>
                    <a:cubicBezTo>
                      <a:pt x="123" y="46"/>
                      <a:pt x="126" y="47"/>
                      <a:pt x="126" y="42"/>
                    </a:cubicBezTo>
                    <a:cubicBezTo>
                      <a:pt x="126" y="38"/>
                      <a:pt x="133" y="33"/>
                      <a:pt x="132" y="32"/>
                    </a:cubicBezTo>
                    <a:cubicBezTo>
                      <a:pt x="131" y="30"/>
                      <a:pt x="119" y="26"/>
                      <a:pt x="117" y="24"/>
                    </a:cubicBezTo>
                    <a:cubicBezTo>
                      <a:pt x="116" y="22"/>
                      <a:pt x="113" y="20"/>
                      <a:pt x="108" y="20"/>
                    </a:cubicBezTo>
                    <a:cubicBezTo>
                      <a:pt x="103" y="19"/>
                      <a:pt x="104" y="17"/>
                      <a:pt x="99" y="14"/>
                    </a:cubicBezTo>
                    <a:cubicBezTo>
                      <a:pt x="96" y="12"/>
                      <a:pt x="90" y="6"/>
                      <a:pt x="88" y="3"/>
                    </a:cubicBezTo>
                    <a:cubicBezTo>
                      <a:pt x="85" y="2"/>
                      <a:pt x="81" y="2"/>
                      <a:pt x="80" y="3"/>
                    </a:cubicBezTo>
                    <a:cubicBezTo>
                      <a:pt x="79" y="4"/>
                      <a:pt x="77" y="11"/>
                      <a:pt x="75" y="7"/>
                    </a:cubicBezTo>
                    <a:cubicBezTo>
                      <a:pt x="74" y="4"/>
                      <a:pt x="70" y="4"/>
                      <a:pt x="66" y="4"/>
                    </a:cubicBezTo>
                    <a:cubicBezTo>
                      <a:pt x="63" y="3"/>
                      <a:pt x="63" y="0"/>
                      <a:pt x="59" y="4"/>
                    </a:cubicBezTo>
                    <a:cubicBezTo>
                      <a:pt x="57" y="6"/>
                      <a:pt x="55" y="7"/>
                      <a:pt x="53" y="9"/>
                    </a:cubicBezTo>
                    <a:cubicBezTo>
                      <a:pt x="53" y="13"/>
                      <a:pt x="52" y="17"/>
                      <a:pt x="52" y="18"/>
                    </a:cubicBezTo>
                    <a:cubicBezTo>
                      <a:pt x="51" y="20"/>
                      <a:pt x="43" y="23"/>
                      <a:pt x="42" y="25"/>
                    </a:cubicBezTo>
                    <a:cubicBezTo>
                      <a:pt x="42" y="27"/>
                      <a:pt x="43" y="30"/>
                      <a:pt x="42" y="31"/>
                    </a:cubicBezTo>
                    <a:cubicBezTo>
                      <a:pt x="40" y="32"/>
                      <a:pt x="45" y="38"/>
                      <a:pt x="43" y="40"/>
                    </a:cubicBezTo>
                    <a:cubicBezTo>
                      <a:pt x="40" y="41"/>
                      <a:pt x="45" y="44"/>
                      <a:pt x="43" y="45"/>
                    </a:cubicBezTo>
                    <a:cubicBezTo>
                      <a:pt x="41" y="47"/>
                      <a:pt x="38" y="47"/>
                      <a:pt x="38" y="49"/>
                    </a:cubicBezTo>
                    <a:cubicBezTo>
                      <a:pt x="38" y="51"/>
                      <a:pt x="38" y="55"/>
                      <a:pt x="36" y="56"/>
                    </a:cubicBezTo>
                    <a:cubicBezTo>
                      <a:pt x="33" y="57"/>
                      <a:pt x="32" y="60"/>
                      <a:pt x="32" y="63"/>
                    </a:cubicBezTo>
                    <a:cubicBezTo>
                      <a:pt x="32" y="66"/>
                      <a:pt x="29" y="64"/>
                      <a:pt x="30" y="67"/>
                    </a:cubicBezTo>
                    <a:cubicBezTo>
                      <a:pt x="31" y="71"/>
                      <a:pt x="32" y="75"/>
                      <a:pt x="30" y="76"/>
                    </a:cubicBezTo>
                    <a:cubicBezTo>
                      <a:pt x="27" y="76"/>
                      <a:pt x="28" y="82"/>
                      <a:pt x="26" y="82"/>
                    </a:cubicBezTo>
                    <a:cubicBezTo>
                      <a:pt x="25" y="82"/>
                      <a:pt x="24" y="88"/>
                      <a:pt x="26" y="91"/>
                    </a:cubicBezTo>
                    <a:cubicBezTo>
                      <a:pt x="29" y="93"/>
                      <a:pt x="29" y="96"/>
                      <a:pt x="29" y="98"/>
                    </a:cubicBezTo>
                    <a:cubicBezTo>
                      <a:pt x="29" y="101"/>
                      <a:pt x="32" y="103"/>
                      <a:pt x="31" y="105"/>
                    </a:cubicBezTo>
                    <a:cubicBezTo>
                      <a:pt x="30" y="108"/>
                      <a:pt x="31" y="111"/>
                      <a:pt x="29" y="112"/>
                    </a:cubicBezTo>
                    <a:cubicBezTo>
                      <a:pt x="27" y="113"/>
                      <a:pt x="29" y="117"/>
                      <a:pt x="26" y="118"/>
                    </a:cubicBezTo>
                    <a:cubicBezTo>
                      <a:pt x="24" y="119"/>
                      <a:pt x="28" y="127"/>
                      <a:pt x="26" y="128"/>
                    </a:cubicBezTo>
                    <a:cubicBezTo>
                      <a:pt x="25" y="130"/>
                      <a:pt x="20" y="131"/>
                      <a:pt x="20" y="136"/>
                    </a:cubicBezTo>
                    <a:cubicBezTo>
                      <a:pt x="20" y="141"/>
                      <a:pt x="21" y="144"/>
                      <a:pt x="21" y="147"/>
                    </a:cubicBezTo>
                    <a:cubicBezTo>
                      <a:pt x="20" y="149"/>
                      <a:pt x="23" y="148"/>
                      <a:pt x="23" y="151"/>
                    </a:cubicBezTo>
                    <a:cubicBezTo>
                      <a:pt x="22" y="154"/>
                      <a:pt x="18" y="153"/>
                      <a:pt x="18" y="154"/>
                    </a:cubicBezTo>
                    <a:cubicBezTo>
                      <a:pt x="18" y="156"/>
                      <a:pt x="19" y="160"/>
                      <a:pt x="18" y="161"/>
                    </a:cubicBezTo>
                    <a:cubicBezTo>
                      <a:pt x="16" y="161"/>
                      <a:pt x="15" y="162"/>
                      <a:pt x="15" y="166"/>
                    </a:cubicBezTo>
                    <a:cubicBezTo>
                      <a:pt x="15" y="169"/>
                      <a:pt x="13" y="169"/>
                      <a:pt x="13" y="171"/>
                    </a:cubicBezTo>
                    <a:cubicBezTo>
                      <a:pt x="13" y="173"/>
                      <a:pt x="15" y="175"/>
                      <a:pt x="15" y="177"/>
                    </a:cubicBezTo>
                    <a:cubicBezTo>
                      <a:pt x="15" y="179"/>
                      <a:pt x="16" y="185"/>
                      <a:pt x="14" y="185"/>
                    </a:cubicBezTo>
                    <a:cubicBezTo>
                      <a:pt x="13" y="186"/>
                      <a:pt x="12" y="193"/>
                      <a:pt x="13" y="194"/>
                    </a:cubicBezTo>
                    <a:cubicBezTo>
                      <a:pt x="15" y="195"/>
                      <a:pt x="15" y="197"/>
                      <a:pt x="14" y="198"/>
                    </a:cubicBezTo>
                    <a:cubicBezTo>
                      <a:pt x="13" y="200"/>
                      <a:pt x="17" y="201"/>
                      <a:pt x="15" y="203"/>
                    </a:cubicBezTo>
                    <a:cubicBezTo>
                      <a:pt x="13" y="205"/>
                      <a:pt x="15" y="208"/>
                      <a:pt x="18" y="207"/>
                    </a:cubicBezTo>
                    <a:cubicBezTo>
                      <a:pt x="20" y="207"/>
                      <a:pt x="21" y="211"/>
                      <a:pt x="19" y="211"/>
                    </a:cubicBezTo>
                    <a:cubicBezTo>
                      <a:pt x="16" y="211"/>
                      <a:pt x="13" y="211"/>
                      <a:pt x="16" y="213"/>
                    </a:cubicBezTo>
                    <a:cubicBezTo>
                      <a:pt x="18" y="214"/>
                      <a:pt x="20" y="217"/>
                      <a:pt x="17" y="218"/>
                    </a:cubicBezTo>
                    <a:cubicBezTo>
                      <a:pt x="14" y="219"/>
                      <a:pt x="16" y="221"/>
                      <a:pt x="16" y="224"/>
                    </a:cubicBezTo>
                    <a:cubicBezTo>
                      <a:pt x="15" y="227"/>
                      <a:pt x="18" y="230"/>
                      <a:pt x="15" y="231"/>
                    </a:cubicBezTo>
                    <a:cubicBezTo>
                      <a:pt x="13" y="231"/>
                      <a:pt x="16" y="236"/>
                      <a:pt x="13" y="236"/>
                    </a:cubicBezTo>
                    <a:cubicBezTo>
                      <a:pt x="10" y="237"/>
                      <a:pt x="12" y="240"/>
                      <a:pt x="10" y="241"/>
                    </a:cubicBezTo>
                    <a:cubicBezTo>
                      <a:pt x="7" y="243"/>
                      <a:pt x="12" y="246"/>
                      <a:pt x="10" y="248"/>
                    </a:cubicBezTo>
                    <a:cubicBezTo>
                      <a:pt x="7" y="249"/>
                      <a:pt x="9" y="253"/>
                      <a:pt x="6" y="253"/>
                    </a:cubicBezTo>
                    <a:cubicBezTo>
                      <a:pt x="4" y="253"/>
                      <a:pt x="2" y="257"/>
                      <a:pt x="2" y="259"/>
                    </a:cubicBezTo>
                    <a:cubicBezTo>
                      <a:pt x="2" y="260"/>
                      <a:pt x="0" y="264"/>
                      <a:pt x="2" y="266"/>
                    </a:cubicBezTo>
                    <a:cubicBezTo>
                      <a:pt x="4" y="268"/>
                      <a:pt x="2" y="270"/>
                      <a:pt x="4" y="271"/>
                    </a:cubicBezTo>
                    <a:cubicBezTo>
                      <a:pt x="6" y="272"/>
                      <a:pt x="12" y="271"/>
                      <a:pt x="11" y="274"/>
                    </a:cubicBezTo>
                    <a:cubicBezTo>
                      <a:pt x="10" y="277"/>
                      <a:pt x="11" y="283"/>
                      <a:pt x="12" y="283"/>
                    </a:cubicBezTo>
                    <a:cubicBezTo>
                      <a:pt x="13" y="283"/>
                      <a:pt x="14" y="287"/>
                      <a:pt x="16" y="286"/>
                    </a:cubicBezTo>
                    <a:cubicBezTo>
                      <a:pt x="18" y="286"/>
                      <a:pt x="26" y="285"/>
                      <a:pt x="30" y="286"/>
                    </a:cubicBezTo>
                    <a:cubicBezTo>
                      <a:pt x="32" y="287"/>
                      <a:pt x="33" y="288"/>
                      <a:pt x="34" y="289"/>
                    </a:cubicBezTo>
                    <a:cubicBezTo>
                      <a:pt x="36" y="288"/>
                      <a:pt x="41" y="291"/>
                      <a:pt x="42" y="290"/>
                    </a:cubicBezTo>
                    <a:cubicBezTo>
                      <a:pt x="43" y="288"/>
                      <a:pt x="37" y="284"/>
                      <a:pt x="38" y="282"/>
                    </a:cubicBezTo>
                    <a:cubicBezTo>
                      <a:pt x="38" y="280"/>
                      <a:pt x="37" y="278"/>
                      <a:pt x="37" y="276"/>
                    </a:cubicBezTo>
                    <a:cubicBezTo>
                      <a:pt x="37" y="274"/>
                      <a:pt x="36" y="270"/>
                      <a:pt x="38" y="269"/>
                    </a:cubicBezTo>
                    <a:cubicBezTo>
                      <a:pt x="41" y="267"/>
                      <a:pt x="41" y="265"/>
                      <a:pt x="43" y="265"/>
                    </a:cubicBezTo>
                    <a:cubicBezTo>
                      <a:pt x="44" y="266"/>
                      <a:pt x="47" y="264"/>
                      <a:pt x="47" y="260"/>
                    </a:cubicBezTo>
                    <a:cubicBezTo>
                      <a:pt x="48" y="255"/>
                      <a:pt x="50" y="254"/>
                      <a:pt x="53" y="251"/>
                    </a:cubicBezTo>
                    <a:cubicBezTo>
                      <a:pt x="57" y="247"/>
                      <a:pt x="64" y="244"/>
                      <a:pt x="63" y="243"/>
                    </a:cubicBezTo>
                    <a:cubicBezTo>
                      <a:pt x="62" y="241"/>
                      <a:pt x="64" y="237"/>
                      <a:pt x="64" y="235"/>
                    </a:cubicBezTo>
                    <a:cubicBezTo>
                      <a:pt x="64" y="233"/>
                      <a:pt x="58" y="234"/>
                      <a:pt x="56" y="233"/>
                    </a:cubicBezTo>
                    <a:cubicBezTo>
                      <a:pt x="54" y="232"/>
                      <a:pt x="47" y="227"/>
                      <a:pt x="51" y="221"/>
                    </a:cubicBezTo>
                    <a:cubicBezTo>
                      <a:pt x="54" y="214"/>
                      <a:pt x="62" y="213"/>
                      <a:pt x="64" y="213"/>
                    </a:cubicBezTo>
                    <a:cubicBezTo>
                      <a:pt x="66" y="213"/>
                      <a:pt x="64" y="210"/>
                      <a:pt x="66" y="209"/>
                    </a:cubicBezTo>
                    <a:cubicBezTo>
                      <a:pt x="67" y="208"/>
                      <a:pt x="68" y="206"/>
                      <a:pt x="68" y="203"/>
                    </a:cubicBezTo>
                    <a:cubicBezTo>
                      <a:pt x="68" y="200"/>
                      <a:pt x="68" y="195"/>
                      <a:pt x="71" y="195"/>
                    </a:cubicBezTo>
                    <a:cubicBezTo>
                      <a:pt x="74" y="195"/>
                      <a:pt x="75" y="193"/>
                      <a:pt x="73" y="192"/>
                    </a:cubicBezTo>
                    <a:cubicBezTo>
                      <a:pt x="71" y="192"/>
                      <a:pt x="70" y="190"/>
                      <a:pt x="74" y="189"/>
                    </a:cubicBezTo>
                    <a:cubicBezTo>
                      <a:pt x="77" y="189"/>
                      <a:pt x="76" y="192"/>
                      <a:pt x="78" y="192"/>
                    </a:cubicBezTo>
                    <a:cubicBezTo>
                      <a:pt x="80" y="192"/>
                      <a:pt x="84" y="188"/>
                      <a:pt x="81" y="186"/>
                    </a:cubicBezTo>
                    <a:cubicBezTo>
                      <a:pt x="78" y="183"/>
                      <a:pt x="77" y="187"/>
                      <a:pt x="76" y="187"/>
                    </a:cubicBezTo>
                    <a:cubicBezTo>
                      <a:pt x="74" y="187"/>
                      <a:pt x="73" y="185"/>
                      <a:pt x="71" y="185"/>
                    </a:cubicBezTo>
                    <a:cubicBezTo>
                      <a:pt x="70" y="185"/>
                      <a:pt x="71" y="180"/>
                      <a:pt x="70" y="179"/>
                    </a:cubicBezTo>
                    <a:cubicBezTo>
                      <a:pt x="69" y="177"/>
                      <a:pt x="68" y="173"/>
                      <a:pt x="70" y="171"/>
                    </a:cubicBezTo>
                    <a:cubicBezTo>
                      <a:pt x="71" y="169"/>
                      <a:pt x="77" y="174"/>
                      <a:pt x="82" y="175"/>
                    </a:cubicBezTo>
                    <a:cubicBezTo>
                      <a:pt x="88" y="175"/>
                      <a:pt x="92" y="172"/>
                      <a:pt x="92" y="170"/>
                    </a:cubicBezTo>
                    <a:cubicBezTo>
                      <a:pt x="92" y="168"/>
                      <a:pt x="89" y="165"/>
                      <a:pt x="92" y="162"/>
                    </a:cubicBezTo>
                    <a:cubicBezTo>
                      <a:pt x="96" y="160"/>
                      <a:pt x="93" y="160"/>
                      <a:pt x="92" y="157"/>
                    </a:cubicBezTo>
                    <a:cubicBezTo>
                      <a:pt x="91" y="154"/>
                      <a:pt x="94" y="152"/>
                      <a:pt x="95" y="154"/>
                    </a:cubicBezTo>
                    <a:cubicBezTo>
                      <a:pt x="96" y="155"/>
                      <a:pt x="107" y="154"/>
                      <a:pt x="116" y="152"/>
                    </a:cubicBezTo>
                    <a:cubicBezTo>
                      <a:pt x="124" y="150"/>
                      <a:pt x="130" y="147"/>
                      <a:pt x="131" y="145"/>
                    </a:cubicBezTo>
                    <a:cubicBezTo>
                      <a:pt x="131" y="142"/>
                      <a:pt x="137" y="136"/>
                      <a:pt x="138" y="134"/>
                    </a:cubicBezTo>
                    <a:cubicBezTo>
                      <a:pt x="140" y="132"/>
                      <a:pt x="138" y="129"/>
                      <a:pt x="135" y="129"/>
                    </a:cubicBezTo>
                    <a:cubicBezTo>
                      <a:pt x="131" y="128"/>
                      <a:pt x="131" y="124"/>
                      <a:pt x="133" y="122"/>
                    </a:cubicBezTo>
                    <a:cubicBezTo>
                      <a:pt x="135" y="120"/>
                      <a:pt x="132" y="117"/>
                      <a:pt x="129" y="117"/>
                    </a:cubicBezTo>
                    <a:cubicBezTo>
                      <a:pt x="126" y="117"/>
                      <a:pt x="120" y="114"/>
                      <a:pt x="123" y="112"/>
                    </a:cubicBezTo>
                    <a:cubicBezTo>
                      <a:pt x="125" y="110"/>
                      <a:pt x="125" y="110"/>
                      <a:pt x="126" y="111"/>
                    </a:cubicBezTo>
                    <a:cubicBezTo>
                      <a:pt x="127" y="110"/>
                      <a:pt x="127" y="108"/>
                      <a:pt x="127" y="108"/>
                    </a:cubicBezTo>
                    <a:cubicBezTo>
                      <a:pt x="126" y="107"/>
                      <a:pt x="124" y="108"/>
                      <a:pt x="124" y="103"/>
                    </a:cubicBezTo>
                    <a:cubicBezTo>
                      <a:pt x="125" y="98"/>
                      <a:pt x="126" y="99"/>
                      <a:pt x="127" y="92"/>
                    </a:cubicBezTo>
                    <a:cubicBezTo>
                      <a:pt x="127" y="86"/>
                      <a:pt x="129" y="82"/>
                      <a:pt x="129" y="79"/>
                    </a:cubicBezTo>
                    <a:cubicBezTo>
                      <a:pt x="129" y="75"/>
                      <a:pt x="135" y="71"/>
                      <a:pt x="139" y="66"/>
                    </a:cubicBezTo>
                    <a:cubicBezTo>
                      <a:pt x="142" y="60"/>
                      <a:pt x="150" y="53"/>
                      <a:pt x="153" y="51"/>
                    </a:cubicBezTo>
                    <a:cubicBezTo>
                      <a:pt x="156" y="49"/>
                      <a:pt x="162" y="47"/>
                      <a:pt x="163" y="46"/>
                    </a:cubicBezTo>
                    <a:cubicBezTo>
                      <a:pt x="163" y="44"/>
                      <a:pt x="163" y="34"/>
                      <a:pt x="161" y="3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6" name="Google Shape;1146;p42"/>
              <p:cNvSpPr/>
              <p:nvPr/>
            </p:nvSpPr>
            <p:spPr>
              <a:xfrm>
                <a:off x="3503129" y="4418536"/>
                <a:ext cx="163114" cy="836902"/>
              </a:xfrm>
              <a:custGeom>
                <a:avLst/>
                <a:gdLst/>
                <a:ahLst/>
                <a:cxnLst/>
                <a:rect l="l" t="t" r="r" b="b"/>
                <a:pathLst>
                  <a:path w="71" h="363" extrusionOk="0">
                    <a:moveTo>
                      <a:pt x="33" y="322"/>
                    </a:moveTo>
                    <a:cubicBezTo>
                      <a:pt x="31" y="323"/>
                      <a:pt x="30" y="319"/>
                      <a:pt x="29" y="319"/>
                    </a:cubicBezTo>
                    <a:cubicBezTo>
                      <a:pt x="28" y="319"/>
                      <a:pt x="27" y="313"/>
                      <a:pt x="28" y="310"/>
                    </a:cubicBezTo>
                    <a:cubicBezTo>
                      <a:pt x="29" y="307"/>
                      <a:pt x="23" y="308"/>
                      <a:pt x="21" y="307"/>
                    </a:cubicBezTo>
                    <a:cubicBezTo>
                      <a:pt x="19" y="306"/>
                      <a:pt x="21" y="304"/>
                      <a:pt x="19" y="302"/>
                    </a:cubicBezTo>
                    <a:cubicBezTo>
                      <a:pt x="17" y="300"/>
                      <a:pt x="19" y="296"/>
                      <a:pt x="19" y="295"/>
                    </a:cubicBezTo>
                    <a:cubicBezTo>
                      <a:pt x="19" y="293"/>
                      <a:pt x="21" y="289"/>
                      <a:pt x="23" y="289"/>
                    </a:cubicBezTo>
                    <a:cubicBezTo>
                      <a:pt x="26" y="289"/>
                      <a:pt x="24" y="285"/>
                      <a:pt x="27" y="284"/>
                    </a:cubicBezTo>
                    <a:cubicBezTo>
                      <a:pt x="29" y="282"/>
                      <a:pt x="24" y="279"/>
                      <a:pt x="27" y="277"/>
                    </a:cubicBezTo>
                    <a:cubicBezTo>
                      <a:pt x="29" y="276"/>
                      <a:pt x="27" y="273"/>
                      <a:pt x="30" y="272"/>
                    </a:cubicBezTo>
                    <a:cubicBezTo>
                      <a:pt x="33" y="272"/>
                      <a:pt x="30" y="267"/>
                      <a:pt x="32" y="267"/>
                    </a:cubicBezTo>
                    <a:cubicBezTo>
                      <a:pt x="35" y="266"/>
                      <a:pt x="32" y="263"/>
                      <a:pt x="33" y="260"/>
                    </a:cubicBezTo>
                    <a:cubicBezTo>
                      <a:pt x="33" y="257"/>
                      <a:pt x="31" y="255"/>
                      <a:pt x="34" y="254"/>
                    </a:cubicBezTo>
                    <a:cubicBezTo>
                      <a:pt x="37" y="253"/>
                      <a:pt x="35" y="250"/>
                      <a:pt x="33" y="249"/>
                    </a:cubicBezTo>
                    <a:cubicBezTo>
                      <a:pt x="30" y="247"/>
                      <a:pt x="33" y="247"/>
                      <a:pt x="36" y="247"/>
                    </a:cubicBezTo>
                    <a:cubicBezTo>
                      <a:pt x="38" y="247"/>
                      <a:pt x="37" y="243"/>
                      <a:pt x="35" y="243"/>
                    </a:cubicBezTo>
                    <a:cubicBezTo>
                      <a:pt x="32" y="244"/>
                      <a:pt x="30" y="241"/>
                      <a:pt x="32" y="239"/>
                    </a:cubicBezTo>
                    <a:cubicBezTo>
                      <a:pt x="34" y="237"/>
                      <a:pt x="30" y="236"/>
                      <a:pt x="31" y="234"/>
                    </a:cubicBezTo>
                    <a:cubicBezTo>
                      <a:pt x="32" y="233"/>
                      <a:pt x="32" y="231"/>
                      <a:pt x="30" y="230"/>
                    </a:cubicBezTo>
                    <a:cubicBezTo>
                      <a:pt x="29" y="229"/>
                      <a:pt x="30" y="222"/>
                      <a:pt x="31" y="221"/>
                    </a:cubicBezTo>
                    <a:cubicBezTo>
                      <a:pt x="33" y="221"/>
                      <a:pt x="32" y="215"/>
                      <a:pt x="32" y="213"/>
                    </a:cubicBezTo>
                    <a:cubicBezTo>
                      <a:pt x="32" y="211"/>
                      <a:pt x="30" y="209"/>
                      <a:pt x="30" y="207"/>
                    </a:cubicBezTo>
                    <a:cubicBezTo>
                      <a:pt x="30" y="205"/>
                      <a:pt x="32" y="205"/>
                      <a:pt x="32" y="202"/>
                    </a:cubicBezTo>
                    <a:cubicBezTo>
                      <a:pt x="32" y="198"/>
                      <a:pt x="33" y="197"/>
                      <a:pt x="35" y="197"/>
                    </a:cubicBezTo>
                    <a:cubicBezTo>
                      <a:pt x="36" y="196"/>
                      <a:pt x="35" y="192"/>
                      <a:pt x="35" y="190"/>
                    </a:cubicBezTo>
                    <a:cubicBezTo>
                      <a:pt x="35" y="189"/>
                      <a:pt x="39" y="190"/>
                      <a:pt x="40" y="187"/>
                    </a:cubicBezTo>
                    <a:cubicBezTo>
                      <a:pt x="40" y="184"/>
                      <a:pt x="37" y="185"/>
                      <a:pt x="38" y="183"/>
                    </a:cubicBezTo>
                    <a:cubicBezTo>
                      <a:pt x="38" y="180"/>
                      <a:pt x="37" y="177"/>
                      <a:pt x="37" y="172"/>
                    </a:cubicBezTo>
                    <a:cubicBezTo>
                      <a:pt x="37" y="167"/>
                      <a:pt x="42" y="166"/>
                      <a:pt x="43" y="164"/>
                    </a:cubicBezTo>
                    <a:cubicBezTo>
                      <a:pt x="45" y="163"/>
                      <a:pt x="41" y="155"/>
                      <a:pt x="43" y="154"/>
                    </a:cubicBezTo>
                    <a:cubicBezTo>
                      <a:pt x="46" y="153"/>
                      <a:pt x="44" y="149"/>
                      <a:pt x="46" y="148"/>
                    </a:cubicBezTo>
                    <a:cubicBezTo>
                      <a:pt x="48" y="147"/>
                      <a:pt x="47" y="144"/>
                      <a:pt x="48" y="141"/>
                    </a:cubicBezTo>
                    <a:cubicBezTo>
                      <a:pt x="49" y="139"/>
                      <a:pt x="46" y="137"/>
                      <a:pt x="46" y="134"/>
                    </a:cubicBezTo>
                    <a:cubicBezTo>
                      <a:pt x="46" y="132"/>
                      <a:pt x="46" y="129"/>
                      <a:pt x="43" y="127"/>
                    </a:cubicBezTo>
                    <a:cubicBezTo>
                      <a:pt x="41" y="124"/>
                      <a:pt x="42" y="118"/>
                      <a:pt x="43" y="118"/>
                    </a:cubicBezTo>
                    <a:cubicBezTo>
                      <a:pt x="45" y="118"/>
                      <a:pt x="44" y="112"/>
                      <a:pt x="47" y="112"/>
                    </a:cubicBezTo>
                    <a:cubicBezTo>
                      <a:pt x="49" y="111"/>
                      <a:pt x="48" y="107"/>
                      <a:pt x="47" y="103"/>
                    </a:cubicBezTo>
                    <a:cubicBezTo>
                      <a:pt x="46" y="100"/>
                      <a:pt x="49" y="102"/>
                      <a:pt x="49" y="99"/>
                    </a:cubicBezTo>
                    <a:cubicBezTo>
                      <a:pt x="49" y="96"/>
                      <a:pt x="50" y="93"/>
                      <a:pt x="53" y="92"/>
                    </a:cubicBezTo>
                    <a:cubicBezTo>
                      <a:pt x="55" y="91"/>
                      <a:pt x="55" y="87"/>
                      <a:pt x="55" y="85"/>
                    </a:cubicBezTo>
                    <a:cubicBezTo>
                      <a:pt x="55" y="83"/>
                      <a:pt x="58" y="83"/>
                      <a:pt x="60" y="81"/>
                    </a:cubicBezTo>
                    <a:cubicBezTo>
                      <a:pt x="62" y="80"/>
                      <a:pt x="57" y="77"/>
                      <a:pt x="60" y="76"/>
                    </a:cubicBezTo>
                    <a:cubicBezTo>
                      <a:pt x="62" y="74"/>
                      <a:pt x="57" y="68"/>
                      <a:pt x="59" y="67"/>
                    </a:cubicBezTo>
                    <a:cubicBezTo>
                      <a:pt x="60" y="66"/>
                      <a:pt x="59" y="63"/>
                      <a:pt x="59" y="61"/>
                    </a:cubicBezTo>
                    <a:cubicBezTo>
                      <a:pt x="60" y="59"/>
                      <a:pt x="68" y="56"/>
                      <a:pt x="69" y="54"/>
                    </a:cubicBezTo>
                    <a:cubicBezTo>
                      <a:pt x="69" y="53"/>
                      <a:pt x="70" y="49"/>
                      <a:pt x="70" y="45"/>
                    </a:cubicBezTo>
                    <a:cubicBezTo>
                      <a:pt x="68" y="46"/>
                      <a:pt x="66" y="47"/>
                      <a:pt x="65" y="46"/>
                    </a:cubicBezTo>
                    <a:cubicBezTo>
                      <a:pt x="64" y="45"/>
                      <a:pt x="65" y="40"/>
                      <a:pt x="63" y="37"/>
                    </a:cubicBezTo>
                    <a:cubicBezTo>
                      <a:pt x="61" y="35"/>
                      <a:pt x="63" y="31"/>
                      <a:pt x="60" y="30"/>
                    </a:cubicBezTo>
                    <a:cubicBezTo>
                      <a:pt x="58" y="29"/>
                      <a:pt x="56" y="25"/>
                      <a:pt x="58" y="23"/>
                    </a:cubicBezTo>
                    <a:cubicBezTo>
                      <a:pt x="59" y="22"/>
                      <a:pt x="58" y="19"/>
                      <a:pt x="59" y="18"/>
                    </a:cubicBezTo>
                    <a:cubicBezTo>
                      <a:pt x="61" y="16"/>
                      <a:pt x="58" y="16"/>
                      <a:pt x="56" y="13"/>
                    </a:cubicBezTo>
                    <a:cubicBezTo>
                      <a:pt x="54" y="10"/>
                      <a:pt x="57" y="7"/>
                      <a:pt x="54" y="5"/>
                    </a:cubicBezTo>
                    <a:cubicBezTo>
                      <a:pt x="51" y="2"/>
                      <a:pt x="51" y="0"/>
                      <a:pt x="50" y="1"/>
                    </a:cubicBezTo>
                    <a:cubicBezTo>
                      <a:pt x="50" y="2"/>
                      <a:pt x="49" y="6"/>
                      <a:pt x="47" y="7"/>
                    </a:cubicBezTo>
                    <a:cubicBezTo>
                      <a:pt x="47" y="8"/>
                      <a:pt x="46" y="8"/>
                      <a:pt x="45" y="9"/>
                    </a:cubicBezTo>
                    <a:cubicBezTo>
                      <a:pt x="45" y="11"/>
                      <a:pt x="45" y="14"/>
                      <a:pt x="45" y="16"/>
                    </a:cubicBezTo>
                    <a:cubicBezTo>
                      <a:pt x="46" y="19"/>
                      <a:pt x="47" y="32"/>
                      <a:pt x="46" y="37"/>
                    </a:cubicBezTo>
                    <a:cubicBezTo>
                      <a:pt x="45" y="42"/>
                      <a:pt x="44" y="46"/>
                      <a:pt x="43" y="49"/>
                    </a:cubicBezTo>
                    <a:cubicBezTo>
                      <a:pt x="42" y="52"/>
                      <a:pt x="45" y="52"/>
                      <a:pt x="44" y="53"/>
                    </a:cubicBezTo>
                    <a:cubicBezTo>
                      <a:pt x="42" y="55"/>
                      <a:pt x="43" y="58"/>
                      <a:pt x="43" y="64"/>
                    </a:cubicBezTo>
                    <a:cubicBezTo>
                      <a:pt x="43" y="70"/>
                      <a:pt x="40" y="79"/>
                      <a:pt x="39" y="83"/>
                    </a:cubicBezTo>
                    <a:cubicBezTo>
                      <a:pt x="39" y="86"/>
                      <a:pt x="37" y="87"/>
                      <a:pt x="37" y="91"/>
                    </a:cubicBezTo>
                    <a:cubicBezTo>
                      <a:pt x="38" y="94"/>
                      <a:pt x="36" y="96"/>
                      <a:pt x="34" y="98"/>
                    </a:cubicBezTo>
                    <a:cubicBezTo>
                      <a:pt x="32" y="99"/>
                      <a:pt x="37" y="105"/>
                      <a:pt x="37" y="107"/>
                    </a:cubicBezTo>
                    <a:cubicBezTo>
                      <a:pt x="36" y="110"/>
                      <a:pt x="33" y="112"/>
                      <a:pt x="34" y="116"/>
                    </a:cubicBezTo>
                    <a:cubicBezTo>
                      <a:pt x="35" y="122"/>
                      <a:pt x="34" y="132"/>
                      <a:pt x="34" y="134"/>
                    </a:cubicBezTo>
                    <a:cubicBezTo>
                      <a:pt x="34" y="136"/>
                      <a:pt x="31" y="136"/>
                      <a:pt x="32" y="139"/>
                    </a:cubicBezTo>
                    <a:cubicBezTo>
                      <a:pt x="32" y="143"/>
                      <a:pt x="30" y="144"/>
                      <a:pt x="29" y="149"/>
                    </a:cubicBezTo>
                    <a:cubicBezTo>
                      <a:pt x="28" y="155"/>
                      <a:pt x="24" y="162"/>
                      <a:pt x="23" y="167"/>
                    </a:cubicBezTo>
                    <a:cubicBezTo>
                      <a:pt x="21" y="171"/>
                      <a:pt x="21" y="173"/>
                      <a:pt x="19" y="173"/>
                    </a:cubicBezTo>
                    <a:cubicBezTo>
                      <a:pt x="17" y="173"/>
                      <a:pt x="16" y="175"/>
                      <a:pt x="18" y="179"/>
                    </a:cubicBezTo>
                    <a:cubicBezTo>
                      <a:pt x="20" y="182"/>
                      <a:pt x="17" y="185"/>
                      <a:pt x="19" y="189"/>
                    </a:cubicBezTo>
                    <a:cubicBezTo>
                      <a:pt x="21" y="193"/>
                      <a:pt x="20" y="194"/>
                      <a:pt x="19" y="197"/>
                    </a:cubicBezTo>
                    <a:cubicBezTo>
                      <a:pt x="18" y="201"/>
                      <a:pt x="17" y="201"/>
                      <a:pt x="17" y="204"/>
                    </a:cubicBezTo>
                    <a:cubicBezTo>
                      <a:pt x="17" y="207"/>
                      <a:pt x="14" y="210"/>
                      <a:pt x="16" y="213"/>
                    </a:cubicBezTo>
                    <a:cubicBezTo>
                      <a:pt x="17" y="217"/>
                      <a:pt x="17" y="218"/>
                      <a:pt x="15" y="218"/>
                    </a:cubicBezTo>
                    <a:cubicBezTo>
                      <a:pt x="13" y="218"/>
                      <a:pt x="12" y="221"/>
                      <a:pt x="12" y="227"/>
                    </a:cubicBezTo>
                    <a:cubicBezTo>
                      <a:pt x="11" y="233"/>
                      <a:pt x="11" y="233"/>
                      <a:pt x="15" y="232"/>
                    </a:cubicBezTo>
                    <a:cubicBezTo>
                      <a:pt x="20" y="232"/>
                      <a:pt x="16" y="218"/>
                      <a:pt x="19" y="218"/>
                    </a:cubicBezTo>
                    <a:cubicBezTo>
                      <a:pt x="22" y="218"/>
                      <a:pt x="19" y="216"/>
                      <a:pt x="22" y="215"/>
                    </a:cubicBezTo>
                    <a:cubicBezTo>
                      <a:pt x="25" y="214"/>
                      <a:pt x="22" y="217"/>
                      <a:pt x="24" y="218"/>
                    </a:cubicBezTo>
                    <a:cubicBezTo>
                      <a:pt x="26" y="218"/>
                      <a:pt x="27" y="220"/>
                      <a:pt x="25" y="221"/>
                    </a:cubicBezTo>
                    <a:cubicBezTo>
                      <a:pt x="22" y="223"/>
                      <a:pt x="25" y="226"/>
                      <a:pt x="24" y="228"/>
                    </a:cubicBezTo>
                    <a:cubicBezTo>
                      <a:pt x="23" y="230"/>
                      <a:pt x="21" y="232"/>
                      <a:pt x="22" y="235"/>
                    </a:cubicBezTo>
                    <a:cubicBezTo>
                      <a:pt x="23" y="237"/>
                      <a:pt x="21" y="237"/>
                      <a:pt x="21" y="240"/>
                    </a:cubicBezTo>
                    <a:cubicBezTo>
                      <a:pt x="20" y="243"/>
                      <a:pt x="22" y="243"/>
                      <a:pt x="21" y="244"/>
                    </a:cubicBezTo>
                    <a:cubicBezTo>
                      <a:pt x="20" y="244"/>
                      <a:pt x="23" y="247"/>
                      <a:pt x="21" y="247"/>
                    </a:cubicBezTo>
                    <a:cubicBezTo>
                      <a:pt x="19" y="247"/>
                      <a:pt x="20" y="250"/>
                      <a:pt x="21" y="252"/>
                    </a:cubicBezTo>
                    <a:cubicBezTo>
                      <a:pt x="22" y="254"/>
                      <a:pt x="19" y="253"/>
                      <a:pt x="17" y="254"/>
                    </a:cubicBezTo>
                    <a:cubicBezTo>
                      <a:pt x="15" y="256"/>
                      <a:pt x="19" y="258"/>
                      <a:pt x="18" y="260"/>
                    </a:cubicBezTo>
                    <a:cubicBezTo>
                      <a:pt x="17" y="262"/>
                      <a:pt x="14" y="259"/>
                      <a:pt x="13" y="257"/>
                    </a:cubicBezTo>
                    <a:cubicBezTo>
                      <a:pt x="11" y="256"/>
                      <a:pt x="15" y="254"/>
                      <a:pt x="16" y="252"/>
                    </a:cubicBezTo>
                    <a:cubicBezTo>
                      <a:pt x="18" y="250"/>
                      <a:pt x="15" y="245"/>
                      <a:pt x="12" y="246"/>
                    </a:cubicBezTo>
                    <a:cubicBezTo>
                      <a:pt x="9" y="247"/>
                      <a:pt x="15" y="250"/>
                      <a:pt x="15" y="253"/>
                    </a:cubicBezTo>
                    <a:cubicBezTo>
                      <a:pt x="15" y="255"/>
                      <a:pt x="10" y="252"/>
                      <a:pt x="10" y="255"/>
                    </a:cubicBezTo>
                    <a:cubicBezTo>
                      <a:pt x="10" y="257"/>
                      <a:pt x="7" y="256"/>
                      <a:pt x="6" y="258"/>
                    </a:cubicBezTo>
                    <a:cubicBezTo>
                      <a:pt x="4" y="260"/>
                      <a:pt x="8" y="261"/>
                      <a:pt x="6" y="262"/>
                    </a:cubicBezTo>
                    <a:cubicBezTo>
                      <a:pt x="4" y="262"/>
                      <a:pt x="1" y="265"/>
                      <a:pt x="1" y="267"/>
                    </a:cubicBezTo>
                    <a:cubicBezTo>
                      <a:pt x="1" y="269"/>
                      <a:pt x="3" y="269"/>
                      <a:pt x="3" y="267"/>
                    </a:cubicBezTo>
                    <a:cubicBezTo>
                      <a:pt x="3" y="265"/>
                      <a:pt x="6" y="265"/>
                      <a:pt x="7" y="267"/>
                    </a:cubicBezTo>
                    <a:cubicBezTo>
                      <a:pt x="8" y="269"/>
                      <a:pt x="9" y="267"/>
                      <a:pt x="11" y="268"/>
                    </a:cubicBezTo>
                    <a:cubicBezTo>
                      <a:pt x="14" y="268"/>
                      <a:pt x="13" y="272"/>
                      <a:pt x="12" y="272"/>
                    </a:cubicBezTo>
                    <a:cubicBezTo>
                      <a:pt x="11" y="272"/>
                      <a:pt x="9" y="274"/>
                      <a:pt x="10" y="277"/>
                    </a:cubicBezTo>
                    <a:cubicBezTo>
                      <a:pt x="10" y="279"/>
                      <a:pt x="15" y="277"/>
                      <a:pt x="17" y="277"/>
                    </a:cubicBezTo>
                    <a:cubicBezTo>
                      <a:pt x="19" y="278"/>
                      <a:pt x="18" y="282"/>
                      <a:pt x="17" y="281"/>
                    </a:cubicBezTo>
                    <a:cubicBezTo>
                      <a:pt x="16" y="279"/>
                      <a:pt x="13" y="277"/>
                      <a:pt x="12" y="279"/>
                    </a:cubicBezTo>
                    <a:cubicBezTo>
                      <a:pt x="11" y="282"/>
                      <a:pt x="9" y="280"/>
                      <a:pt x="7" y="280"/>
                    </a:cubicBezTo>
                    <a:cubicBezTo>
                      <a:pt x="5" y="279"/>
                      <a:pt x="0" y="283"/>
                      <a:pt x="2" y="284"/>
                    </a:cubicBezTo>
                    <a:cubicBezTo>
                      <a:pt x="4" y="286"/>
                      <a:pt x="4" y="288"/>
                      <a:pt x="5" y="288"/>
                    </a:cubicBezTo>
                    <a:cubicBezTo>
                      <a:pt x="6" y="288"/>
                      <a:pt x="8" y="287"/>
                      <a:pt x="9" y="285"/>
                    </a:cubicBezTo>
                    <a:cubicBezTo>
                      <a:pt x="9" y="284"/>
                      <a:pt x="12" y="282"/>
                      <a:pt x="12" y="286"/>
                    </a:cubicBezTo>
                    <a:cubicBezTo>
                      <a:pt x="12" y="289"/>
                      <a:pt x="9" y="287"/>
                      <a:pt x="8" y="289"/>
                    </a:cubicBezTo>
                    <a:cubicBezTo>
                      <a:pt x="7" y="291"/>
                      <a:pt x="6" y="292"/>
                      <a:pt x="4" y="294"/>
                    </a:cubicBezTo>
                    <a:cubicBezTo>
                      <a:pt x="2" y="295"/>
                      <a:pt x="4" y="298"/>
                      <a:pt x="5" y="297"/>
                    </a:cubicBezTo>
                    <a:cubicBezTo>
                      <a:pt x="7" y="296"/>
                      <a:pt x="5" y="299"/>
                      <a:pt x="7" y="300"/>
                    </a:cubicBezTo>
                    <a:cubicBezTo>
                      <a:pt x="10" y="300"/>
                      <a:pt x="10" y="298"/>
                      <a:pt x="10" y="297"/>
                    </a:cubicBezTo>
                    <a:cubicBezTo>
                      <a:pt x="9" y="295"/>
                      <a:pt x="11" y="291"/>
                      <a:pt x="13" y="293"/>
                    </a:cubicBezTo>
                    <a:cubicBezTo>
                      <a:pt x="15" y="295"/>
                      <a:pt x="12" y="297"/>
                      <a:pt x="12" y="298"/>
                    </a:cubicBezTo>
                    <a:cubicBezTo>
                      <a:pt x="12" y="300"/>
                      <a:pt x="11" y="303"/>
                      <a:pt x="11" y="305"/>
                    </a:cubicBezTo>
                    <a:cubicBezTo>
                      <a:pt x="11" y="307"/>
                      <a:pt x="9" y="305"/>
                      <a:pt x="9" y="308"/>
                    </a:cubicBezTo>
                    <a:cubicBezTo>
                      <a:pt x="9" y="310"/>
                      <a:pt x="4" y="308"/>
                      <a:pt x="6" y="310"/>
                    </a:cubicBezTo>
                    <a:cubicBezTo>
                      <a:pt x="8" y="311"/>
                      <a:pt x="5" y="313"/>
                      <a:pt x="6" y="315"/>
                    </a:cubicBezTo>
                    <a:cubicBezTo>
                      <a:pt x="7" y="316"/>
                      <a:pt x="8" y="313"/>
                      <a:pt x="10" y="313"/>
                    </a:cubicBezTo>
                    <a:cubicBezTo>
                      <a:pt x="12" y="314"/>
                      <a:pt x="12" y="315"/>
                      <a:pt x="14" y="313"/>
                    </a:cubicBezTo>
                    <a:cubicBezTo>
                      <a:pt x="17" y="312"/>
                      <a:pt x="18" y="315"/>
                      <a:pt x="16" y="316"/>
                    </a:cubicBezTo>
                    <a:cubicBezTo>
                      <a:pt x="14" y="317"/>
                      <a:pt x="11" y="320"/>
                      <a:pt x="12" y="320"/>
                    </a:cubicBezTo>
                    <a:cubicBezTo>
                      <a:pt x="13" y="320"/>
                      <a:pt x="16" y="318"/>
                      <a:pt x="17" y="320"/>
                    </a:cubicBezTo>
                    <a:cubicBezTo>
                      <a:pt x="18" y="323"/>
                      <a:pt x="20" y="322"/>
                      <a:pt x="20" y="320"/>
                    </a:cubicBezTo>
                    <a:cubicBezTo>
                      <a:pt x="20" y="317"/>
                      <a:pt x="24" y="319"/>
                      <a:pt x="25" y="321"/>
                    </a:cubicBezTo>
                    <a:cubicBezTo>
                      <a:pt x="26" y="323"/>
                      <a:pt x="20" y="325"/>
                      <a:pt x="18" y="324"/>
                    </a:cubicBezTo>
                    <a:cubicBezTo>
                      <a:pt x="15" y="324"/>
                      <a:pt x="14" y="327"/>
                      <a:pt x="15" y="329"/>
                    </a:cubicBezTo>
                    <a:cubicBezTo>
                      <a:pt x="17" y="331"/>
                      <a:pt x="19" y="329"/>
                      <a:pt x="21" y="327"/>
                    </a:cubicBezTo>
                    <a:cubicBezTo>
                      <a:pt x="23" y="325"/>
                      <a:pt x="33" y="326"/>
                      <a:pt x="34" y="328"/>
                    </a:cubicBezTo>
                    <a:cubicBezTo>
                      <a:pt x="34" y="330"/>
                      <a:pt x="29" y="328"/>
                      <a:pt x="29" y="329"/>
                    </a:cubicBezTo>
                    <a:cubicBezTo>
                      <a:pt x="28" y="331"/>
                      <a:pt x="24" y="332"/>
                      <a:pt x="24" y="330"/>
                    </a:cubicBezTo>
                    <a:cubicBezTo>
                      <a:pt x="23" y="329"/>
                      <a:pt x="19" y="331"/>
                      <a:pt x="19" y="333"/>
                    </a:cubicBezTo>
                    <a:cubicBezTo>
                      <a:pt x="19" y="335"/>
                      <a:pt x="16" y="335"/>
                      <a:pt x="19" y="336"/>
                    </a:cubicBezTo>
                    <a:cubicBezTo>
                      <a:pt x="23" y="337"/>
                      <a:pt x="22" y="333"/>
                      <a:pt x="27" y="333"/>
                    </a:cubicBezTo>
                    <a:cubicBezTo>
                      <a:pt x="32" y="334"/>
                      <a:pt x="34" y="329"/>
                      <a:pt x="36" y="331"/>
                    </a:cubicBezTo>
                    <a:cubicBezTo>
                      <a:pt x="37" y="334"/>
                      <a:pt x="32" y="337"/>
                      <a:pt x="30" y="335"/>
                    </a:cubicBezTo>
                    <a:cubicBezTo>
                      <a:pt x="28" y="333"/>
                      <a:pt x="25" y="336"/>
                      <a:pt x="26" y="339"/>
                    </a:cubicBezTo>
                    <a:cubicBezTo>
                      <a:pt x="26" y="341"/>
                      <a:pt x="20" y="338"/>
                      <a:pt x="17" y="338"/>
                    </a:cubicBezTo>
                    <a:cubicBezTo>
                      <a:pt x="14" y="337"/>
                      <a:pt x="15" y="340"/>
                      <a:pt x="18" y="343"/>
                    </a:cubicBezTo>
                    <a:cubicBezTo>
                      <a:pt x="20" y="346"/>
                      <a:pt x="22" y="343"/>
                      <a:pt x="25" y="345"/>
                    </a:cubicBezTo>
                    <a:cubicBezTo>
                      <a:pt x="28" y="347"/>
                      <a:pt x="28" y="349"/>
                      <a:pt x="30" y="347"/>
                    </a:cubicBezTo>
                    <a:cubicBezTo>
                      <a:pt x="32" y="345"/>
                      <a:pt x="30" y="345"/>
                      <a:pt x="29" y="344"/>
                    </a:cubicBezTo>
                    <a:cubicBezTo>
                      <a:pt x="27" y="343"/>
                      <a:pt x="28" y="340"/>
                      <a:pt x="32" y="342"/>
                    </a:cubicBezTo>
                    <a:cubicBezTo>
                      <a:pt x="35" y="343"/>
                      <a:pt x="39" y="340"/>
                      <a:pt x="38" y="336"/>
                    </a:cubicBezTo>
                    <a:cubicBezTo>
                      <a:pt x="37" y="332"/>
                      <a:pt x="41" y="330"/>
                      <a:pt x="45" y="328"/>
                    </a:cubicBezTo>
                    <a:cubicBezTo>
                      <a:pt x="49" y="327"/>
                      <a:pt x="47" y="331"/>
                      <a:pt x="44" y="332"/>
                    </a:cubicBezTo>
                    <a:cubicBezTo>
                      <a:pt x="41" y="334"/>
                      <a:pt x="41" y="335"/>
                      <a:pt x="43" y="337"/>
                    </a:cubicBezTo>
                    <a:cubicBezTo>
                      <a:pt x="45" y="339"/>
                      <a:pt x="48" y="335"/>
                      <a:pt x="50" y="337"/>
                    </a:cubicBezTo>
                    <a:cubicBezTo>
                      <a:pt x="52" y="339"/>
                      <a:pt x="47" y="339"/>
                      <a:pt x="46" y="341"/>
                    </a:cubicBezTo>
                    <a:cubicBezTo>
                      <a:pt x="45" y="343"/>
                      <a:pt x="49" y="345"/>
                      <a:pt x="46" y="347"/>
                    </a:cubicBezTo>
                    <a:cubicBezTo>
                      <a:pt x="43" y="348"/>
                      <a:pt x="45" y="341"/>
                      <a:pt x="43" y="340"/>
                    </a:cubicBezTo>
                    <a:cubicBezTo>
                      <a:pt x="41" y="339"/>
                      <a:pt x="39" y="341"/>
                      <a:pt x="41" y="345"/>
                    </a:cubicBezTo>
                    <a:cubicBezTo>
                      <a:pt x="43" y="349"/>
                      <a:pt x="39" y="346"/>
                      <a:pt x="37" y="344"/>
                    </a:cubicBezTo>
                    <a:cubicBezTo>
                      <a:pt x="35" y="342"/>
                      <a:pt x="33" y="344"/>
                      <a:pt x="35" y="347"/>
                    </a:cubicBezTo>
                    <a:cubicBezTo>
                      <a:pt x="37" y="349"/>
                      <a:pt x="31" y="346"/>
                      <a:pt x="31" y="350"/>
                    </a:cubicBezTo>
                    <a:cubicBezTo>
                      <a:pt x="31" y="353"/>
                      <a:pt x="34" y="350"/>
                      <a:pt x="37" y="351"/>
                    </a:cubicBezTo>
                    <a:cubicBezTo>
                      <a:pt x="40" y="352"/>
                      <a:pt x="39" y="356"/>
                      <a:pt x="41" y="358"/>
                    </a:cubicBezTo>
                    <a:cubicBezTo>
                      <a:pt x="43" y="360"/>
                      <a:pt x="41" y="353"/>
                      <a:pt x="44" y="352"/>
                    </a:cubicBezTo>
                    <a:cubicBezTo>
                      <a:pt x="46" y="351"/>
                      <a:pt x="44" y="358"/>
                      <a:pt x="50" y="359"/>
                    </a:cubicBezTo>
                    <a:cubicBezTo>
                      <a:pt x="55" y="361"/>
                      <a:pt x="50" y="358"/>
                      <a:pt x="52" y="357"/>
                    </a:cubicBezTo>
                    <a:cubicBezTo>
                      <a:pt x="55" y="355"/>
                      <a:pt x="58" y="362"/>
                      <a:pt x="61" y="363"/>
                    </a:cubicBezTo>
                    <a:cubicBezTo>
                      <a:pt x="63" y="363"/>
                      <a:pt x="62" y="359"/>
                      <a:pt x="60" y="357"/>
                    </a:cubicBezTo>
                    <a:cubicBezTo>
                      <a:pt x="58" y="355"/>
                      <a:pt x="62" y="356"/>
                      <a:pt x="64" y="357"/>
                    </a:cubicBezTo>
                    <a:cubicBezTo>
                      <a:pt x="67" y="358"/>
                      <a:pt x="69" y="359"/>
                      <a:pt x="70" y="357"/>
                    </a:cubicBezTo>
                    <a:cubicBezTo>
                      <a:pt x="70" y="356"/>
                      <a:pt x="70" y="356"/>
                      <a:pt x="71" y="356"/>
                    </a:cubicBezTo>
                    <a:cubicBezTo>
                      <a:pt x="68" y="354"/>
                      <a:pt x="59" y="356"/>
                      <a:pt x="57" y="355"/>
                    </a:cubicBezTo>
                    <a:cubicBezTo>
                      <a:pt x="56" y="355"/>
                      <a:pt x="57" y="334"/>
                      <a:pt x="57" y="329"/>
                    </a:cubicBezTo>
                    <a:cubicBezTo>
                      <a:pt x="57" y="329"/>
                      <a:pt x="57" y="329"/>
                      <a:pt x="57" y="329"/>
                    </a:cubicBezTo>
                    <a:cubicBezTo>
                      <a:pt x="55" y="329"/>
                      <a:pt x="49" y="329"/>
                      <a:pt x="50" y="326"/>
                    </a:cubicBezTo>
                    <a:cubicBezTo>
                      <a:pt x="50" y="325"/>
                      <a:pt x="51" y="325"/>
                      <a:pt x="51" y="325"/>
                    </a:cubicBezTo>
                    <a:cubicBezTo>
                      <a:pt x="50" y="324"/>
                      <a:pt x="49" y="323"/>
                      <a:pt x="47" y="322"/>
                    </a:cubicBezTo>
                    <a:cubicBezTo>
                      <a:pt x="43" y="321"/>
                      <a:pt x="35" y="322"/>
                      <a:pt x="33" y="32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7" name="Google Shape;1147;p42"/>
              <p:cNvSpPr/>
              <p:nvPr/>
            </p:nvSpPr>
            <p:spPr>
              <a:xfrm>
                <a:off x="3745291" y="4454923"/>
                <a:ext cx="163114" cy="166878"/>
              </a:xfrm>
              <a:custGeom>
                <a:avLst/>
                <a:gdLst/>
                <a:ahLst/>
                <a:cxnLst/>
                <a:rect l="l" t="t" r="r" b="b"/>
                <a:pathLst>
                  <a:path w="71" h="72" extrusionOk="0">
                    <a:moveTo>
                      <a:pt x="69" y="39"/>
                    </a:moveTo>
                    <a:cubicBezTo>
                      <a:pt x="66" y="37"/>
                      <a:pt x="63" y="40"/>
                      <a:pt x="62" y="40"/>
                    </a:cubicBezTo>
                    <a:cubicBezTo>
                      <a:pt x="61" y="40"/>
                      <a:pt x="59" y="34"/>
                      <a:pt x="58" y="31"/>
                    </a:cubicBezTo>
                    <a:cubicBezTo>
                      <a:pt x="57" y="28"/>
                      <a:pt x="54" y="23"/>
                      <a:pt x="52" y="24"/>
                    </a:cubicBezTo>
                    <a:cubicBezTo>
                      <a:pt x="50" y="26"/>
                      <a:pt x="51" y="24"/>
                      <a:pt x="45" y="24"/>
                    </a:cubicBezTo>
                    <a:cubicBezTo>
                      <a:pt x="40" y="23"/>
                      <a:pt x="40" y="22"/>
                      <a:pt x="41" y="17"/>
                    </a:cubicBezTo>
                    <a:cubicBezTo>
                      <a:pt x="43" y="12"/>
                      <a:pt x="38" y="8"/>
                      <a:pt x="40" y="7"/>
                    </a:cubicBezTo>
                    <a:cubicBezTo>
                      <a:pt x="41" y="6"/>
                      <a:pt x="41" y="5"/>
                      <a:pt x="40" y="3"/>
                    </a:cubicBezTo>
                    <a:cubicBezTo>
                      <a:pt x="39" y="3"/>
                      <a:pt x="39" y="3"/>
                      <a:pt x="38" y="3"/>
                    </a:cubicBezTo>
                    <a:cubicBezTo>
                      <a:pt x="36" y="3"/>
                      <a:pt x="34" y="0"/>
                      <a:pt x="31" y="0"/>
                    </a:cubicBezTo>
                    <a:cubicBezTo>
                      <a:pt x="27" y="0"/>
                      <a:pt x="24" y="0"/>
                      <a:pt x="21" y="1"/>
                    </a:cubicBezTo>
                    <a:cubicBezTo>
                      <a:pt x="19" y="2"/>
                      <a:pt x="14" y="1"/>
                      <a:pt x="12" y="3"/>
                    </a:cubicBezTo>
                    <a:cubicBezTo>
                      <a:pt x="9" y="5"/>
                      <a:pt x="5" y="9"/>
                      <a:pt x="5" y="10"/>
                    </a:cubicBezTo>
                    <a:cubicBezTo>
                      <a:pt x="6" y="12"/>
                      <a:pt x="4" y="22"/>
                      <a:pt x="3" y="23"/>
                    </a:cubicBezTo>
                    <a:cubicBezTo>
                      <a:pt x="3" y="23"/>
                      <a:pt x="1" y="23"/>
                      <a:pt x="0" y="23"/>
                    </a:cubicBezTo>
                    <a:cubicBezTo>
                      <a:pt x="2" y="26"/>
                      <a:pt x="8" y="32"/>
                      <a:pt x="11" y="34"/>
                    </a:cubicBezTo>
                    <a:cubicBezTo>
                      <a:pt x="16" y="37"/>
                      <a:pt x="15" y="39"/>
                      <a:pt x="20" y="40"/>
                    </a:cubicBezTo>
                    <a:cubicBezTo>
                      <a:pt x="25" y="40"/>
                      <a:pt x="28" y="42"/>
                      <a:pt x="29" y="44"/>
                    </a:cubicBezTo>
                    <a:cubicBezTo>
                      <a:pt x="31" y="46"/>
                      <a:pt x="43" y="50"/>
                      <a:pt x="44" y="52"/>
                    </a:cubicBezTo>
                    <a:cubicBezTo>
                      <a:pt x="45" y="53"/>
                      <a:pt x="38" y="58"/>
                      <a:pt x="38" y="62"/>
                    </a:cubicBezTo>
                    <a:cubicBezTo>
                      <a:pt x="38" y="67"/>
                      <a:pt x="35" y="66"/>
                      <a:pt x="35" y="68"/>
                    </a:cubicBezTo>
                    <a:cubicBezTo>
                      <a:pt x="35" y="69"/>
                      <a:pt x="41" y="68"/>
                      <a:pt x="43" y="69"/>
                    </a:cubicBezTo>
                    <a:cubicBezTo>
                      <a:pt x="45" y="71"/>
                      <a:pt x="48" y="69"/>
                      <a:pt x="50" y="70"/>
                    </a:cubicBezTo>
                    <a:cubicBezTo>
                      <a:pt x="53" y="72"/>
                      <a:pt x="56" y="68"/>
                      <a:pt x="57" y="69"/>
                    </a:cubicBezTo>
                    <a:cubicBezTo>
                      <a:pt x="59" y="69"/>
                      <a:pt x="61" y="65"/>
                      <a:pt x="64" y="66"/>
                    </a:cubicBezTo>
                    <a:cubicBezTo>
                      <a:pt x="66" y="66"/>
                      <a:pt x="68" y="57"/>
                      <a:pt x="68" y="54"/>
                    </a:cubicBezTo>
                    <a:cubicBezTo>
                      <a:pt x="67" y="50"/>
                      <a:pt x="71" y="40"/>
                      <a:pt x="69" y="3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8" name="Google Shape;1148;p42"/>
              <p:cNvSpPr/>
              <p:nvPr/>
            </p:nvSpPr>
            <p:spPr>
              <a:xfrm>
                <a:off x="3313665" y="3881514"/>
                <a:ext cx="62736" cy="50189"/>
              </a:xfrm>
              <a:custGeom>
                <a:avLst/>
                <a:gdLst/>
                <a:ahLst/>
                <a:cxnLst/>
                <a:rect l="l" t="t" r="r" b="b"/>
                <a:pathLst>
                  <a:path w="27" h="22" extrusionOk="0">
                    <a:moveTo>
                      <a:pt x="26" y="17"/>
                    </a:moveTo>
                    <a:cubicBezTo>
                      <a:pt x="25" y="16"/>
                      <a:pt x="26" y="14"/>
                      <a:pt x="27" y="12"/>
                    </a:cubicBezTo>
                    <a:cubicBezTo>
                      <a:pt x="24" y="9"/>
                      <a:pt x="21" y="5"/>
                      <a:pt x="19" y="2"/>
                    </a:cubicBezTo>
                    <a:cubicBezTo>
                      <a:pt x="17" y="2"/>
                      <a:pt x="16" y="2"/>
                      <a:pt x="15" y="2"/>
                    </a:cubicBezTo>
                    <a:cubicBezTo>
                      <a:pt x="13" y="0"/>
                      <a:pt x="9" y="1"/>
                      <a:pt x="7" y="0"/>
                    </a:cubicBezTo>
                    <a:cubicBezTo>
                      <a:pt x="6" y="0"/>
                      <a:pt x="4" y="0"/>
                      <a:pt x="3" y="0"/>
                    </a:cubicBezTo>
                    <a:cubicBezTo>
                      <a:pt x="3" y="2"/>
                      <a:pt x="3" y="3"/>
                      <a:pt x="2" y="3"/>
                    </a:cubicBezTo>
                    <a:cubicBezTo>
                      <a:pt x="0" y="4"/>
                      <a:pt x="0" y="9"/>
                      <a:pt x="4" y="10"/>
                    </a:cubicBezTo>
                    <a:cubicBezTo>
                      <a:pt x="8" y="12"/>
                      <a:pt x="7" y="9"/>
                      <a:pt x="9" y="9"/>
                    </a:cubicBezTo>
                    <a:cubicBezTo>
                      <a:pt x="11" y="9"/>
                      <a:pt x="11" y="12"/>
                      <a:pt x="12" y="12"/>
                    </a:cubicBezTo>
                    <a:cubicBezTo>
                      <a:pt x="14" y="12"/>
                      <a:pt x="18" y="15"/>
                      <a:pt x="18" y="17"/>
                    </a:cubicBezTo>
                    <a:cubicBezTo>
                      <a:pt x="18" y="20"/>
                      <a:pt x="20" y="22"/>
                      <a:pt x="23" y="22"/>
                    </a:cubicBezTo>
                    <a:cubicBezTo>
                      <a:pt x="23" y="22"/>
                      <a:pt x="24" y="22"/>
                      <a:pt x="25" y="22"/>
                    </a:cubicBezTo>
                    <a:cubicBezTo>
                      <a:pt x="25" y="20"/>
                      <a:pt x="26" y="18"/>
                      <a:pt x="26" y="1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9" name="Google Shape;1149;p42"/>
              <p:cNvSpPr/>
              <p:nvPr/>
            </p:nvSpPr>
            <p:spPr>
              <a:xfrm>
                <a:off x="3371383" y="3906608"/>
                <a:ext cx="109161" cy="50189"/>
              </a:xfrm>
              <a:custGeom>
                <a:avLst/>
                <a:gdLst/>
                <a:ahLst/>
                <a:cxnLst/>
                <a:rect l="l" t="t" r="r" b="b"/>
                <a:pathLst>
                  <a:path w="47" h="22" extrusionOk="0">
                    <a:moveTo>
                      <a:pt x="42" y="6"/>
                    </a:moveTo>
                    <a:cubicBezTo>
                      <a:pt x="39" y="2"/>
                      <a:pt x="34" y="2"/>
                      <a:pt x="30" y="1"/>
                    </a:cubicBezTo>
                    <a:cubicBezTo>
                      <a:pt x="27" y="0"/>
                      <a:pt x="23" y="1"/>
                      <a:pt x="19" y="5"/>
                    </a:cubicBezTo>
                    <a:cubicBezTo>
                      <a:pt x="15" y="9"/>
                      <a:pt x="10" y="7"/>
                      <a:pt x="6" y="5"/>
                    </a:cubicBezTo>
                    <a:cubicBezTo>
                      <a:pt x="5" y="4"/>
                      <a:pt x="4" y="3"/>
                      <a:pt x="2" y="1"/>
                    </a:cubicBezTo>
                    <a:cubicBezTo>
                      <a:pt x="1" y="3"/>
                      <a:pt x="0" y="5"/>
                      <a:pt x="1" y="6"/>
                    </a:cubicBezTo>
                    <a:cubicBezTo>
                      <a:pt x="1" y="7"/>
                      <a:pt x="0" y="9"/>
                      <a:pt x="0" y="11"/>
                    </a:cubicBezTo>
                    <a:cubicBezTo>
                      <a:pt x="3" y="11"/>
                      <a:pt x="8" y="13"/>
                      <a:pt x="10" y="15"/>
                    </a:cubicBezTo>
                    <a:cubicBezTo>
                      <a:pt x="13" y="19"/>
                      <a:pt x="14" y="16"/>
                      <a:pt x="16" y="19"/>
                    </a:cubicBezTo>
                    <a:cubicBezTo>
                      <a:pt x="18" y="22"/>
                      <a:pt x="21" y="20"/>
                      <a:pt x="22" y="18"/>
                    </a:cubicBezTo>
                    <a:cubicBezTo>
                      <a:pt x="23" y="16"/>
                      <a:pt x="20" y="15"/>
                      <a:pt x="20" y="13"/>
                    </a:cubicBezTo>
                    <a:cubicBezTo>
                      <a:pt x="19" y="11"/>
                      <a:pt x="23" y="12"/>
                      <a:pt x="24" y="9"/>
                    </a:cubicBezTo>
                    <a:cubicBezTo>
                      <a:pt x="25" y="7"/>
                      <a:pt x="31" y="5"/>
                      <a:pt x="33" y="6"/>
                    </a:cubicBezTo>
                    <a:cubicBezTo>
                      <a:pt x="36" y="8"/>
                      <a:pt x="38" y="9"/>
                      <a:pt x="35" y="12"/>
                    </a:cubicBezTo>
                    <a:cubicBezTo>
                      <a:pt x="34" y="14"/>
                      <a:pt x="37" y="18"/>
                      <a:pt x="40" y="20"/>
                    </a:cubicBezTo>
                    <a:cubicBezTo>
                      <a:pt x="42" y="18"/>
                      <a:pt x="45" y="16"/>
                      <a:pt x="46" y="15"/>
                    </a:cubicBezTo>
                    <a:cubicBezTo>
                      <a:pt x="46" y="15"/>
                      <a:pt x="46" y="14"/>
                      <a:pt x="47" y="13"/>
                    </a:cubicBezTo>
                    <a:cubicBezTo>
                      <a:pt x="45" y="12"/>
                      <a:pt x="44" y="9"/>
                      <a:pt x="42" y="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0" name="Google Shape;1150;p42"/>
              <p:cNvSpPr/>
              <p:nvPr/>
            </p:nvSpPr>
            <p:spPr>
              <a:xfrm>
                <a:off x="3445411" y="3851400"/>
                <a:ext cx="220832" cy="316191"/>
              </a:xfrm>
              <a:custGeom>
                <a:avLst/>
                <a:gdLst/>
                <a:ahLst/>
                <a:cxnLst/>
                <a:rect l="l" t="t" r="r" b="b"/>
                <a:pathLst>
                  <a:path w="96" h="137" extrusionOk="0">
                    <a:moveTo>
                      <a:pt x="15" y="100"/>
                    </a:moveTo>
                    <a:cubicBezTo>
                      <a:pt x="17" y="102"/>
                      <a:pt x="20" y="101"/>
                      <a:pt x="21" y="100"/>
                    </a:cubicBezTo>
                    <a:cubicBezTo>
                      <a:pt x="21" y="99"/>
                      <a:pt x="23" y="101"/>
                      <a:pt x="26" y="105"/>
                    </a:cubicBezTo>
                    <a:cubicBezTo>
                      <a:pt x="27" y="105"/>
                      <a:pt x="27" y="105"/>
                      <a:pt x="27" y="105"/>
                    </a:cubicBezTo>
                    <a:cubicBezTo>
                      <a:pt x="29" y="105"/>
                      <a:pt x="32" y="104"/>
                      <a:pt x="34" y="105"/>
                    </a:cubicBezTo>
                    <a:cubicBezTo>
                      <a:pt x="36" y="106"/>
                      <a:pt x="35" y="111"/>
                      <a:pt x="39" y="112"/>
                    </a:cubicBezTo>
                    <a:cubicBezTo>
                      <a:pt x="42" y="112"/>
                      <a:pt x="44" y="115"/>
                      <a:pt x="44" y="117"/>
                    </a:cubicBezTo>
                    <a:cubicBezTo>
                      <a:pt x="43" y="118"/>
                      <a:pt x="47" y="119"/>
                      <a:pt x="47" y="122"/>
                    </a:cubicBezTo>
                    <a:cubicBezTo>
                      <a:pt x="46" y="124"/>
                      <a:pt x="55" y="124"/>
                      <a:pt x="56" y="123"/>
                    </a:cubicBezTo>
                    <a:cubicBezTo>
                      <a:pt x="57" y="122"/>
                      <a:pt x="59" y="121"/>
                      <a:pt x="61" y="122"/>
                    </a:cubicBezTo>
                    <a:cubicBezTo>
                      <a:pt x="62" y="123"/>
                      <a:pt x="65" y="121"/>
                      <a:pt x="66" y="122"/>
                    </a:cubicBezTo>
                    <a:cubicBezTo>
                      <a:pt x="67" y="122"/>
                      <a:pt x="73" y="125"/>
                      <a:pt x="72" y="127"/>
                    </a:cubicBezTo>
                    <a:cubicBezTo>
                      <a:pt x="71" y="129"/>
                      <a:pt x="67" y="132"/>
                      <a:pt x="68" y="133"/>
                    </a:cubicBezTo>
                    <a:cubicBezTo>
                      <a:pt x="68" y="135"/>
                      <a:pt x="71" y="136"/>
                      <a:pt x="72" y="137"/>
                    </a:cubicBezTo>
                    <a:cubicBezTo>
                      <a:pt x="73" y="137"/>
                      <a:pt x="73" y="137"/>
                      <a:pt x="73" y="137"/>
                    </a:cubicBezTo>
                    <a:cubicBezTo>
                      <a:pt x="75" y="137"/>
                      <a:pt x="76" y="129"/>
                      <a:pt x="76" y="126"/>
                    </a:cubicBezTo>
                    <a:cubicBezTo>
                      <a:pt x="76" y="124"/>
                      <a:pt x="77" y="118"/>
                      <a:pt x="78" y="115"/>
                    </a:cubicBezTo>
                    <a:cubicBezTo>
                      <a:pt x="79" y="111"/>
                      <a:pt x="72" y="107"/>
                      <a:pt x="72" y="102"/>
                    </a:cubicBezTo>
                    <a:cubicBezTo>
                      <a:pt x="72" y="97"/>
                      <a:pt x="75" y="100"/>
                      <a:pt x="78" y="98"/>
                    </a:cubicBezTo>
                    <a:cubicBezTo>
                      <a:pt x="81" y="96"/>
                      <a:pt x="78" y="95"/>
                      <a:pt x="76" y="95"/>
                    </a:cubicBezTo>
                    <a:cubicBezTo>
                      <a:pt x="75" y="94"/>
                      <a:pt x="74" y="92"/>
                      <a:pt x="74" y="90"/>
                    </a:cubicBezTo>
                    <a:cubicBezTo>
                      <a:pt x="75" y="89"/>
                      <a:pt x="83" y="89"/>
                      <a:pt x="86" y="89"/>
                    </a:cubicBezTo>
                    <a:cubicBezTo>
                      <a:pt x="89" y="89"/>
                      <a:pt x="95" y="87"/>
                      <a:pt x="95" y="86"/>
                    </a:cubicBezTo>
                    <a:cubicBezTo>
                      <a:pt x="95" y="86"/>
                      <a:pt x="96" y="84"/>
                      <a:pt x="94" y="82"/>
                    </a:cubicBezTo>
                    <a:cubicBezTo>
                      <a:pt x="92" y="81"/>
                      <a:pt x="92" y="78"/>
                      <a:pt x="94" y="76"/>
                    </a:cubicBezTo>
                    <a:cubicBezTo>
                      <a:pt x="96" y="74"/>
                      <a:pt x="93" y="72"/>
                      <a:pt x="91" y="70"/>
                    </a:cubicBezTo>
                    <a:cubicBezTo>
                      <a:pt x="89" y="68"/>
                      <a:pt x="91" y="59"/>
                      <a:pt x="93" y="55"/>
                    </a:cubicBezTo>
                    <a:cubicBezTo>
                      <a:pt x="95" y="51"/>
                      <a:pt x="88" y="52"/>
                      <a:pt x="84" y="53"/>
                    </a:cubicBezTo>
                    <a:cubicBezTo>
                      <a:pt x="79" y="53"/>
                      <a:pt x="75" y="52"/>
                      <a:pt x="72" y="48"/>
                    </a:cubicBezTo>
                    <a:cubicBezTo>
                      <a:pt x="69" y="44"/>
                      <a:pt x="65" y="47"/>
                      <a:pt x="59" y="47"/>
                    </a:cubicBezTo>
                    <a:cubicBezTo>
                      <a:pt x="52" y="47"/>
                      <a:pt x="53" y="39"/>
                      <a:pt x="53" y="36"/>
                    </a:cubicBezTo>
                    <a:cubicBezTo>
                      <a:pt x="54" y="33"/>
                      <a:pt x="50" y="33"/>
                      <a:pt x="50" y="31"/>
                    </a:cubicBezTo>
                    <a:cubicBezTo>
                      <a:pt x="50" y="29"/>
                      <a:pt x="48" y="29"/>
                      <a:pt x="46" y="29"/>
                    </a:cubicBezTo>
                    <a:cubicBezTo>
                      <a:pt x="44" y="29"/>
                      <a:pt x="46" y="27"/>
                      <a:pt x="47" y="25"/>
                    </a:cubicBezTo>
                    <a:cubicBezTo>
                      <a:pt x="48" y="24"/>
                      <a:pt x="48" y="23"/>
                      <a:pt x="48" y="19"/>
                    </a:cubicBezTo>
                    <a:cubicBezTo>
                      <a:pt x="49" y="16"/>
                      <a:pt x="53" y="13"/>
                      <a:pt x="55" y="10"/>
                    </a:cubicBezTo>
                    <a:cubicBezTo>
                      <a:pt x="56" y="9"/>
                      <a:pt x="57" y="9"/>
                      <a:pt x="58" y="9"/>
                    </a:cubicBezTo>
                    <a:cubicBezTo>
                      <a:pt x="58" y="8"/>
                      <a:pt x="59" y="7"/>
                      <a:pt x="60" y="7"/>
                    </a:cubicBezTo>
                    <a:cubicBezTo>
                      <a:pt x="63" y="6"/>
                      <a:pt x="65" y="4"/>
                      <a:pt x="62" y="2"/>
                    </a:cubicBezTo>
                    <a:cubicBezTo>
                      <a:pt x="58" y="0"/>
                      <a:pt x="57" y="6"/>
                      <a:pt x="53" y="6"/>
                    </a:cubicBezTo>
                    <a:cubicBezTo>
                      <a:pt x="49" y="7"/>
                      <a:pt x="48" y="9"/>
                      <a:pt x="46" y="11"/>
                    </a:cubicBezTo>
                    <a:cubicBezTo>
                      <a:pt x="43" y="12"/>
                      <a:pt x="39" y="11"/>
                      <a:pt x="38" y="13"/>
                    </a:cubicBezTo>
                    <a:cubicBezTo>
                      <a:pt x="38" y="15"/>
                      <a:pt x="37" y="13"/>
                      <a:pt x="35" y="12"/>
                    </a:cubicBezTo>
                    <a:cubicBezTo>
                      <a:pt x="33" y="12"/>
                      <a:pt x="27" y="17"/>
                      <a:pt x="27" y="19"/>
                    </a:cubicBezTo>
                    <a:cubicBezTo>
                      <a:pt x="27" y="22"/>
                      <a:pt x="28" y="24"/>
                      <a:pt x="24" y="27"/>
                    </a:cubicBezTo>
                    <a:cubicBezTo>
                      <a:pt x="20" y="29"/>
                      <a:pt x="18" y="34"/>
                      <a:pt x="16" y="36"/>
                    </a:cubicBezTo>
                    <a:cubicBezTo>
                      <a:pt x="16" y="37"/>
                      <a:pt x="15" y="37"/>
                      <a:pt x="15" y="37"/>
                    </a:cubicBezTo>
                    <a:cubicBezTo>
                      <a:pt x="14" y="38"/>
                      <a:pt x="14" y="39"/>
                      <a:pt x="14" y="39"/>
                    </a:cubicBezTo>
                    <a:cubicBezTo>
                      <a:pt x="13" y="40"/>
                      <a:pt x="10" y="42"/>
                      <a:pt x="8" y="44"/>
                    </a:cubicBezTo>
                    <a:cubicBezTo>
                      <a:pt x="9" y="45"/>
                      <a:pt x="10" y="46"/>
                      <a:pt x="11" y="47"/>
                    </a:cubicBezTo>
                    <a:cubicBezTo>
                      <a:pt x="13" y="50"/>
                      <a:pt x="12" y="52"/>
                      <a:pt x="12" y="53"/>
                    </a:cubicBezTo>
                    <a:cubicBezTo>
                      <a:pt x="13" y="55"/>
                      <a:pt x="14" y="57"/>
                      <a:pt x="12" y="58"/>
                    </a:cubicBezTo>
                    <a:cubicBezTo>
                      <a:pt x="11" y="58"/>
                      <a:pt x="12" y="68"/>
                      <a:pt x="14" y="70"/>
                    </a:cubicBezTo>
                    <a:cubicBezTo>
                      <a:pt x="15" y="72"/>
                      <a:pt x="14" y="73"/>
                      <a:pt x="12" y="77"/>
                    </a:cubicBezTo>
                    <a:cubicBezTo>
                      <a:pt x="10" y="81"/>
                      <a:pt x="9" y="82"/>
                      <a:pt x="5" y="82"/>
                    </a:cubicBezTo>
                    <a:cubicBezTo>
                      <a:pt x="2" y="83"/>
                      <a:pt x="2" y="88"/>
                      <a:pt x="1" y="88"/>
                    </a:cubicBezTo>
                    <a:cubicBezTo>
                      <a:pt x="0" y="88"/>
                      <a:pt x="0" y="89"/>
                      <a:pt x="0" y="91"/>
                    </a:cubicBezTo>
                    <a:cubicBezTo>
                      <a:pt x="3" y="93"/>
                      <a:pt x="8" y="96"/>
                      <a:pt x="10" y="96"/>
                    </a:cubicBezTo>
                    <a:cubicBezTo>
                      <a:pt x="11" y="96"/>
                      <a:pt x="12" y="99"/>
                      <a:pt x="15" y="10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1" name="Google Shape;1151;p42"/>
              <p:cNvSpPr/>
              <p:nvPr/>
            </p:nvSpPr>
            <p:spPr>
              <a:xfrm>
                <a:off x="3618564" y="4270479"/>
                <a:ext cx="228360" cy="258473"/>
              </a:xfrm>
              <a:custGeom>
                <a:avLst/>
                <a:gdLst/>
                <a:ahLst/>
                <a:cxnLst/>
                <a:rect l="l" t="t" r="r" b="b"/>
                <a:pathLst>
                  <a:path w="99" h="112" extrusionOk="0">
                    <a:moveTo>
                      <a:pt x="98" y="67"/>
                    </a:moveTo>
                    <a:cubicBezTo>
                      <a:pt x="97" y="63"/>
                      <a:pt x="93" y="63"/>
                      <a:pt x="93" y="59"/>
                    </a:cubicBezTo>
                    <a:cubicBezTo>
                      <a:pt x="93" y="55"/>
                      <a:pt x="92" y="55"/>
                      <a:pt x="86" y="55"/>
                    </a:cubicBezTo>
                    <a:cubicBezTo>
                      <a:pt x="81" y="55"/>
                      <a:pt x="78" y="54"/>
                      <a:pt x="78" y="51"/>
                    </a:cubicBezTo>
                    <a:cubicBezTo>
                      <a:pt x="77" y="48"/>
                      <a:pt x="74" y="46"/>
                      <a:pt x="77" y="44"/>
                    </a:cubicBezTo>
                    <a:cubicBezTo>
                      <a:pt x="79" y="43"/>
                      <a:pt x="75" y="41"/>
                      <a:pt x="76" y="38"/>
                    </a:cubicBezTo>
                    <a:cubicBezTo>
                      <a:pt x="76" y="35"/>
                      <a:pt x="74" y="34"/>
                      <a:pt x="72" y="33"/>
                    </a:cubicBezTo>
                    <a:cubicBezTo>
                      <a:pt x="71" y="31"/>
                      <a:pt x="64" y="33"/>
                      <a:pt x="64" y="31"/>
                    </a:cubicBezTo>
                    <a:cubicBezTo>
                      <a:pt x="64" y="28"/>
                      <a:pt x="59" y="28"/>
                      <a:pt x="57" y="28"/>
                    </a:cubicBezTo>
                    <a:cubicBezTo>
                      <a:pt x="55" y="28"/>
                      <a:pt x="56" y="25"/>
                      <a:pt x="54" y="25"/>
                    </a:cubicBezTo>
                    <a:cubicBezTo>
                      <a:pt x="51" y="25"/>
                      <a:pt x="52" y="23"/>
                      <a:pt x="48" y="24"/>
                    </a:cubicBezTo>
                    <a:cubicBezTo>
                      <a:pt x="44" y="24"/>
                      <a:pt x="42" y="22"/>
                      <a:pt x="38" y="18"/>
                    </a:cubicBezTo>
                    <a:cubicBezTo>
                      <a:pt x="35" y="13"/>
                      <a:pt x="35" y="5"/>
                      <a:pt x="36" y="2"/>
                    </a:cubicBezTo>
                    <a:cubicBezTo>
                      <a:pt x="37" y="0"/>
                      <a:pt x="31" y="2"/>
                      <a:pt x="28" y="2"/>
                    </a:cubicBezTo>
                    <a:cubicBezTo>
                      <a:pt x="25" y="2"/>
                      <a:pt x="22" y="4"/>
                      <a:pt x="19" y="6"/>
                    </a:cubicBezTo>
                    <a:cubicBezTo>
                      <a:pt x="15" y="8"/>
                      <a:pt x="13" y="8"/>
                      <a:pt x="12" y="10"/>
                    </a:cubicBezTo>
                    <a:cubicBezTo>
                      <a:pt x="10" y="11"/>
                      <a:pt x="8" y="12"/>
                      <a:pt x="5" y="11"/>
                    </a:cubicBezTo>
                    <a:cubicBezTo>
                      <a:pt x="4" y="11"/>
                      <a:pt x="3" y="11"/>
                      <a:pt x="2" y="11"/>
                    </a:cubicBezTo>
                    <a:cubicBezTo>
                      <a:pt x="4" y="14"/>
                      <a:pt x="7" y="20"/>
                      <a:pt x="8" y="22"/>
                    </a:cubicBezTo>
                    <a:cubicBezTo>
                      <a:pt x="9" y="25"/>
                      <a:pt x="7" y="25"/>
                      <a:pt x="6" y="26"/>
                    </a:cubicBezTo>
                    <a:cubicBezTo>
                      <a:pt x="5" y="27"/>
                      <a:pt x="6" y="36"/>
                      <a:pt x="6" y="38"/>
                    </a:cubicBezTo>
                    <a:cubicBezTo>
                      <a:pt x="7" y="40"/>
                      <a:pt x="3" y="43"/>
                      <a:pt x="4" y="44"/>
                    </a:cubicBezTo>
                    <a:cubicBezTo>
                      <a:pt x="6" y="46"/>
                      <a:pt x="3" y="49"/>
                      <a:pt x="3" y="51"/>
                    </a:cubicBezTo>
                    <a:cubicBezTo>
                      <a:pt x="3" y="53"/>
                      <a:pt x="6" y="53"/>
                      <a:pt x="6" y="55"/>
                    </a:cubicBezTo>
                    <a:cubicBezTo>
                      <a:pt x="6" y="57"/>
                      <a:pt x="3" y="61"/>
                      <a:pt x="1" y="61"/>
                    </a:cubicBezTo>
                    <a:cubicBezTo>
                      <a:pt x="0" y="62"/>
                      <a:pt x="0" y="63"/>
                      <a:pt x="1" y="65"/>
                    </a:cubicBezTo>
                    <a:cubicBezTo>
                      <a:pt x="1" y="65"/>
                      <a:pt x="2" y="67"/>
                      <a:pt x="4" y="69"/>
                    </a:cubicBezTo>
                    <a:cubicBezTo>
                      <a:pt x="7" y="71"/>
                      <a:pt x="4" y="74"/>
                      <a:pt x="6" y="77"/>
                    </a:cubicBezTo>
                    <a:cubicBezTo>
                      <a:pt x="8" y="80"/>
                      <a:pt x="11" y="80"/>
                      <a:pt x="9" y="82"/>
                    </a:cubicBezTo>
                    <a:cubicBezTo>
                      <a:pt x="8" y="83"/>
                      <a:pt x="9" y="86"/>
                      <a:pt x="8" y="87"/>
                    </a:cubicBezTo>
                    <a:cubicBezTo>
                      <a:pt x="6" y="89"/>
                      <a:pt x="8" y="93"/>
                      <a:pt x="10" y="94"/>
                    </a:cubicBezTo>
                    <a:cubicBezTo>
                      <a:pt x="13" y="95"/>
                      <a:pt x="11" y="99"/>
                      <a:pt x="13" y="101"/>
                    </a:cubicBezTo>
                    <a:cubicBezTo>
                      <a:pt x="15" y="104"/>
                      <a:pt x="14" y="109"/>
                      <a:pt x="15" y="110"/>
                    </a:cubicBezTo>
                    <a:cubicBezTo>
                      <a:pt x="16" y="112"/>
                      <a:pt x="22" y="108"/>
                      <a:pt x="26" y="104"/>
                    </a:cubicBezTo>
                    <a:cubicBezTo>
                      <a:pt x="30" y="100"/>
                      <a:pt x="30" y="103"/>
                      <a:pt x="33" y="104"/>
                    </a:cubicBezTo>
                    <a:cubicBezTo>
                      <a:pt x="37" y="104"/>
                      <a:pt x="41" y="104"/>
                      <a:pt x="42" y="107"/>
                    </a:cubicBezTo>
                    <a:cubicBezTo>
                      <a:pt x="44" y="111"/>
                      <a:pt x="46" y="104"/>
                      <a:pt x="47" y="103"/>
                    </a:cubicBezTo>
                    <a:cubicBezTo>
                      <a:pt x="48" y="101"/>
                      <a:pt x="57" y="103"/>
                      <a:pt x="58" y="103"/>
                    </a:cubicBezTo>
                    <a:cubicBezTo>
                      <a:pt x="59" y="102"/>
                      <a:pt x="61" y="92"/>
                      <a:pt x="60" y="90"/>
                    </a:cubicBezTo>
                    <a:cubicBezTo>
                      <a:pt x="60" y="89"/>
                      <a:pt x="64" y="85"/>
                      <a:pt x="67" y="83"/>
                    </a:cubicBezTo>
                    <a:cubicBezTo>
                      <a:pt x="69" y="81"/>
                      <a:pt x="74" y="82"/>
                      <a:pt x="76" y="81"/>
                    </a:cubicBezTo>
                    <a:cubicBezTo>
                      <a:pt x="79" y="80"/>
                      <a:pt x="82" y="80"/>
                      <a:pt x="86" y="80"/>
                    </a:cubicBezTo>
                    <a:cubicBezTo>
                      <a:pt x="89" y="80"/>
                      <a:pt x="91" y="83"/>
                      <a:pt x="93" y="83"/>
                    </a:cubicBezTo>
                    <a:cubicBezTo>
                      <a:pt x="95" y="83"/>
                      <a:pt x="97" y="80"/>
                      <a:pt x="97" y="77"/>
                    </a:cubicBezTo>
                    <a:cubicBezTo>
                      <a:pt x="96" y="75"/>
                      <a:pt x="99" y="71"/>
                      <a:pt x="98" y="6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2" name="Google Shape;1152;p42"/>
              <p:cNvSpPr/>
              <p:nvPr/>
            </p:nvSpPr>
            <p:spPr>
              <a:xfrm>
                <a:off x="3398987" y="4091053"/>
                <a:ext cx="239653" cy="348814"/>
              </a:xfrm>
              <a:custGeom>
                <a:avLst/>
                <a:gdLst/>
                <a:ahLst/>
                <a:cxnLst/>
                <a:rect l="l" t="t" r="r" b="b"/>
                <a:pathLst>
                  <a:path w="104" h="151" extrusionOk="0">
                    <a:moveTo>
                      <a:pt x="95" y="143"/>
                    </a:moveTo>
                    <a:cubicBezTo>
                      <a:pt x="96" y="143"/>
                      <a:pt x="96" y="143"/>
                      <a:pt x="96" y="143"/>
                    </a:cubicBezTo>
                    <a:cubicBezTo>
                      <a:pt x="95" y="141"/>
                      <a:pt x="95" y="140"/>
                      <a:pt x="96" y="139"/>
                    </a:cubicBezTo>
                    <a:cubicBezTo>
                      <a:pt x="98" y="139"/>
                      <a:pt x="101" y="135"/>
                      <a:pt x="101" y="133"/>
                    </a:cubicBezTo>
                    <a:cubicBezTo>
                      <a:pt x="101" y="131"/>
                      <a:pt x="98" y="131"/>
                      <a:pt x="98" y="129"/>
                    </a:cubicBezTo>
                    <a:cubicBezTo>
                      <a:pt x="98" y="127"/>
                      <a:pt x="101" y="124"/>
                      <a:pt x="99" y="122"/>
                    </a:cubicBezTo>
                    <a:cubicBezTo>
                      <a:pt x="98" y="121"/>
                      <a:pt x="102" y="118"/>
                      <a:pt x="101" y="116"/>
                    </a:cubicBezTo>
                    <a:cubicBezTo>
                      <a:pt x="101" y="114"/>
                      <a:pt x="100" y="105"/>
                      <a:pt x="101" y="104"/>
                    </a:cubicBezTo>
                    <a:cubicBezTo>
                      <a:pt x="102" y="103"/>
                      <a:pt x="104" y="103"/>
                      <a:pt x="103" y="100"/>
                    </a:cubicBezTo>
                    <a:cubicBezTo>
                      <a:pt x="102" y="98"/>
                      <a:pt x="99" y="92"/>
                      <a:pt x="97" y="89"/>
                    </a:cubicBezTo>
                    <a:cubicBezTo>
                      <a:pt x="95" y="88"/>
                      <a:pt x="91" y="88"/>
                      <a:pt x="89" y="89"/>
                    </a:cubicBezTo>
                    <a:cubicBezTo>
                      <a:pt x="87" y="90"/>
                      <a:pt x="88" y="82"/>
                      <a:pt x="88" y="79"/>
                    </a:cubicBezTo>
                    <a:cubicBezTo>
                      <a:pt x="88" y="76"/>
                      <a:pt x="85" y="77"/>
                      <a:pt x="84" y="79"/>
                    </a:cubicBezTo>
                    <a:cubicBezTo>
                      <a:pt x="83" y="81"/>
                      <a:pt x="79" y="81"/>
                      <a:pt x="75" y="81"/>
                    </a:cubicBezTo>
                    <a:cubicBezTo>
                      <a:pt x="72" y="81"/>
                      <a:pt x="74" y="76"/>
                      <a:pt x="71" y="76"/>
                    </a:cubicBezTo>
                    <a:cubicBezTo>
                      <a:pt x="69" y="76"/>
                      <a:pt x="67" y="75"/>
                      <a:pt x="67" y="73"/>
                    </a:cubicBezTo>
                    <a:cubicBezTo>
                      <a:pt x="67" y="71"/>
                      <a:pt x="65" y="69"/>
                      <a:pt x="64" y="66"/>
                    </a:cubicBezTo>
                    <a:cubicBezTo>
                      <a:pt x="62" y="63"/>
                      <a:pt x="60" y="61"/>
                      <a:pt x="62" y="59"/>
                    </a:cubicBezTo>
                    <a:cubicBezTo>
                      <a:pt x="63" y="57"/>
                      <a:pt x="61" y="56"/>
                      <a:pt x="63" y="54"/>
                    </a:cubicBezTo>
                    <a:cubicBezTo>
                      <a:pt x="65" y="52"/>
                      <a:pt x="67" y="52"/>
                      <a:pt x="66" y="50"/>
                    </a:cubicBezTo>
                    <a:cubicBezTo>
                      <a:pt x="66" y="47"/>
                      <a:pt x="69" y="45"/>
                      <a:pt x="69" y="42"/>
                    </a:cubicBezTo>
                    <a:cubicBezTo>
                      <a:pt x="69" y="39"/>
                      <a:pt x="73" y="40"/>
                      <a:pt x="76" y="37"/>
                    </a:cubicBezTo>
                    <a:cubicBezTo>
                      <a:pt x="79" y="35"/>
                      <a:pt x="83" y="36"/>
                      <a:pt x="86" y="34"/>
                    </a:cubicBezTo>
                    <a:cubicBezTo>
                      <a:pt x="89" y="31"/>
                      <a:pt x="90" y="33"/>
                      <a:pt x="92" y="33"/>
                    </a:cubicBezTo>
                    <a:cubicBezTo>
                      <a:pt x="91" y="32"/>
                      <a:pt x="88" y="31"/>
                      <a:pt x="88" y="29"/>
                    </a:cubicBezTo>
                    <a:cubicBezTo>
                      <a:pt x="87" y="28"/>
                      <a:pt x="91" y="25"/>
                      <a:pt x="92" y="23"/>
                    </a:cubicBezTo>
                    <a:cubicBezTo>
                      <a:pt x="93" y="21"/>
                      <a:pt x="87" y="18"/>
                      <a:pt x="86" y="18"/>
                    </a:cubicBezTo>
                    <a:cubicBezTo>
                      <a:pt x="85" y="17"/>
                      <a:pt x="82" y="19"/>
                      <a:pt x="81" y="18"/>
                    </a:cubicBezTo>
                    <a:cubicBezTo>
                      <a:pt x="79" y="17"/>
                      <a:pt x="77" y="18"/>
                      <a:pt x="76" y="19"/>
                    </a:cubicBezTo>
                    <a:cubicBezTo>
                      <a:pt x="75" y="20"/>
                      <a:pt x="66" y="20"/>
                      <a:pt x="67" y="18"/>
                    </a:cubicBezTo>
                    <a:cubicBezTo>
                      <a:pt x="67" y="15"/>
                      <a:pt x="63" y="14"/>
                      <a:pt x="64" y="13"/>
                    </a:cubicBezTo>
                    <a:cubicBezTo>
                      <a:pt x="64" y="11"/>
                      <a:pt x="62" y="8"/>
                      <a:pt x="59" y="8"/>
                    </a:cubicBezTo>
                    <a:cubicBezTo>
                      <a:pt x="55" y="7"/>
                      <a:pt x="56" y="2"/>
                      <a:pt x="54" y="1"/>
                    </a:cubicBezTo>
                    <a:cubicBezTo>
                      <a:pt x="52" y="0"/>
                      <a:pt x="49" y="1"/>
                      <a:pt x="47" y="1"/>
                    </a:cubicBezTo>
                    <a:cubicBezTo>
                      <a:pt x="50" y="4"/>
                      <a:pt x="50" y="5"/>
                      <a:pt x="49" y="7"/>
                    </a:cubicBezTo>
                    <a:cubicBezTo>
                      <a:pt x="46" y="9"/>
                      <a:pt x="49" y="9"/>
                      <a:pt x="44" y="15"/>
                    </a:cubicBezTo>
                    <a:cubicBezTo>
                      <a:pt x="40" y="21"/>
                      <a:pt x="32" y="22"/>
                      <a:pt x="28" y="24"/>
                    </a:cubicBezTo>
                    <a:cubicBezTo>
                      <a:pt x="25" y="25"/>
                      <a:pt x="23" y="32"/>
                      <a:pt x="21" y="36"/>
                    </a:cubicBezTo>
                    <a:cubicBezTo>
                      <a:pt x="19" y="41"/>
                      <a:pt x="17" y="40"/>
                      <a:pt x="15" y="37"/>
                    </a:cubicBezTo>
                    <a:cubicBezTo>
                      <a:pt x="13" y="34"/>
                      <a:pt x="12" y="37"/>
                      <a:pt x="9" y="35"/>
                    </a:cubicBezTo>
                    <a:cubicBezTo>
                      <a:pt x="7" y="33"/>
                      <a:pt x="8" y="33"/>
                      <a:pt x="9" y="31"/>
                    </a:cubicBezTo>
                    <a:cubicBezTo>
                      <a:pt x="10" y="30"/>
                      <a:pt x="9" y="28"/>
                      <a:pt x="8" y="27"/>
                    </a:cubicBezTo>
                    <a:cubicBezTo>
                      <a:pt x="5" y="27"/>
                      <a:pt x="2" y="31"/>
                      <a:pt x="1" y="34"/>
                    </a:cubicBezTo>
                    <a:cubicBezTo>
                      <a:pt x="0" y="37"/>
                      <a:pt x="4" y="43"/>
                      <a:pt x="4" y="45"/>
                    </a:cubicBezTo>
                    <a:cubicBezTo>
                      <a:pt x="5" y="47"/>
                      <a:pt x="2" y="45"/>
                      <a:pt x="2" y="47"/>
                    </a:cubicBezTo>
                    <a:cubicBezTo>
                      <a:pt x="1" y="49"/>
                      <a:pt x="7" y="52"/>
                      <a:pt x="10" y="54"/>
                    </a:cubicBezTo>
                    <a:cubicBezTo>
                      <a:pt x="13" y="56"/>
                      <a:pt x="16" y="62"/>
                      <a:pt x="18" y="65"/>
                    </a:cubicBezTo>
                    <a:cubicBezTo>
                      <a:pt x="21" y="68"/>
                      <a:pt x="21" y="70"/>
                      <a:pt x="24" y="77"/>
                    </a:cubicBezTo>
                    <a:cubicBezTo>
                      <a:pt x="27" y="84"/>
                      <a:pt x="33" y="96"/>
                      <a:pt x="37" y="101"/>
                    </a:cubicBezTo>
                    <a:cubicBezTo>
                      <a:pt x="40" y="106"/>
                      <a:pt x="42" y="110"/>
                      <a:pt x="41" y="111"/>
                    </a:cubicBezTo>
                    <a:cubicBezTo>
                      <a:pt x="40" y="113"/>
                      <a:pt x="42" y="117"/>
                      <a:pt x="44" y="119"/>
                    </a:cubicBezTo>
                    <a:cubicBezTo>
                      <a:pt x="47" y="121"/>
                      <a:pt x="50" y="124"/>
                      <a:pt x="57" y="128"/>
                    </a:cubicBezTo>
                    <a:cubicBezTo>
                      <a:pt x="65" y="131"/>
                      <a:pt x="78" y="139"/>
                      <a:pt x="80" y="142"/>
                    </a:cubicBezTo>
                    <a:cubicBezTo>
                      <a:pt x="82" y="145"/>
                      <a:pt x="89" y="149"/>
                      <a:pt x="90" y="149"/>
                    </a:cubicBezTo>
                    <a:cubicBezTo>
                      <a:pt x="90" y="149"/>
                      <a:pt x="90" y="150"/>
                      <a:pt x="90" y="151"/>
                    </a:cubicBezTo>
                    <a:cubicBezTo>
                      <a:pt x="91" y="150"/>
                      <a:pt x="92" y="150"/>
                      <a:pt x="92" y="149"/>
                    </a:cubicBezTo>
                    <a:cubicBezTo>
                      <a:pt x="94" y="148"/>
                      <a:pt x="95" y="144"/>
                      <a:pt x="95" y="14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3" name="Google Shape;1153;p42"/>
              <p:cNvSpPr/>
              <p:nvPr/>
            </p:nvSpPr>
            <p:spPr>
              <a:xfrm>
                <a:off x="3547044" y="3860183"/>
                <a:ext cx="258474" cy="217068"/>
              </a:xfrm>
              <a:custGeom>
                <a:avLst/>
                <a:gdLst/>
                <a:ahLst/>
                <a:cxnLst/>
                <a:rect l="l" t="t" r="r" b="b"/>
                <a:pathLst>
                  <a:path w="112" h="94" extrusionOk="0">
                    <a:moveTo>
                      <a:pt x="11" y="6"/>
                    </a:moveTo>
                    <a:cubicBezTo>
                      <a:pt x="9" y="9"/>
                      <a:pt x="5" y="12"/>
                      <a:pt x="4" y="15"/>
                    </a:cubicBezTo>
                    <a:cubicBezTo>
                      <a:pt x="4" y="19"/>
                      <a:pt x="4" y="20"/>
                      <a:pt x="3" y="21"/>
                    </a:cubicBezTo>
                    <a:cubicBezTo>
                      <a:pt x="2" y="23"/>
                      <a:pt x="0" y="25"/>
                      <a:pt x="2" y="25"/>
                    </a:cubicBezTo>
                    <a:cubicBezTo>
                      <a:pt x="4" y="25"/>
                      <a:pt x="6" y="25"/>
                      <a:pt x="6" y="27"/>
                    </a:cubicBezTo>
                    <a:cubicBezTo>
                      <a:pt x="6" y="29"/>
                      <a:pt x="10" y="29"/>
                      <a:pt x="9" y="32"/>
                    </a:cubicBezTo>
                    <a:cubicBezTo>
                      <a:pt x="9" y="35"/>
                      <a:pt x="8" y="43"/>
                      <a:pt x="15" y="43"/>
                    </a:cubicBezTo>
                    <a:cubicBezTo>
                      <a:pt x="21" y="43"/>
                      <a:pt x="25" y="40"/>
                      <a:pt x="28" y="44"/>
                    </a:cubicBezTo>
                    <a:cubicBezTo>
                      <a:pt x="31" y="48"/>
                      <a:pt x="35" y="49"/>
                      <a:pt x="40" y="49"/>
                    </a:cubicBezTo>
                    <a:cubicBezTo>
                      <a:pt x="44" y="48"/>
                      <a:pt x="51" y="47"/>
                      <a:pt x="49" y="51"/>
                    </a:cubicBezTo>
                    <a:cubicBezTo>
                      <a:pt x="47" y="55"/>
                      <a:pt x="45" y="64"/>
                      <a:pt x="47" y="66"/>
                    </a:cubicBezTo>
                    <a:cubicBezTo>
                      <a:pt x="49" y="68"/>
                      <a:pt x="52" y="70"/>
                      <a:pt x="50" y="72"/>
                    </a:cubicBezTo>
                    <a:cubicBezTo>
                      <a:pt x="48" y="74"/>
                      <a:pt x="48" y="77"/>
                      <a:pt x="50" y="78"/>
                    </a:cubicBezTo>
                    <a:cubicBezTo>
                      <a:pt x="52" y="80"/>
                      <a:pt x="51" y="82"/>
                      <a:pt x="51" y="82"/>
                    </a:cubicBezTo>
                    <a:cubicBezTo>
                      <a:pt x="51" y="82"/>
                      <a:pt x="51" y="83"/>
                      <a:pt x="50" y="83"/>
                    </a:cubicBezTo>
                    <a:cubicBezTo>
                      <a:pt x="53" y="86"/>
                      <a:pt x="55" y="90"/>
                      <a:pt x="56" y="91"/>
                    </a:cubicBezTo>
                    <a:cubicBezTo>
                      <a:pt x="59" y="93"/>
                      <a:pt x="59" y="94"/>
                      <a:pt x="61" y="93"/>
                    </a:cubicBezTo>
                    <a:cubicBezTo>
                      <a:pt x="63" y="92"/>
                      <a:pt x="64" y="91"/>
                      <a:pt x="65" y="92"/>
                    </a:cubicBezTo>
                    <a:cubicBezTo>
                      <a:pt x="67" y="93"/>
                      <a:pt x="69" y="91"/>
                      <a:pt x="71" y="89"/>
                    </a:cubicBezTo>
                    <a:cubicBezTo>
                      <a:pt x="73" y="87"/>
                      <a:pt x="76" y="89"/>
                      <a:pt x="76" y="87"/>
                    </a:cubicBezTo>
                    <a:cubicBezTo>
                      <a:pt x="77" y="84"/>
                      <a:pt x="78" y="83"/>
                      <a:pt x="81" y="82"/>
                    </a:cubicBezTo>
                    <a:cubicBezTo>
                      <a:pt x="84" y="82"/>
                      <a:pt x="84" y="79"/>
                      <a:pt x="82" y="79"/>
                    </a:cubicBezTo>
                    <a:cubicBezTo>
                      <a:pt x="80" y="79"/>
                      <a:pt x="78" y="81"/>
                      <a:pt x="78" y="78"/>
                    </a:cubicBezTo>
                    <a:cubicBezTo>
                      <a:pt x="78" y="75"/>
                      <a:pt x="76" y="76"/>
                      <a:pt x="76" y="73"/>
                    </a:cubicBezTo>
                    <a:cubicBezTo>
                      <a:pt x="76" y="70"/>
                      <a:pt x="75" y="69"/>
                      <a:pt x="72" y="67"/>
                    </a:cubicBezTo>
                    <a:cubicBezTo>
                      <a:pt x="70" y="65"/>
                      <a:pt x="76" y="65"/>
                      <a:pt x="78" y="66"/>
                    </a:cubicBezTo>
                    <a:cubicBezTo>
                      <a:pt x="79" y="67"/>
                      <a:pt x="84" y="66"/>
                      <a:pt x="85" y="68"/>
                    </a:cubicBezTo>
                    <a:cubicBezTo>
                      <a:pt x="85" y="71"/>
                      <a:pt x="88" y="71"/>
                      <a:pt x="88" y="69"/>
                    </a:cubicBezTo>
                    <a:cubicBezTo>
                      <a:pt x="88" y="66"/>
                      <a:pt x="91" y="65"/>
                      <a:pt x="93" y="66"/>
                    </a:cubicBezTo>
                    <a:cubicBezTo>
                      <a:pt x="96" y="66"/>
                      <a:pt x="101" y="62"/>
                      <a:pt x="103" y="62"/>
                    </a:cubicBezTo>
                    <a:cubicBezTo>
                      <a:pt x="105" y="61"/>
                      <a:pt x="105" y="60"/>
                      <a:pt x="106" y="59"/>
                    </a:cubicBezTo>
                    <a:cubicBezTo>
                      <a:pt x="104" y="57"/>
                      <a:pt x="101" y="53"/>
                      <a:pt x="100" y="52"/>
                    </a:cubicBezTo>
                    <a:cubicBezTo>
                      <a:pt x="99" y="51"/>
                      <a:pt x="101" y="50"/>
                      <a:pt x="101" y="48"/>
                    </a:cubicBezTo>
                    <a:cubicBezTo>
                      <a:pt x="101" y="46"/>
                      <a:pt x="101" y="44"/>
                      <a:pt x="105" y="44"/>
                    </a:cubicBezTo>
                    <a:cubicBezTo>
                      <a:pt x="109" y="44"/>
                      <a:pt x="108" y="41"/>
                      <a:pt x="106" y="40"/>
                    </a:cubicBezTo>
                    <a:cubicBezTo>
                      <a:pt x="104" y="39"/>
                      <a:pt x="107" y="36"/>
                      <a:pt x="109" y="34"/>
                    </a:cubicBezTo>
                    <a:cubicBezTo>
                      <a:pt x="110" y="34"/>
                      <a:pt x="111" y="32"/>
                      <a:pt x="112" y="31"/>
                    </a:cubicBezTo>
                    <a:cubicBezTo>
                      <a:pt x="108" y="29"/>
                      <a:pt x="103" y="29"/>
                      <a:pt x="100" y="29"/>
                    </a:cubicBezTo>
                    <a:cubicBezTo>
                      <a:pt x="97" y="30"/>
                      <a:pt x="102" y="26"/>
                      <a:pt x="102" y="23"/>
                    </a:cubicBezTo>
                    <a:cubicBezTo>
                      <a:pt x="103" y="20"/>
                      <a:pt x="94" y="19"/>
                      <a:pt x="90" y="18"/>
                    </a:cubicBezTo>
                    <a:cubicBezTo>
                      <a:pt x="87" y="18"/>
                      <a:pt x="88" y="14"/>
                      <a:pt x="92" y="14"/>
                    </a:cubicBezTo>
                    <a:cubicBezTo>
                      <a:pt x="95" y="14"/>
                      <a:pt x="90" y="11"/>
                      <a:pt x="85" y="12"/>
                    </a:cubicBezTo>
                    <a:cubicBezTo>
                      <a:pt x="80" y="13"/>
                      <a:pt x="73" y="15"/>
                      <a:pt x="69" y="17"/>
                    </a:cubicBezTo>
                    <a:cubicBezTo>
                      <a:pt x="65" y="20"/>
                      <a:pt x="59" y="11"/>
                      <a:pt x="54" y="13"/>
                    </a:cubicBezTo>
                    <a:cubicBezTo>
                      <a:pt x="50" y="15"/>
                      <a:pt x="43" y="15"/>
                      <a:pt x="44" y="11"/>
                    </a:cubicBezTo>
                    <a:cubicBezTo>
                      <a:pt x="44" y="8"/>
                      <a:pt x="42" y="5"/>
                      <a:pt x="37" y="5"/>
                    </a:cubicBezTo>
                    <a:cubicBezTo>
                      <a:pt x="33" y="5"/>
                      <a:pt x="34" y="0"/>
                      <a:pt x="31" y="0"/>
                    </a:cubicBezTo>
                    <a:cubicBezTo>
                      <a:pt x="27" y="0"/>
                      <a:pt x="31" y="5"/>
                      <a:pt x="28" y="6"/>
                    </a:cubicBezTo>
                    <a:cubicBezTo>
                      <a:pt x="26" y="7"/>
                      <a:pt x="18" y="9"/>
                      <a:pt x="17" y="12"/>
                    </a:cubicBezTo>
                    <a:cubicBezTo>
                      <a:pt x="17" y="15"/>
                      <a:pt x="22" y="20"/>
                      <a:pt x="20" y="24"/>
                    </a:cubicBezTo>
                    <a:cubicBezTo>
                      <a:pt x="18" y="27"/>
                      <a:pt x="13" y="24"/>
                      <a:pt x="11" y="21"/>
                    </a:cubicBezTo>
                    <a:cubicBezTo>
                      <a:pt x="10" y="17"/>
                      <a:pt x="16" y="12"/>
                      <a:pt x="15" y="10"/>
                    </a:cubicBezTo>
                    <a:cubicBezTo>
                      <a:pt x="14" y="9"/>
                      <a:pt x="13" y="6"/>
                      <a:pt x="14" y="5"/>
                    </a:cubicBezTo>
                    <a:cubicBezTo>
                      <a:pt x="13" y="5"/>
                      <a:pt x="12" y="5"/>
                      <a:pt x="11" y="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4" name="Google Shape;1154;p42"/>
              <p:cNvSpPr/>
              <p:nvPr/>
            </p:nvSpPr>
            <p:spPr>
              <a:xfrm>
                <a:off x="3834376" y="3970599"/>
                <a:ext cx="81557" cy="85321"/>
              </a:xfrm>
              <a:custGeom>
                <a:avLst/>
                <a:gdLst/>
                <a:ahLst/>
                <a:cxnLst/>
                <a:rect l="l" t="t" r="r" b="b"/>
                <a:pathLst>
                  <a:path w="35" h="37" extrusionOk="0">
                    <a:moveTo>
                      <a:pt x="9" y="8"/>
                    </a:moveTo>
                    <a:cubicBezTo>
                      <a:pt x="10" y="10"/>
                      <a:pt x="7" y="11"/>
                      <a:pt x="5" y="12"/>
                    </a:cubicBezTo>
                    <a:cubicBezTo>
                      <a:pt x="2" y="12"/>
                      <a:pt x="3" y="17"/>
                      <a:pt x="2" y="18"/>
                    </a:cubicBezTo>
                    <a:cubicBezTo>
                      <a:pt x="0" y="20"/>
                      <a:pt x="7" y="24"/>
                      <a:pt x="8" y="27"/>
                    </a:cubicBezTo>
                    <a:cubicBezTo>
                      <a:pt x="9" y="29"/>
                      <a:pt x="11" y="33"/>
                      <a:pt x="13" y="36"/>
                    </a:cubicBezTo>
                    <a:cubicBezTo>
                      <a:pt x="15" y="36"/>
                      <a:pt x="16" y="37"/>
                      <a:pt x="17" y="36"/>
                    </a:cubicBezTo>
                    <a:cubicBezTo>
                      <a:pt x="19" y="35"/>
                      <a:pt x="17" y="31"/>
                      <a:pt x="20" y="31"/>
                    </a:cubicBezTo>
                    <a:cubicBezTo>
                      <a:pt x="24" y="31"/>
                      <a:pt x="28" y="29"/>
                      <a:pt x="29" y="31"/>
                    </a:cubicBezTo>
                    <a:cubicBezTo>
                      <a:pt x="30" y="32"/>
                      <a:pt x="30" y="32"/>
                      <a:pt x="30" y="32"/>
                    </a:cubicBezTo>
                    <a:cubicBezTo>
                      <a:pt x="31" y="31"/>
                      <a:pt x="32" y="29"/>
                      <a:pt x="33" y="29"/>
                    </a:cubicBezTo>
                    <a:cubicBezTo>
                      <a:pt x="33" y="27"/>
                      <a:pt x="33" y="21"/>
                      <a:pt x="32" y="18"/>
                    </a:cubicBezTo>
                    <a:cubicBezTo>
                      <a:pt x="30" y="14"/>
                      <a:pt x="31" y="10"/>
                      <a:pt x="33" y="8"/>
                    </a:cubicBezTo>
                    <a:cubicBezTo>
                      <a:pt x="33" y="8"/>
                      <a:pt x="34" y="6"/>
                      <a:pt x="35" y="4"/>
                    </a:cubicBezTo>
                    <a:cubicBezTo>
                      <a:pt x="32" y="3"/>
                      <a:pt x="29" y="2"/>
                      <a:pt x="27" y="2"/>
                    </a:cubicBezTo>
                    <a:cubicBezTo>
                      <a:pt x="22" y="3"/>
                      <a:pt x="18" y="5"/>
                      <a:pt x="16" y="3"/>
                    </a:cubicBezTo>
                    <a:cubicBezTo>
                      <a:pt x="15" y="0"/>
                      <a:pt x="12" y="1"/>
                      <a:pt x="10" y="2"/>
                    </a:cubicBezTo>
                    <a:cubicBezTo>
                      <a:pt x="10" y="3"/>
                      <a:pt x="10" y="3"/>
                      <a:pt x="9" y="3"/>
                    </a:cubicBezTo>
                    <a:cubicBezTo>
                      <a:pt x="9" y="5"/>
                      <a:pt x="8" y="7"/>
                      <a:pt x="9"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5" name="Google Shape;1155;p42"/>
              <p:cNvSpPr/>
              <p:nvPr/>
            </p:nvSpPr>
            <p:spPr>
              <a:xfrm>
                <a:off x="3775404" y="3931703"/>
                <a:ext cx="89086" cy="136765"/>
              </a:xfrm>
              <a:custGeom>
                <a:avLst/>
                <a:gdLst/>
                <a:ahLst/>
                <a:cxnLst/>
                <a:rect l="l" t="t" r="r" b="b"/>
                <a:pathLst>
                  <a:path w="39" h="59" extrusionOk="0">
                    <a:moveTo>
                      <a:pt x="10" y="3"/>
                    </a:moveTo>
                    <a:cubicBezTo>
                      <a:pt x="8" y="5"/>
                      <a:pt x="5" y="8"/>
                      <a:pt x="7" y="9"/>
                    </a:cubicBezTo>
                    <a:cubicBezTo>
                      <a:pt x="9" y="10"/>
                      <a:pt x="10" y="13"/>
                      <a:pt x="6" y="13"/>
                    </a:cubicBezTo>
                    <a:cubicBezTo>
                      <a:pt x="2" y="13"/>
                      <a:pt x="2" y="15"/>
                      <a:pt x="2" y="17"/>
                    </a:cubicBezTo>
                    <a:cubicBezTo>
                      <a:pt x="2" y="19"/>
                      <a:pt x="0" y="20"/>
                      <a:pt x="1" y="21"/>
                    </a:cubicBezTo>
                    <a:cubicBezTo>
                      <a:pt x="2" y="22"/>
                      <a:pt x="5" y="26"/>
                      <a:pt x="7" y="28"/>
                    </a:cubicBezTo>
                    <a:cubicBezTo>
                      <a:pt x="7" y="27"/>
                      <a:pt x="8" y="26"/>
                      <a:pt x="9" y="26"/>
                    </a:cubicBezTo>
                    <a:cubicBezTo>
                      <a:pt x="13" y="27"/>
                      <a:pt x="10" y="32"/>
                      <a:pt x="13" y="33"/>
                    </a:cubicBezTo>
                    <a:cubicBezTo>
                      <a:pt x="16" y="34"/>
                      <a:pt x="16" y="38"/>
                      <a:pt x="14" y="40"/>
                    </a:cubicBezTo>
                    <a:cubicBezTo>
                      <a:pt x="12" y="41"/>
                      <a:pt x="11" y="49"/>
                      <a:pt x="15" y="54"/>
                    </a:cubicBezTo>
                    <a:cubicBezTo>
                      <a:pt x="20" y="59"/>
                      <a:pt x="23" y="58"/>
                      <a:pt x="24" y="57"/>
                    </a:cubicBezTo>
                    <a:cubicBezTo>
                      <a:pt x="25" y="56"/>
                      <a:pt x="28" y="57"/>
                      <a:pt x="29" y="55"/>
                    </a:cubicBezTo>
                    <a:cubicBezTo>
                      <a:pt x="30" y="53"/>
                      <a:pt x="31" y="55"/>
                      <a:pt x="33" y="53"/>
                    </a:cubicBezTo>
                    <a:cubicBezTo>
                      <a:pt x="34" y="52"/>
                      <a:pt x="37" y="52"/>
                      <a:pt x="39" y="53"/>
                    </a:cubicBezTo>
                    <a:cubicBezTo>
                      <a:pt x="37" y="50"/>
                      <a:pt x="35" y="46"/>
                      <a:pt x="34" y="44"/>
                    </a:cubicBezTo>
                    <a:cubicBezTo>
                      <a:pt x="33" y="41"/>
                      <a:pt x="26" y="37"/>
                      <a:pt x="28" y="35"/>
                    </a:cubicBezTo>
                    <a:cubicBezTo>
                      <a:pt x="29" y="34"/>
                      <a:pt x="28" y="29"/>
                      <a:pt x="31" y="29"/>
                    </a:cubicBezTo>
                    <a:cubicBezTo>
                      <a:pt x="33" y="28"/>
                      <a:pt x="36" y="27"/>
                      <a:pt x="35" y="25"/>
                    </a:cubicBezTo>
                    <a:cubicBezTo>
                      <a:pt x="34" y="24"/>
                      <a:pt x="35" y="22"/>
                      <a:pt x="35" y="20"/>
                    </a:cubicBezTo>
                    <a:cubicBezTo>
                      <a:pt x="33" y="19"/>
                      <a:pt x="30" y="13"/>
                      <a:pt x="28" y="13"/>
                    </a:cubicBezTo>
                    <a:cubicBezTo>
                      <a:pt x="26" y="13"/>
                      <a:pt x="23" y="11"/>
                      <a:pt x="24" y="8"/>
                    </a:cubicBezTo>
                    <a:cubicBezTo>
                      <a:pt x="24" y="5"/>
                      <a:pt x="19" y="5"/>
                      <a:pt x="16" y="1"/>
                    </a:cubicBezTo>
                    <a:cubicBezTo>
                      <a:pt x="15" y="1"/>
                      <a:pt x="14" y="0"/>
                      <a:pt x="13" y="0"/>
                    </a:cubicBezTo>
                    <a:cubicBezTo>
                      <a:pt x="12" y="1"/>
                      <a:pt x="11" y="3"/>
                      <a:pt x="10"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6" name="Google Shape;1156;p42"/>
              <p:cNvSpPr/>
              <p:nvPr/>
            </p:nvSpPr>
            <p:spPr>
              <a:xfrm>
                <a:off x="3904641" y="3980637"/>
                <a:ext cx="56463" cy="71519"/>
              </a:xfrm>
              <a:custGeom>
                <a:avLst/>
                <a:gdLst/>
                <a:ahLst/>
                <a:cxnLst/>
                <a:rect l="l" t="t" r="r" b="b"/>
                <a:pathLst>
                  <a:path w="25" h="31" extrusionOk="0">
                    <a:moveTo>
                      <a:pt x="2" y="14"/>
                    </a:moveTo>
                    <a:cubicBezTo>
                      <a:pt x="3" y="17"/>
                      <a:pt x="3" y="23"/>
                      <a:pt x="3" y="25"/>
                    </a:cubicBezTo>
                    <a:cubicBezTo>
                      <a:pt x="2" y="25"/>
                      <a:pt x="1" y="27"/>
                      <a:pt x="0" y="28"/>
                    </a:cubicBezTo>
                    <a:cubicBezTo>
                      <a:pt x="1" y="30"/>
                      <a:pt x="4" y="31"/>
                      <a:pt x="7" y="30"/>
                    </a:cubicBezTo>
                    <a:cubicBezTo>
                      <a:pt x="12" y="28"/>
                      <a:pt x="14" y="31"/>
                      <a:pt x="16" y="26"/>
                    </a:cubicBezTo>
                    <a:cubicBezTo>
                      <a:pt x="17" y="22"/>
                      <a:pt x="22" y="17"/>
                      <a:pt x="25" y="13"/>
                    </a:cubicBezTo>
                    <a:cubicBezTo>
                      <a:pt x="25" y="13"/>
                      <a:pt x="25" y="13"/>
                      <a:pt x="25" y="13"/>
                    </a:cubicBezTo>
                    <a:cubicBezTo>
                      <a:pt x="22" y="12"/>
                      <a:pt x="17" y="4"/>
                      <a:pt x="11" y="2"/>
                    </a:cubicBezTo>
                    <a:cubicBezTo>
                      <a:pt x="9" y="2"/>
                      <a:pt x="7" y="1"/>
                      <a:pt x="5" y="0"/>
                    </a:cubicBezTo>
                    <a:cubicBezTo>
                      <a:pt x="4" y="2"/>
                      <a:pt x="3" y="4"/>
                      <a:pt x="3" y="4"/>
                    </a:cubicBezTo>
                    <a:cubicBezTo>
                      <a:pt x="1" y="6"/>
                      <a:pt x="0" y="10"/>
                      <a:pt x="2"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7" name="Google Shape;1157;p42"/>
              <p:cNvSpPr/>
              <p:nvPr/>
            </p:nvSpPr>
            <p:spPr>
              <a:xfrm>
                <a:off x="3338760" y="3641861"/>
                <a:ext cx="196992" cy="69010"/>
              </a:xfrm>
              <a:custGeom>
                <a:avLst/>
                <a:gdLst/>
                <a:ahLst/>
                <a:cxnLst/>
                <a:rect l="l" t="t" r="r" b="b"/>
                <a:pathLst>
                  <a:path w="85" h="30" extrusionOk="0">
                    <a:moveTo>
                      <a:pt x="69" y="19"/>
                    </a:moveTo>
                    <a:cubicBezTo>
                      <a:pt x="63" y="19"/>
                      <a:pt x="46" y="7"/>
                      <a:pt x="30" y="4"/>
                    </a:cubicBezTo>
                    <a:cubicBezTo>
                      <a:pt x="14" y="0"/>
                      <a:pt x="0" y="12"/>
                      <a:pt x="1" y="14"/>
                    </a:cubicBezTo>
                    <a:cubicBezTo>
                      <a:pt x="3" y="16"/>
                      <a:pt x="11" y="10"/>
                      <a:pt x="15" y="7"/>
                    </a:cubicBezTo>
                    <a:cubicBezTo>
                      <a:pt x="19" y="4"/>
                      <a:pt x="23" y="9"/>
                      <a:pt x="23" y="10"/>
                    </a:cubicBezTo>
                    <a:cubicBezTo>
                      <a:pt x="23" y="12"/>
                      <a:pt x="28" y="13"/>
                      <a:pt x="37" y="14"/>
                    </a:cubicBezTo>
                    <a:cubicBezTo>
                      <a:pt x="45" y="14"/>
                      <a:pt x="46" y="21"/>
                      <a:pt x="54" y="23"/>
                    </a:cubicBezTo>
                    <a:cubicBezTo>
                      <a:pt x="61" y="24"/>
                      <a:pt x="54" y="27"/>
                      <a:pt x="58" y="29"/>
                    </a:cubicBezTo>
                    <a:cubicBezTo>
                      <a:pt x="61" y="30"/>
                      <a:pt x="82" y="30"/>
                      <a:pt x="84" y="28"/>
                    </a:cubicBezTo>
                    <a:cubicBezTo>
                      <a:pt x="85" y="26"/>
                      <a:pt x="74" y="19"/>
                      <a:pt x="69" y="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8" name="Google Shape;1158;p42"/>
              <p:cNvSpPr/>
              <p:nvPr/>
            </p:nvSpPr>
            <p:spPr>
              <a:xfrm>
                <a:off x="3451685" y="3735965"/>
                <a:ext cx="43915" cy="21330"/>
              </a:xfrm>
              <a:custGeom>
                <a:avLst/>
                <a:gdLst/>
                <a:ahLst/>
                <a:cxnLst/>
                <a:rect l="l" t="t" r="r" b="b"/>
                <a:pathLst>
                  <a:path w="19" h="9" extrusionOk="0">
                    <a:moveTo>
                      <a:pt x="1" y="3"/>
                    </a:moveTo>
                    <a:cubicBezTo>
                      <a:pt x="3" y="5"/>
                      <a:pt x="16" y="9"/>
                      <a:pt x="18" y="6"/>
                    </a:cubicBezTo>
                    <a:cubicBezTo>
                      <a:pt x="19" y="3"/>
                      <a:pt x="0" y="0"/>
                      <a:pt x="1"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9" name="Google Shape;1159;p42"/>
              <p:cNvSpPr/>
              <p:nvPr/>
            </p:nvSpPr>
            <p:spPr>
              <a:xfrm>
                <a:off x="3659970" y="3733456"/>
                <a:ext cx="41406" cy="23840"/>
              </a:xfrm>
              <a:custGeom>
                <a:avLst/>
                <a:gdLst/>
                <a:ahLst/>
                <a:cxnLst/>
                <a:rect l="l" t="t" r="r" b="b"/>
                <a:pathLst>
                  <a:path w="18" h="10" extrusionOk="0">
                    <a:moveTo>
                      <a:pt x="3" y="5"/>
                    </a:moveTo>
                    <a:cubicBezTo>
                      <a:pt x="6" y="10"/>
                      <a:pt x="15" y="7"/>
                      <a:pt x="16" y="5"/>
                    </a:cubicBezTo>
                    <a:cubicBezTo>
                      <a:pt x="18" y="1"/>
                      <a:pt x="0" y="0"/>
                      <a:pt x="3" y="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0" name="Google Shape;1160;p42"/>
              <p:cNvSpPr/>
              <p:nvPr/>
            </p:nvSpPr>
            <p:spPr>
              <a:xfrm>
                <a:off x="3404005" y="4060939"/>
                <a:ext cx="112925" cy="124218"/>
              </a:xfrm>
              <a:custGeom>
                <a:avLst/>
                <a:gdLst/>
                <a:ahLst/>
                <a:cxnLst/>
                <a:rect l="l" t="t" r="r" b="b"/>
                <a:pathLst>
                  <a:path w="49" h="54" extrusionOk="0">
                    <a:moveTo>
                      <a:pt x="44" y="14"/>
                    </a:moveTo>
                    <a:cubicBezTo>
                      <a:pt x="41" y="10"/>
                      <a:pt x="39" y="8"/>
                      <a:pt x="39" y="9"/>
                    </a:cubicBezTo>
                    <a:cubicBezTo>
                      <a:pt x="38" y="10"/>
                      <a:pt x="35" y="11"/>
                      <a:pt x="33" y="9"/>
                    </a:cubicBezTo>
                    <a:cubicBezTo>
                      <a:pt x="30" y="8"/>
                      <a:pt x="29" y="5"/>
                      <a:pt x="28" y="5"/>
                    </a:cubicBezTo>
                    <a:cubicBezTo>
                      <a:pt x="26" y="5"/>
                      <a:pt x="21" y="2"/>
                      <a:pt x="18" y="0"/>
                    </a:cubicBezTo>
                    <a:cubicBezTo>
                      <a:pt x="18" y="0"/>
                      <a:pt x="18" y="1"/>
                      <a:pt x="18" y="1"/>
                    </a:cubicBezTo>
                    <a:cubicBezTo>
                      <a:pt x="18" y="3"/>
                      <a:pt x="15" y="4"/>
                      <a:pt x="12" y="4"/>
                    </a:cubicBezTo>
                    <a:cubicBezTo>
                      <a:pt x="9" y="4"/>
                      <a:pt x="9" y="7"/>
                      <a:pt x="9" y="10"/>
                    </a:cubicBezTo>
                    <a:cubicBezTo>
                      <a:pt x="9" y="12"/>
                      <a:pt x="7" y="12"/>
                      <a:pt x="6" y="15"/>
                    </a:cubicBezTo>
                    <a:cubicBezTo>
                      <a:pt x="5" y="17"/>
                      <a:pt x="6" y="18"/>
                      <a:pt x="4" y="19"/>
                    </a:cubicBezTo>
                    <a:cubicBezTo>
                      <a:pt x="1" y="20"/>
                      <a:pt x="0" y="22"/>
                      <a:pt x="2" y="24"/>
                    </a:cubicBezTo>
                    <a:cubicBezTo>
                      <a:pt x="3" y="27"/>
                      <a:pt x="2" y="28"/>
                      <a:pt x="1" y="30"/>
                    </a:cubicBezTo>
                    <a:cubicBezTo>
                      <a:pt x="1" y="31"/>
                      <a:pt x="4" y="32"/>
                      <a:pt x="6" y="34"/>
                    </a:cubicBezTo>
                    <a:cubicBezTo>
                      <a:pt x="9" y="36"/>
                      <a:pt x="9" y="33"/>
                      <a:pt x="10" y="35"/>
                    </a:cubicBezTo>
                    <a:cubicBezTo>
                      <a:pt x="11" y="37"/>
                      <a:pt x="9" y="40"/>
                      <a:pt x="6" y="40"/>
                    </a:cubicBezTo>
                    <a:cubicBezTo>
                      <a:pt x="6" y="40"/>
                      <a:pt x="6" y="40"/>
                      <a:pt x="6" y="40"/>
                    </a:cubicBezTo>
                    <a:cubicBezTo>
                      <a:pt x="7" y="41"/>
                      <a:pt x="8" y="43"/>
                      <a:pt x="7" y="44"/>
                    </a:cubicBezTo>
                    <a:cubicBezTo>
                      <a:pt x="6" y="46"/>
                      <a:pt x="5" y="46"/>
                      <a:pt x="7" y="48"/>
                    </a:cubicBezTo>
                    <a:cubicBezTo>
                      <a:pt x="10" y="50"/>
                      <a:pt x="11" y="47"/>
                      <a:pt x="13" y="50"/>
                    </a:cubicBezTo>
                    <a:cubicBezTo>
                      <a:pt x="15" y="53"/>
                      <a:pt x="17" y="54"/>
                      <a:pt x="19" y="49"/>
                    </a:cubicBezTo>
                    <a:cubicBezTo>
                      <a:pt x="21" y="45"/>
                      <a:pt x="23" y="38"/>
                      <a:pt x="26" y="37"/>
                    </a:cubicBezTo>
                    <a:cubicBezTo>
                      <a:pt x="30" y="35"/>
                      <a:pt x="38" y="34"/>
                      <a:pt x="42" y="28"/>
                    </a:cubicBezTo>
                    <a:cubicBezTo>
                      <a:pt x="47" y="22"/>
                      <a:pt x="44" y="22"/>
                      <a:pt x="47" y="20"/>
                    </a:cubicBezTo>
                    <a:cubicBezTo>
                      <a:pt x="49" y="18"/>
                      <a:pt x="47" y="17"/>
                      <a:pt x="44"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1" name="Google Shape;1161;p42"/>
              <p:cNvSpPr/>
              <p:nvPr/>
            </p:nvSpPr>
            <p:spPr>
              <a:xfrm>
                <a:off x="3563356" y="1960529"/>
                <a:ext cx="1135527" cy="848194"/>
              </a:xfrm>
              <a:custGeom>
                <a:avLst/>
                <a:gdLst/>
                <a:ahLst/>
                <a:cxnLst/>
                <a:rect l="l" t="t" r="r" b="b"/>
                <a:pathLst>
                  <a:path w="493" h="368" extrusionOk="0">
                    <a:moveTo>
                      <a:pt x="465" y="34"/>
                    </a:moveTo>
                    <a:cubicBezTo>
                      <a:pt x="456" y="34"/>
                      <a:pt x="449" y="35"/>
                      <a:pt x="449" y="41"/>
                    </a:cubicBezTo>
                    <a:cubicBezTo>
                      <a:pt x="448" y="47"/>
                      <a:pt x="437" y="40"/>
                      <a:pt x="432" y="42"/>
                    </a:cubicBezTo>
                    <a:cubicBezTo>
                      <a:pt x="427" y="44"/>
                      <a:pt x="430" y="37"/>
                      <a:pt x="425" y="40"/>
                    </a:cubicBezTo>
                    <a:cubicBezTo>
                      <a:pt x="420" y="42"/>
                      <a:pt x="415" y="48"/>
                      <a:pt x="409" y="50"/>
                    </a:cubicBezTo>
                    <a:cubicBezTo>
                      <a:pt x="404" y="52"/>
                      <a:pt x="399" y="58"/>
                      <a:pt x="396" y="59"/>
                    </a:cubicBezTo>
                    <a:cubicBezTo>
                      <a:pt x="392" y="59"/>
                      <a:pt x="403" y="48"/>
                      <a:pt x="409" y="42"/>
                    </a:cubicBezTo>
                    <a:cubicBezTo>
                      <a:pt x="415" y="36"/>
                      <a:pt x="412" y="30"/>
                      <a:pt x="404" y="31"/>
                    </a:cubicBezTo>
                    <a:cubicBezTo>
                      <a:pt x="397" y="31"/>
                      <a:pt x="398" y="36"/>
                      <a:pt x="394" y="37"/>
                    </a:cubicBezTo>
                    <a:cubicBezTo>
                      <a:pt x="390" y="38"/>
                      <a:pt x="369" y="48"/>
                      <a:pt x="368" y="45"/>
                    </a:cubicBezTo>
                    <a:cubicBezTo>
                      <a:pt x="367" y="42"/>
                      <a:pt x="385" y="37"/>
                      <a:pt x="385" y="35"/>
                    </a:cubicBezTo>
                    <a:cubicBezTo>
                      <a:pt x="385" y="32"/>
                      <a:pt x="362" y="32"/>
                      <a:pt x="352" y="34"/>
                    </a:cubicBezTo>
                    <a:cubicBezTo>
                      <a:pt x="342" y="35"/>
                      <a:pt x="325" y="41"/>
                      <a:pt x="325" y="38"/>
                    </a:cubicBezTo>
                    <a:cubicBezTo>
                      <a:pt x="324" y="35"/>
                      <a:pt x="345" y="31"/>
                      <a:pt x="355" y="30"/>
                    </a:cubicBezTo>
                    <a:cubicBezTo>
                      <a:pt x="366" y="29"/>
                      <a:pt x="385" y="31"/>
                      <a:pt x="393" y="27"/>
                    </a:cubicBezTo>
                    <a:cubicBezTo>
                      <a:pt x="401" y="24"/>
                      <a:pt x="413" y="24"/>
                      <a:pt x="416" y="21"/>
                    </a:cubicBezTo>
                    <a:cubicBezTo>
                      <a:pt x="418" y="18"/>
                      <a:pt x="406" y="15"/>
                      <a:pt x="401" y="15"/>
                    </a:cubicBezTo>
                    <a:cubicBezTo>
                      <a:pt x="395" y="15"/>
                      <a:pt x="389" y="15"/>
                      <a:pt x="390" y="12"/>
                    </a:cubicBezTo>
                    <a:cubicBezTo>
                      <a:pt x="390" y="9"/>
                      <a:pt x="381" y="8"/>
                      <a:pt x="380" y="6"/>
                    </a:cubicBezTo>
                    <a:cubicBezTo>
                      <a:pt x="379" y="4"/>
                      <a:pt x="361" y="6"/>
                      <a:pt x="357" y="3"/>
                    </a:cubicBezTo>
                    <a:cubicBezTo>
                      <a:pt x="354" y="1"/>
                      <a:pt x="342" y="0"/>
                      <a:pt x="333" y="0"/>
                    </a:cubicBezTo>
                    <a:cubicBezTo>
                      <a:pt x="323" y="1"/>
                      <a:pt x="304" y="1"/>
                      <a:pt x="299" y="1"/>
                    </a:cubicBezTo>
                    <a:cubicBezTo>
                      <a:pt x="295" y="2"/>
                      <a:pt x="292" y="3"/>
                      <a:pt x="288" y="3"/>
                    </a:cubicBezTo>
                    <a:cubicBezTo>
                      <a:pt x="284" y="3"/>
                      <a:pt x="278" y="4"/>
                      <a:pt x="280" y="7"/>
                    </a:cubicBezTo>
                    <a:cubicBezTo>
                      <a:pt x="284" y="12"/>
                      <a:pt x="274" y="14"/>
                      <a:pt x="274" y="10"/>
                    </a:cubicBezTo>
                    <a:cubicBezTo>
                      <a:pt x="275" y="6"/>
                      <a:pt x="265" y="5"/>
                      <a:pt x="262" y="7"/>
                    </a:cubicBezTo>
                    <a:cubicBezTo>
                      <a:pt x="258" y="10"/>
                      <a:pt x="242" y="4"/>
                      <a:pt x="240" y="7"/>
                    </a:cubicBezTo>
                    <a:cubicBezTo>
                      <a:pt x="238" y="11"/>
                      <a:pt x="219" y="10"/>
                      <a:pt x="213" y="11"/>
                    </a:cubicBezTo>
                    <a:cubicBezTo>
                      <a:pt x="208" y="11"/>
                      <a:pt x="222" y="16"/>
                      <a:pt x="222" y="18"/>
                    </a:cubicBezTo>
                    <a:cubicBezTo>
                      <a:pt x="221" y="20"/>
                      <a:pt x="204" y="18"/>
                      <a:pt x="207" y="22"/>
                    </a:cubicBezTo>
                    <a:cubicBezTo>
                      <a:pt x="211" y="26"/>
                      <a:pt x="222" y="30"/>
                      <a:pt x="228" y="35"/>
                    </a:cubicBezTo>
                    <a:cubicBezTo>
                      <a:pt x="233" y="40"/>
                      <a:pt x="223" y="37"/>
                      <a:pt x="217" y="33"/>
                    </a:cubicBezTo>
                    <a:cubicBezTo>
                      <a:pt x="211" y="29"/>
                      <a:pt x="203" y="31"/>
                      <a:pt x="199" y="26"/>
                    </a:cubicBezTo>
                    <a:cubicBezTo>
                      <a:pt x="196" y="22"/>
                      <a:pt x="181" y="19"/>
                      <a:pt x="178" y="22"/>
                    </a:cubicBezTo>
                    <a:cubicBezTo>
                      <a:pt x="174" y="25"/>
                      <a:pt x="188" y="30"/>
                      <a:pt x="188" y="33"/>
                    </a:cubicBezTo>
                    <a:cubicBezTo>
                      <a:pt x="188" y="36"/>
                      <a:pt x="178" y="32"/>
                      <a:pt x="176" y="33"/>
                    </a:cubicBezTo>
                    <a:cubicBezTo>
                      <a:pt x="175" y="35"/>
                      <a:pt x="166" y="25"/>
                      <a:pt x="162" y="25"/>
                    </a:cubicBezTo>
                    <a:cubicBezTo>
                      <a:pt x="157" y="25"/>
                      <a:pt x="161" y="30"/>
                      <a:pt x="161" y="36"/>
                    </a:cubicBezTo>
                    <a:cubicBezTo>
                      <a:pt x="161" y="41"/>
                      <a:pt x="152" y="45"/>
                      <a:pt x="154" y="41"/>
                    </a:cubicBezTo>
                    <a:cubicBezTo>
                      <a:pt x="157" y="37"/>
                      <a:pt x="155" y="26"/>
                      <a:pt x="150" y="25"/>
                    </a:cubicBezTo>
                    <a:cubicBezTo>
                      <a:pt x="145" y="23"/>
                      <a:pt x="132" y="29"/>
                      <a:pt x="125" y="28"/>
                    </a:cubicBezTo>
                    <a:cubicBezTo>
                      <a:pt x="119" y="28"/>
                      <a:pt x="110" y="30"/>
                      <a:pt x="116" y="34"/>
                    </a:cubicBezTo>
                    <a:cubicBezTo>
                      <a:pt x="121" y="37"/>
                      <a:pt x="115" y="39"/>
                      <a:pt x="110" y="35"/>
                    </a:cubicBezTo>
                    <a:cubicBezTo>
                      <a:pt x="105" y="32"/>
                      <a:pt x="89" y="35"/>
                      <a:pt x="92" y="38"/>
                    </a:cubicBezTo>
                    <a:cubicBezTo>
                      <a:pt x="96" y="40"/>
                      <a:pt x="97" y="47"/>
                      <a:pt x="95" y="50"/>
                    </a:cubicBezTo>
                    <a:cubicBezTo>
                      <a:pt x="93" y="53"/>
                      <a:pt x="86" y="47"/>
                      <a:pt x="79" y="47"/>
                    </a:cubicBezTo>
                    <a:cubicBezTo>
                      <a:pt x="73" y="48"/>
                      <a:pt x="41" y="63"/>
                      <a:pt x="43" y="67"/>
                    </a:cubicBezTo>
                    <a:cubicBezTo>
                      <a:pt x="45" y="71"/>
                      <a:pt x="58" y="68"/>
                      <a:pt x="63" y="70"/>
                    </a:cubicBezTo>
                    <a:cubicBezTo>
                      <a:pt x="67" y="73"/>
                      <a:pt x="61" y="81"/>
                      <a:pt x="56" y="85"/>
                    </a:cubicBezTo>
                    <a:cubicBezTo>
                      <a:pt x="51" y="89"/>
                      <a:pt x="31" y="85"/>
                      <a:pt x="31" y="89"/>
                    </a:cubicBezTo>
                    <a:cubicBezTo>
                      <a:pt x="30" y="94"/>
                      <a:pt x="0" y="94"/>
                      <a:pt x="0" y="101"/>
                    </a:cubicBezTo>
                    <a:cubicBezTo>
                      <a:pt x="0" y="104"/>
                      <a:pt x="2" y="107"/>
                      <a:pt x="5" y="107"/>
                    </a:cubicBezTo>
                    <a:cubicBezTo>
                      <a:pt x="9" y="108"/>
                      <a:pt x="14" y="107"/>
                      <a:pt x="18" y="111"/>
                    </a:cubicBezTo>
                    <a:cubicBezTo>
                      <a:pt x="22" y="115"/>
                      <a:pt x="33" y="116"/>
                      <a:pt x="40" y="113"/>
                    </a:cubicBezTo>
                    <a:cubicBezTo>
                      <a:pt x="47" y="110"/>
                      <a:pt x="53" y="113"/>
                      <a:pt x="53" y="118"/>
                    </a:cubicBezTo>
                    <a:cubicBezTo>
                      <a:pt x="52" y="122"/>
                      <a:pt x="36" y="116"/>
                      <a:pt x="31" y="119"/>
                    </a:cubicBezTo>
                    <a:cubicBezTo>
                      <a:pt x="26" y="122"/>
                      <a:pt x="11" y="119"/>
                      <a:pt x="11" y="123"/>
                    </a:cubicBezTo>
                    <a:cubicBezTo>
                      <a:pt x="12" y="126"/>
                      <a:pt x="20" y="125"/>
                      <a:pt x="26" y="127"/>
                    </a:cubicBezTo>
                    <a:cubicBezTo>
                      <a:pt x="32" y="128"/>
                      <a:pt x="26" y="130"/>
                      <a:pt x="26" y="133"/>
                    </a:cubicBezTo>
                    <a:cubicBezTo>
                      <a:pt x="26" y="136"/>
                      <a:pt x="29" y="135"/>
                      <a:pt x="36" y="138"/>
                    </a:cubicBezTo>
                    <a:cubicBezTo>
                      <a:pt x="42" y="141"/>
                      <a:pt x="52" y="143"/>
                      <a:pt x="49" y="140"/>
                    </a:cubicBezTo>
                    <a:cubicBezTo>
                      <a:pt x="45" y="136"/>
                      <a:pt x="55" y="137"/>
                      <a:pt x="57" y="139"/>
                    </a:cubicBezTo>
                    <a:cubicBezTo>
                      <a:pt x="58" y="141"/>
                      <a:pt x="63" y="136"/>
                      <a:pt x="67" y="137"/>
                    </a:cubicBezTo>
                    <a:cubicBezTo>
                      <a:pt x="72" y="138"/>
                      <a:pt x="74" y="133"/>
                      <a:pt x="77" y="135"/>
                    </a:cubicBezTo>
                    <a:cubicBezTo>
                      <a:pt x="81" y="137"/>
                      <a:pt x="97" y="139"/>
                      <a:pt x="103" y="142"/>
                    </a:cubicBezTo>
                    <a:cubicBezTo>
                      <a:pt x="109" y="145"/>
                      <a:pt x="117" y="146"/>
                      <a:pt x="116" y="150"/>
                    </a:cubicBezTo>
                    <a:cubicBezTo>
                      <a:pt x="115" y="155"/>
                      <a:pt x="121" y="158"/>
                      <a:pt x="127" y="161"/>
                    </a:cubicBezTo>
                    <a:cubicBezTo>
                      <a:pt x="134" y="164"/>
                      <a:pt x="135" y="170"/>
                      <a:pt x="135" y="174"/>
                    </a:cubicBezTo>
                    <a:cubicBezTo>
                      <a:pt x="134" y="178"/>
                      <a:pt x="141" y="181"/>
                      <a:pt x="140" y="183"/>
                    </a:cubicBezTo>
                    <a:cubicBezTo>
                      <a:pt x="139" y="185"/>
                      <a:pt x="140" y="187"/>
                      <a:pt x="144" y="191"/>
                    </a:cubicBezTo>
                    <a:cubicBezTo>
                      <a:pt x="149" y="195"/>
                      <a:pt x="138" y="198"/>
                      <a:pt x="140" y="201"/>
                    </a:cubicBezTo>
                    <a:cubicBezTo>
                      <a:pt x="143" y="204"/>
                      <a:pt x="136" y="211"/>
                      <a:pt x="144" y="212"/>
                    </a:cubicBezTo>
                    <a:cubicBezTo>
                      <a:pt x="152" y="213"/>
                      <a:pt x="150" y="207"/>
                      <a:pt x="156" y="207"/>
                    </a:cubicBezTo>
                    <a:cubicBezTo>
                      <a:pt x="162" y="207"/>
                      <a:pt x="156" y="212"/>
                      <a:pt x="159" y="215"/>
                    </a:cubicBezTo>
                    <a:cubicBezTo>
                      <a:pt x="162" y="218"/>
                      <a:pt x="169" y="217"/>
                      <a:pt x="174" y="222"/>
                    </a:cubicBezTo>
                    <a:cubicBezTo>
                      <a:pt x="180" y="227"/>
                      <a:pt x="177" y="230"/>
                      <a:pt x="171" y="226"/>
                    </a:cubicBezTo>
                    <a:cubicBezTo>
                      <a:pt x="166" y="221"/>
                      <a:pt x="150" y="222"/>
                      <a:pt x="150" y="224"/>
                    </a:cubicBezTo>
                    <a:cubicBezTo>
                      <a:pt x="150" y="225"/>
                      <a:pt x="167" y="235"/>
                      <a:pt x="171" y="234"/>
                    </a:cubicBezTo>
                    <a:cubicBezTo>
                      <a:pt x="175" y="232"/>
                      <a:pt x="181" y="240"/>
                      <a:pt x="178" y="242"/>
                    </a:cubicBezTo>
                    <a:cubicBezTo>
                      <a:pt x="176" y="245"/>
                      <a:pt x="177" y="250"/>
                      <a:pt x="177" y="253"/>
                    </a:cubicBezTo>
                    <a:cubicBezTo>
                      <a:pt x="176" y="256"/>
                      <a:pt x="170" y="253"/>
                      <a:pt x="167" y="254"/>
                    </a:cubicBezTo>
                    <a:cubicBezTo>
                      <a:pt x="163" y="254"/>
                      <a:pt x="160" y="255"/>
                      <a:pt x="160" y="260"/>
                    </a:cubicBezTo>
                    <a:cubicBezTo>
                      <a:pt x="160" y="264"/>
                      <a:pt x="154" y="266"/>
                      <a:pt x="154" y="271"/>
                    </a:cubicBezTo>
                    <a:cubicBezTo>
                      <a:pt x="153" y="276"/>
                      <a:pt x="158" y="276"/>
                      <a:pt x="161" y="278"/>
                    </a:cubicBezTo>
                    <a:cubicBezTo>
                      <a:pt x="164" y="280"/>
                      <a:pt x="156" y="282"/>
                      <a:pt x="155" y="285"/>
                    </a:cubicBezTo>
                    <a:cubicBezTo>
                      <a:pt x="155" y="289"/>
                      <a:pt x="163" y="295"/>
                      <a:pt x="166" y="297"/>
                    </a:cubicBezTo>
                    <a:cubicBezTo>
                      <a:pt x="169" y="299"/>
                      <a:pt x="167" y="307"/>
                      <a:pt x="168" y="311"/>
                    </a:cubicBezTo>
                    <a:cubicBezTo>
                      <a:pt x="169" y="315"/>
                      <a:pt x="173" y="310"/>
                      <a:pt x="173" y="315"/>
                    </a:cubicBezTo>
                    <a:cubicBezTo>
                      <a:pt x="172" y="320"/>
                      <a:pt x="176" y="320"/>
                      <a:pt x="177" y="323"/>
                    </a:cubicBezTo>
                    <a:cubicBezTo>
                      <a:pt x="177" y="326"/>
                      <a:pt x="184" y="326"/>
                      <a:pt x="183" y="330"/>
                    </a:cubicBezTo>
                    <a:cubicBezTo>
                      <a:pt x="181" y="334"/>
                      <a:pt x="185" y="338"/>
                      <a:pt x="187" y="340"/>
                    </a:cubicBezTo>
                    <a:cubicBezTo>
                      <a:pt x="188" y="342"/>
                      <a:pt x="194" y="346"/>
                      <a:pt x="196" y="349"/>
                    </a:cubicBezTo>
                    <a:cubicBezTo>
                      <a:pt x="197" y="352"/>
                      <a:pt x="200" y="357"/>
                      <a:pt x="205" y="355"/>
                    </a:cubicBezTo>
                    <a:cubicBezTo>
                      <a:pt x="209" y="354"/>
                      <a:pt x="209" y="358"/>
                      <a:pt x="213" y="358"/>
                    </a:cubicBezTo>
                    <a:cubicBezTo>
                      <a:pt x="216" y="357"/>
                      <a:pt x="221" y="359"/>
                      <a:pt x="222" y="362"/>
                    </a:cubicBezTo>
                    <a:cubicBezTo>
                      <a:pt x="223" y="364"/>
                      <a:pt x="233" y="367"/>
                      <a:pt x="236" y="367"/>
                    </a:cubicBezTo>
                    <a:cubicBezTo>
                      <a:pt x="239" y="368"/>
                      <a:pt x="239" y="362"/>
                      <a:pt x="242" y="361"/>
                    </a:cubicBezTo>
                    <a:cubicBezTo>
                      <a:pt x="245" y="360"/>
                      <a:pt x="244" y="349"/>
                      <a:pt x="246" y="348"/>
                    </a:cubicBezTo>
                    <a:cubicBezTo>
                      <a:pt x="248" y="348"/>
                      <a:pt x="248" y="337"/>
                      <a:pt x="245" y="336"/>
                    </a:cubicBezTo>
                    <a:cubicBezTo>
                      <a:pt x="243" y="335"/>
                      <a:pt x="244" y="331"/>
                      <a:pt x="249" y="332"/>
                    </a:cubicBezTo>
                    <a:cubicBezTo>
                      <a:pt x="255" y="333"/>
                      <a:pt x="253" y="327"/>
                      <a:pt x="256" y="326"/>
                    </a:cubicBezTo>
                    <a:cubicBezTo>
                      <a:pt x="258" y="326"/>
                      <a:pt x="257" y="321"/>
                      <a:pt x="259" y="320"/>
                    </a:cubicBezTo>
                    <a:cubicBezTo>
                      <a:pt x="261" y="320"/>
                      <a:pt x="261" y="316"/>
                      <a:pt x="259" y="314"/>
                    </a:cubicBezTo>
                    <a:cubicBezTo>
                      <a:pt x="258" y="313"/>
                      <a:pt x="259" y="311"/>
                      <a:pt x="262" y="311"/>
                    </a:cubicBezTo>
                    <a:cubicBezTo>
                      <a:pt x="265" y="310"/>
                      <a:pt x="264" y="306"/>
                      <a:pt x="261" y="305"/>
                    </a:cubicBezTo>
                    <a:cubicBezTo>
                      <a:pt x="257" y="303"/>
                      <a:pt x="258" y="299"/>
                      <a:pt x="262" y="302"/>
                    </a:cubicBezTo>
                    <a:cubicBezTo>
                      <a:pt x="266" y="304"/>
                      <a:pt x="268" y="302"/>
                      <a:pt x="266" y="299"/>
                    </a:cubicBezTo>
                    <a:cubicBezTo>
                      <a:pt x="264" y="297"/>
                      <a:pt x="269" y="295"/>
                      <a:pt x="274" y="295"/>
                    </a:cubicBezTo>
                    <a:cubicBezTo>
                      <a:pt x="279" y="294"/>
                      <a:pt x="281" y="292"/>
                      <a:pt x="281" y="288"/>
                    </a:cubicBezTo>
                    <a:cubicBezTo>
                      <a:pt x="280" y="284"/>
                      <a:pt x="286" y="284"/>
                      <a:pt x="285" y="288"/>
                    </a:cubicBezTo>
                    <a:cubicBezTo>
                      <a:pt x="283" y="291"/>
                      <a:pt x="284" y="294"/>
                      <a:pt x="286" y="292"/>
                    </a:cubicBezTo>
                    <a:cubicBezTo>
                      <a:pt x="289" y="289"/>
                      <a:pt x="293" y="291"/>
                      <a:pt x="301" y="289"/>
                    </a:cubicBezTo>
                    <a:cubicBezTo>
                      <a:pt x="309" y="286"/>
                      <a:pt x="317" y="280"/>
                      <a:pt x="319" y="273"/>
                    </a:cubicBezTo>
                    <a:cubicBezTo>
                      <a:pt x="321" y="267"/>
                      <a:pt x="330" y="268"/>
                      <a:pt x="329" y="263"/>
                    </a:cubicBezTo>
                    <a:cubicBezTo>
                      <a:pt x="328" y="259"/>
                      <a:pt x="331" y="257"/>
                      <a:pt x="337" y="260"/>
                    </a:cubicBezTo>
                    <a:cubicBezTo>
                      <a:pt x="343" y="263"/>
                      <a:pt x="338" y="258"/>
                      <a:pt x="344" y="258"/>
                    </a:cubicBezTo>
                    <a:cubicBezTo>
                      <a:pt x="351" y="258"/>
                      <a:pt x="350" y="256"/>
                      <a:pt x="356" y="256"/>
                    </a:cubicBezTo>
                    <a:cubicBezTo>
                      <a:pt x="363" y="255"/>
                      <a:pt x="379" y="253"/>
                      <a:pt x="385" y="248"/>
                    </a:cubicBezTo>
                    <a:cubicBezTo>
                      <a:pt x="391" y="243"/>
                      <a:pt x="403" y="239"/>
                      <a:pt x="408" y="236"/>
                    </a:cubicBezTo>
                    <a:cubicBezTo>
                      <a:pt x="413" y="233"/>
                      <a:pt x="414" y="230"/>
                      <a:pt x="411" y="232"/>
                    </a:cubicBezTo>
                    <a:cubicBezTo>
                      <a:pt x="408" y="234"/>
                      <a:pt x="402" y="234"/>
                      <a:pt x="397" y="233"/>
                    </a:cubicBezTo>
                    <a:cubicBezTo>
                      <a:pt x="392" y="231"/>
                      <a:pt x="384" y="227"/>
                      <a:pt x="379" y="230"/>
                    </a:cubicBezTo>
                    <a:cubicBezTo>
                      <a:pt x="373" y="234"/>
                      <a:pt x="377" y="226"/>
                      <a:pt x="381" y="225"/>
                    </a:cubicBezTo>
                    <a:cubicBezTo>
                      <a:pt x="386" y="225"/>
                      <a:pt x="384" y="222"/>
                      <a:pt x="383" y="218"/>
                    </a:cubicBezTo>
                    <a:cubicBezTo>
                      <a:pt x="382" y="213"/>
                      <a:pt x="390" y="216"/>
                      <a:pt x="394" y="221"/>
                    </a:cubicBezTo>
                    <a:cubicBezTo>
                      <a:pt x="398" y="227"/>
                      <a:pt x="405" y="229"/>
                      <a:pt x="412" y="227"/>
                    </a:cubicBezTo>
                    <a:cubicBezTo>
                      <a:pt x="418" y="226"/>
                      <a:pt x="412" y="220"/>
                      <a:pt x="415" y="217"/>
                    </a:cubicBezTo>
                    <a:cubicBezTo>
                      <a:pt x="417" y="213"/>
                      <a:pt x="395" y="202"/>
                      <a:pt x="394" y="198"/>
                    </a:cubicBezTo>
                    <a:cubicBezTo>
                      <a:pt x="393" y="194"/>
                      <a:pt x="399" y="197"/>
                      <a:pt x="406" y="200"/>
                    </a:cubicBezTo>
                    <a:cubicBezTo>
                      <a:pt x="412" y="202"/>
                      <a:pt x="413" y="195"/>
                      <a:pt x="413" y="191"/>
                    </a:cubicBezTo>
                    <a:cubicBezTo>
                      <a:pt x="413" y="188"/>
                      <a:pt x="400" y="188"/>
                      <a:pt x="394" y="191"/>
                    </a:cubicBezTo>
                    <a:cubicBezTo>
                      <a:pt x="388" y="194"/>
                      <a:pt x="382" y="187"/>
                      <a:pt x="390" y="186"/>
                    </a:cubicBezTo>
                    <a:cubicBezTo>
                      <a:pt x="398" y="185"/>
                      <a:pt x="391" y="182"/>
                      <a:pt x="393" y="179"/>
                    </a:cubicBezTo>
                    <a:cubicBezTo>
                      <a:pt x="396" y="177"/>
                      <a:pt x="406" y="186"/>
                      <a:pt x="411" y="184"/>
                    </a:cubicBezTo>
                    <a:cubicBezTo>
                      <a:pt x="417" y="183"/>
                      <a:pt x="420" y="185"/>
                      <a:pt x="425" y="181"/>
                    </a:cubicBezTo>
                    <a:cubicBezTo>
                      <a:pt x="429" y="177"/>
                      <a:pt x="417" y="174"/>
                      <a:pt x="414" y="171"/>
                    </a:cubicBezTo>
                    <a:cubicBezTo>
                      <a:pt x="412" y="168"/>
                      <a:pt x="427" y="169"/>
                      <a:pt x="432" y="169"/>
                    </a:cubicBezTo>
                    <a:cubicBezTo>
                      <a:pt x="437" y="170"/>
                      <a:pt x="438" y="162"/>
                      <a:pt x="434" y="164"/>
                    </a:cubicBezTo>
                    <a:cubicBezTo>
                      <a:pt x="430" y="165"/>
                      <a:pt x="417" y="159"/>
                      <a:pt x="420" y="155"/>
                    </a:cubicBezTo>
                    <a:cubicBezTo>
                      <a:pt x="422" y="151"/>
                      <a:pt x="428" y="156"/>
                      <a:pt x="434" y="152"/>
                    </a:cubicBezTo>
                    <a:cubicBezTo>
                      <a:pt x="440" y="149"/>
                      <a:pt x="434" y="138"/>
                      <a:pt x="430" y="138"/>
                    </a:cubicBezTo>
                    <a:cubicBezTo>
                      <a:pt x="426" y="138"/>
                      <a:pt x="416" y="136"/>
                      <a:pt x="416" y="134"/>
                    </a:cubicBezTo>
                    <a:cubicBezTo>
                      <a:pt x="416" y="132"/>
                      <a:pt x="407" y="130"/>
                      <a:pt x="410" y="128"/>
                    </a:cubicBezTo>
                    <a:cubicBezTo>
                      <a:pt x="412" y="126"/>
                      <a:pt x="415" y="131"/>
                      <a:pt x="421" y="127"/>
                    </a:cubicBezTo>
                    <a:cubicBezTo>
                      <a:pt x="426" y="123"/>
                      <a:pt x="437" y="128"/>
                      <a:pt x="442" y="127"/>
                    </a:cubicBezTo>
                    <a:cubicBezTo>
                      <a:pt x="447" y="126"/>
                      <a:pt x="440" y="116"/>
                      <a:pt x="437" y="118"/>
                    </a:cubicBezTo>
                    <a:cubicBezTo>
                      <a:pt x="435" y="120"/>
                      <a:pt x="425" y="120"/>
                      <a:pt x="424" y="115"/>
                    </a:cubicBezTo>
                    <a:cubicBezTo>
                      <a:pt x="423" y="110"/>
                      <a:pt x="433" y="115"/>
                      <a:pt x="435" y="113"/>
                    </a:cubicBezTo>
                    <a:cubicBezTo>
                      <a:pt x="437" y="110"/>
                      <a:pt x="421" y="104"/>
                      <a:pt x="419" y="109"/>
                    </a:cubicBezTo>
                    <a:cubicBezTo>
                      <a:pt x="417" y="114"/>
                      <a:pt x="408" y="113"/>
                      <a:pt x="412" y="110"/>
                    </a:cubicBezTo>
                    <a:cubicBezTo>
                      <a:pt x="417" y="107"/>
                      <a:pt x="418" y="99"/>
                      <a:pt x="417" y="95"/>
                    </a:cubicBezTo>
                    <a:cubicBezTo>
                      <a:pt x="417" y="91"/>
                      <a:pt x="434" y="90"/>
                      <a:pt x="432" y="84"/>
                    </a:cubicBezTo>
                    <a:cubicBezTo>
                      <a:pt x="430" y="77"/>
                      <a:pt x="440" y="76"/>
                      <a:pt x="445" y="76"/>
                    </a:cubicBezTo>
                    <a:cubicBezTo>
                      <a:pt x="451" y="76"/>
                      <a:pt x="445" y="69"/>
                      <a:pt x="440" y="69"/>
                    </a:cubicBezTo>
                    <a:cubicBezTo>
                      <a:pt x="434" y="70"/>
                      <a:pt x="429" y="76"/>
                      <a:pt x="426" y="74"/>
                    </a:cubicBezTo>
                    <a:cubicBezTo>
                      <a:pt x="424" y="71"/>
                      <a:pt x="432" y="67"/>
                      <a:pt x="437" y="67"/>
                    </a:cubicBezTo>
                    <a:cubicBezTo>
                      <a:pt x="442" y="67"/>
                      <a:pt x="453" y="66"/>
                      <a:pt x="457" y="64"/>
                    </a:cubicBezTo>
                    <a:cubicBezTo>
                      <a:pt x="461" y="62"/>
                      <a:pt x="450" y="60"/>
                      <a:pt x="443" y="60"/>
                    </a:cubicBezTo>
                    <a:cubicBezTo>
                      <a:pt x="435" y="61"/>
                      <a:pt x="435" y="58"/>
                      <a:pt x="446" y="58"/>
                    </a:cubicBezTo>
                    <a:cubicBezTo>
                      <a:pt x="458" y="58"/>
                      <a:pt x="456" y="55"/>
                      <a:pt x="464" y="54"/>
                    </a:cubicBezTo>
                    <a:cubicBezTo>
                      <a:pt x="472" y="53"/>
                      <a:pt x="470" y="50"/>
                      <a:pt x="475" y="50"/>
                    </a:cubicBezTo>
                    <a:cubicBezTo>
                      <a:pt x="480" y="50"/>
                      <a:pt x="493" y="44"/>
                      <a:pt x="493" y="41"/>
                    </a:cubicBezTo>
                    <a:cubicBezTo>
                      <a:pt x="493" y="39"/>
                      <a:pt x="474" y="34"/>
                      <a:pt x="465" y="34"/>
                    </a:cubicBezTo>
                    <a:close/>
                    <a:moveTo>
                      <a:pt x="169" y="241"/>
                    </a:moveTo>
                    <a:cubicBezTo>
                      <a:pt x="169" y="237"/>
                      <a:pt x="165" y="239"/>
                      <a:pt x="162" y="235"/>
                    </a:cubicBezTo>
                    <a:cubicBezTo>
                      <a:pt x="160" y="230"/>
                      <a:pt x="148" y="228"/>
                      <a:pt x="147" y="232"/>
                    </a:cubicBezTo>
                    <a:cubicBezTo>
                      <a:pt x="146" y="233"/>
                      <a:pt x="142" y="235"/>
                      <a:pt x="145" y="239"/>
                    </a:cubicBezTo>
                    <a:cubicBezTo>
                      <a:pt x="149" y="242"/>
                      <a:pt x="151" y="241"/>
                      <a:pt x="154" y="244"/>
                    </a:cubicBezTo>
                    <a:cubicBezTo>
                      <a:pt x="158" y="247"/>
                      <a:pt x="169" y="245"/>
                      <a:pt x="169" y="24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2" name="Google Shape;1162;p42"/>
              <p:cNvSpPr/>
              <p:nvPr/>
            </p:nvSpPr>
            <p:spPr>
              <a:xfrm>
                <a:off x="1785409" y="2456146"/>
                <a:ext cx="718958" cy="495617"/>
              </a:xfrm>
              <a:custGeom>
                <a:avLst/>
                <a:gdLst/>
                <a:ahLst/>
                <a:cxnLst/>
                <a:rect l="l" t="t" r="r" b="b"/>
                <a:pathLst>
                  <a:path w="312" h="215" extrusionOk="0">
                    <a:moveTo>
                      <a:pt x="307" y="203"/>
                    </a:moveTo>
                    <a:cubicBezTo>
                      <a:pt x="308" y="200"/>
                      <a:pt x="308" y="198"/>
                      <a:pt x="299" y="195"/>
                    </a:cubicBezTo>
                    <a:cubicBezTo>
                      <a:pt x="290" y="191"/>
                      <a:pt x="291" y="189"/>
                      <a:pt x="285" y="178"/>
                    </a:cubicBezTo>
                    <a:cubicBezTo>
                      <a:pt x="279" y="167"/>
                      <a:pt x="268" y="162"/>
                      <a:pt x="268" y="158"/>
                    </a:cubicBezTo>
                    <a:cubicBezTo>
                      <a:pt x="268" y="154"/>
                      <a:pt x="257" y="155"/>
                      <a:pt x="257" y="158"/>
                    </a:cubicBezTo>
                    <a:cubicBezTo>
                      <a:pt x="257" y="161"/>
                      <a:pt x="252" y="162"/>
                      <a:pt x="249" y="163"/>
                    </a:cubicBezTo>
                    <a:cubicBezTo>
                      <a:pt x="247" y="165"/>
                      <a:pt x="246" y="162"/>
                      <a:pt x="243" y="159"/>
                    </a:cubicBezTo>
                    <a:cubicBezTo>
                      <a:pt x="241" y="156"/>
                      <a:pt x="235" y="153"/>
                      <a:pt x="235" y="151"/>
                    </a:cubicBezTo>
                    <a:cubicBezTo>
                      <a:pt x="235" y="149"/>
                      <a:pt x="234" y="145"/>
                      <a:pt x="230" y="147"/>
                    </a:cubicBezTo>
                    <a:cubicBezTo>
                      <a:pt x="226" y="149"/>
                      <a:pt x="224" y="147"/>
                      <a:pt x="222" y="149"/>
                    </a:cubicBezTo>
                    <a:cubicBezTo>
                      <a:pt x="221" y="150"/>
                      <a:pt x="218" y="148"/>
                      <a:pt x="218" y="148"/>
                    </a:cubicBezTo>
                    <a:cubicBezTo>
                      <a:pt x="218" y="25"/>
                      <a:pt x="218" y="25"/>
                      <a:pt x="218" y="25"/>
                    </a:cubicBezTo>
                    <a:cubicBezTo>
                      <a:pt x="217" y="24"/>
                      <a:pt x="215" y="24"/>
                      <a:pt x="214" y="24"/>
                    </a:cubicBezTo>
                    <a:cubicBezTo>
                      <a:pt x="209" y="22"/>
                      <a:pt x="202" y="18"/>
                      <a:pt x="197" y="19"/>
                    </a:cubicBezTo>
                    <a:cubicBezTo>
                      <a:pt x="193" y="20"/>
                      <a:pt x="185" y="21"/>
                      <a:pt x="182" y="20"/>
                    </a:cubicBezTo>
                    <a:cubicBezTo>
                      <a:pt x="179" y="18"/>
                      <a:pt x="175" y="17"/>
                      <a:pt x="170" y="18"/>
                    </a:cubicBezTo>
                    <a:cubicBezTo>
                      <a:pt x="164" y="19"/>
                      <a:pt x="160" y="15"/>
                      <a:pt x="152" y="13"/>
                    </a:cubicBezTo>
                    <a:cubicBezTo>
                      <a:pt x="145" y="11"/>
                      <a:pt x="134" y="13"/>
                      <a:pt x="132" y="14"/>
                    </a:cubicBezTo>
                    <a:cubicBezTo>
                      <a:pt x="129" y="15"/>
                      <a:pt x="130" y="12"/>
                      <a:pt x="127" y="12"/>
                    </a:cubicBezTo>
                    <a:cubicBezTo>
                      <a:pt x="124" y="12"/>
                      <a:pt x="126" y="11"/>
                      <a:pt x="124" y="8"/>
                    </a:cubicBezTo>
                    <a:cubicBezTo>
                      <a:pt x="123" y="5"/>
                      <a:pt x="114" y="8"/>
                      <a:pt x="110" y="8"/>
                    </a:cubicBezTo>
                    <a:cubicBezTo>
                      <a:pt x="107" y="8"/>
                      <a:pt x="106" y="6"/>
                      <a:pt x="106" y="5"/>
                    </a:cubicBezTo>
                    <a:cubicBezTo>
                      <a:pt x="107" y="3"/>
                      <a:pt x="104" y="4"/>
                      <a:pt x="102" y="6"/>
                    </a:cubicBezTo>
                    <a:cubicBezTo>
                      <a:pt x="101" y="8"/>
                      <a:pt x="98" y="8"/>
                      <a:pt x="96" y="7"/>
                    </a:cubicBezTo>
                    <a:cubicBezTo>
                      <a:pt x="95" y="6"/>
                      <a:pt x="99" y="5"/>
                      <a:pt x="99" y="3"/>
                    </a:cubicBezTo>
                    <a:cubicBezTo>
                      <a:pt x="100" y="2"/>
                      <a:pt x="95" y="1"/>
                      <a:pt x="93" y="0"/>
                    </a:cubicBezTo>
                    <a:cubicBezTo>
                      <a:pt x="91" y="0"/>
                      <a:pt x="88" y="2"/>
                      <a:pt x="85" y="6"/>
                    </a:cubicBezTo>
                    <a:cubicBezTo>
                      <a:pt x="81" y="9"/>
                      <a:pt x="75" y="9"/>
                      <a:pt x="72" y="8"/>
                    </a:cubicBezTo>
                    <a:cubicBezTo>
                      <a:pt x="68" y="8"/>
                      <a:pt x="64" y="9"/>
                      <a:pt x="64" y="11"/>
                    </a:cubicBezTo>
                    <a:cubicBezTo>
                      <a:pt x="65" y="13"/>
                      <a:pt x="69" y="12"/>
                      <a:pt x="66" y="15"/>
                    </a:cubicBezTo>
                    <a:cubicBezTo>
                      <a:pt x="64" y="17"/>
                      <a:pt x="63" y="11"/>
                      <a:pt x="60" y="14"/>
                    </a:cubicBezTo>
                    <a:cubicBezTo>
                      <a:pt x="58" y="17"/>
                      <a:pt x="50" y="17"/>
                      <a:pt x="48" y="16"/>
                    </a:cubicBezTo>
                    <a:cubicBezTo>
                      <a:pt x="47" y="16"/>
                      <a:pt x="41" y="22"/>
                      <a:pt x="39" y="24"/>
                    </a:cubicBezTo>
                    <a:cubicBezTo>
                      <a:pt x="37" y="26"/>
                      <a:pt x="40" y="28"/>
                      <a:pt x="36" y="33"/>
                    </a:cubicBezTo>
                    <a:cubicBezTo>
                      <a:pt x="31" y="38"/>
                      <a:pt x="18" y="37"/>
                      <a:pt x="15" y="37"/>
                    </a:cubicBezTo>
                    <a:cubicBezTo>
                      <a:pt x="13" y="37"/>
                      <a:pt x="15" y="40"/>
                      <a:pt x="13" y="42"/>
                    </a:cubicBezTo>
                    <a:cubicBezTo>
                      <a:pt x="12" y="44"/>
                      <a:pt x="15" y="46"/>
                      <a:pt x="22" y="47"/>
                    </a:cubicBezTo>
                    <a:cubicBezTo>
                      <a:pt x="29" y="49"/>
                      <a:pt x="34" y="59"/>
                      <a:pt x="35" y="61"/>
                    </a:cubicBezTo>
                    <a:cubicBezTo>
                      <a:pt x="36" y="64"/>
                      <a:pt x="45" y="61"/>
                      <a:pt x="49" y="62"/>
                    </a:cubicBezTo>
                    <a:cubicBezTo>
                      <a:pt x="52" y="62"/>
                      <a:pt x="48" y="67"/>
                      <a:pt x="52" y="69"/>
                    </a:cubicBezTo>
                    <a:cubicBezTo>
                      <a:pt x="55" y="70"/>
                      <a:pt x="59" y="68"/>
                      <a:pt x="60" y="70"/>
                    </a:cubicBezTo>
                    <a:cubicBezTo>
                      <a:pt x="61" y="73"/>
                      <a:pt x="54" y="70"/>
                      <a:pt x="50" y="73"/>
                    </a:cubicBezTo>
                    <a:cubicBezTo>
                      <a:pt x="47" y="76"/>
                      <a:pt x="45" y="77"/>
                      <a:pt x="44" y="75"/>
                    </a:cubicBezTo>
                    <a:cubicBezTo>
                      <a:pt x="42" y="73"/>
                      <a:pt x="36" y="74"/>
                      <a:pt x="33" y="75"/>
                    </a:cubicBezTo>
                    <a:cubicBezTo>
                      <a:pt x="30" y="75"/>
                      <a:pt x="33" y="71"/>
                      <a:pt x="33" y="69"/>
                    </a:cubicBezTo>
                    <a:cubicBezTo>
                      <a:pt x="34" y="67"/>
                      <a:pt x="29" y="66"/>
                      <a:pt x="23" y="70"/>
                    </a:cubicBezTo>
                    <a:cubicBezTo>
                      <a:pt x="17" y="73"/>
                      <a:pt x="20" y="72"/>
                      <a:pt x="19" y="74"/>
                    </a:cubicBezTo>
                    <a:cubicBezTo>
                      <a:pt x="18" y="77"/>
                      <a:pt x="16" y="73"/>
                      <a:pt x="12" y="75"/>
                    </a:cubicBezTo>
                    <a:cubicBezTo>
                      <a:pt x="8" y="77"/>
                      <a:pt x="2" y="79"/>
                      <a:pt x="1" y="81"/>
                    </a:cubicBezTo>
                    <a:cubicBezTo>
                      <a:pt x="0" y="84"/>
                      <a:pt x="9" y="85"/>
                      <a:pt x="13" y="86"/>
                    </a:cubicBezTo>
                    <a:cubicBezTo>
                      <a:pt x="16" y="87"/>
                      <a:pt x="8" y="89"/>
                      <a:pt x="11" y="90"/>
                    </a:cubicBezTo>
                    <a:cubicBezTo>
                      <a:pt x="14" y="91"/>
                      <a:pt x="13" y="93"/>
                      <a:pt x="17" y="96"/>
                    </a:cubicBezTo>
                    <a:cubicBezTo>
                      <a:pt x="22" y="98"/>
                      <a:pt x="32" y="96"/>
                      <a:pt x="34" y="96"/>
                    </a:cubicBezTo>
                    <a:cubicBezTo>
                      <a:pt x="37" y="96"/>
                      <a:pt x="40" y="99"/>
                      <a:pt x="42" y="97"/>
                    </a:cubicBezTo>
                    <a:cubicBezTo>
                      <a:pt x="44" y="94"/>
                      <a:pt x="52" y="88"/>
                      <a:pt x="56" y="92"/>
                    </a:cubicBezTo>
                    <a:cubicBezTo>
                      <a:pt x="60" y="95"/>
                      <a:pt x="52" y="95"/>
                      <a:pt x="54" y="97"/>
                    </a:cubicBezTo>
                    <a:cubicBezTo>
                      <a:pt x="56" y="100"/>
                      <a:pt x="58" y="105"/>
                      <a:pt x="55" y="108"/>
                    </a:cubicBezTo>
                    <a:cubicBezTo>
                      <a:pt x="51" y="111"/>
                      <a:pt x="47" y="109"/>
                      <a:pt x="45" y="109"/>
                    </a:cubicBezTo>
                    <a:cubicBezTo>
                      <a:pt x="43" y="108"/>
                      <a:pt x="44" y="113"/>
                      <a:pt x="40" y="115"/>
                    </a:cubicBezTo>
                    <a:cubicBezTo>
                      <a:pt x="37" y="118"/>
                      <a:pt x="35" y="112"/>
                      <a:pt x="30" y="112"/>
                    </a:cubicBezTo>
                    <a:cubicBezTo>
                      <a:pt x="26" y="112"/>
                      <a:pt x="27" y="118"/>
                      <a:pt x="27" y="121"/>
                    </a:cubicBezTo>
                    <a:cubicBezTo>
                      <a:pt x="27" y="123"/>
                      <a:pt x="21" y="120"/>
                      <a:pt x="19" y="126"/>
                    </a:cubicBezTo>
                    <a:cubicBezTo>
                      <a:pt x="17" y="133"/>
                      <a:pt x="11" y="127"/>
                      <a:pt x="15" y="134"/>
                    </a:cubicBezTo>
                    <a:cubicBezTo>
                      <a:pt x="20" y="140"/>
                      <a:pt x="19" y="136"/>
                      <a:pt x="22" y="138"/>
                    </a:cubicBezTo>
                    <a:cubicBezTo>
                      <a:pt x="26" y="141"/>
                      <a:pt x="19" y="145"/>
                      <a:pt x="22" y="146"/>
                    </a:cubicBezTo>
                    <a:cubicBezTo>
                      <a:pt x="26" y="147"/>
                      <a:pt x="30" y="153"/>
                      <a:pt x="32" y="156"/>
                    </a:cubicBezTo>
                    <a:cubicBezTo>
                      <a:pt x="35" y="158"/>
                      <a:pt x="38" y="154"/>
                      <a:pt x="42" y="154"/>
                    </a:cubicBezTo>
                    <a:cubicBezTo>
                      <a:pt x="45" y="154"/>
                      <a:pt x="44" y="149"/>
                      <a:pt x="46" y="151"/>
                    </a:cubicBezTo>
                    <a:cubicBezTo>
                      <a:pt x="48" y="153"/>
                      <a:pt x="51" y="158"/>
                      <a:pt x="49" y="160"/>
                    </a:cubicBezTo>
                    <a:cubicBezTo>
                      <a:pt x="47" y="161"/>
                      <a:pt x="48" y="166"/>
                      <a:pt x="48" y="168"/>
                    </a:cubicBezTo>
                    <a:cubicBezTo>
                      <a:pt x="48" y="170"/>
                      <a:pt x="56" y="169"/>
                      <a:pt x="57" y="167"/>
                    </a:cubicBezTo>
                    <a:cubicBezTo>
                      <a:pt x="57" y="164"/>
                      <a:pt x="64" y="164"/>
                      <a:pt x="68" y="168"/>
                    </a:cubicBezTo>
                    <a:cubicBezTo>
                      <a:pt x="72" y="172"/>
                      <a:pt x="73" y="172"/>
                      <a:pt x="73" y="169"/>
                    </a:cubicBezTo>
                    <a:cubicBezTo>
                      <a:pt x="73" y="166"/>
                      <a:pt x="76" y="163"/>
                      <a:pt x="76" y="165"/>
                    </a:cubicBezTo>
                    <a:cubicBezTo>
                      <a:pt x="76" y="168"/>
                      <a:pt x="80" y="169"/>
                      <a:pt x="85" y="166"/>
                    </a:cubicBezTo>
                    <a:cubicBezTo>
                      <a:pt x="91" y="164"/>
                      <a:pt x="88" y="166"/>
                      <a:pt x="85" y="170"/>
                    </a:cubicBezTo>
                    <a:cubicBezTo>
                      <a:pt x="81" y="175"/>
                      <a:pt x="85" y="182"/>
                      <a:pt x="82" y="183"/>
                    </a:cubicBezTo>
                    <a:cubicBezTo>
                      <a:pt x="80" y="183"/>
                      <a:pt x="77" y="191"/>
                      <a:pt x="73" y="191"/>
                    </a:cubicBezTo>
                    <a:cubicBezTo>
                      <a:pt x="68" y="192"/>
                      <a:pt x="60" y="201"/>
                      <a:pt x="59" y="202"/>
                    </a:cubicBezTo>
                    <a:cubicBezTo>
                      <a:pt x="58" y="203"/>
                      <a:pt x="48" y="199"/>
                      <a:pt x="47" y="203"/>
                    </a:cubicBezTo>
                    <a:cubicBezTo>
                      <a:pt x="45" y="207"/>
                      <a:pt x="39" y="210"/>
                      <a:pt x="41" y="212"/>
                    </a:cubicBezTo>
                    <a:cubicBezTo>
                      <a:pt x="42" y="213"/>
                      <a:pt x="50" y="209"/>
                      <a:pt x="50" y="207"/>
                    </a:cubicBezTo>
                    <a:cubicBezTo>
                      <a:pt x="51" y="205"/>
                      <a:pt x="52" y="205"/>
                      <a:pt x="53" y="207"/>
                    </a:cubicBezTo>
                    <a:cubicBezTo>
                      <a:pt x="55" y="208"/>
                      <a:pt x="58" y="206"/>
                      <a:pt x="60" y="204"/>
                    </a:cubicBezTo>
                    <a:cubicBezTo>
                      <a:pt x="61" y="203"/>
                      <a:pt x="64" y="204"/>
                      <a:pt x="66" y="204"/>
                    </a:cubicBezTo>
                    <a:cubicBezTo>
                      <a:pt x="67" y="204"/>
                      <a:pt x="68" y="202"/>
                      <a:pt x="73" y="201"/>
                    </a:cubicBezTo>
                    <a:cubicBezTo>
                      <a:pt x="78" y="200"/>
                      <a:pt x="76" y="199"/>
                      <a:pt x="78" y="196"/>
                    </a:cubicBezTo>
                    <a:cubicBezTo>
                      <a:pt x="79" y="194"/>
                      <a:pt x="90" y="188"/>
                      <a:pt x="92" y="188"/>
                    </a:cubicBezTo>
                    <a:cubicBezTo>
                      <a:pt x="94" y="187"/>
                      <a:pt x="93" y="184"/>
                      <a:pt x="95" y="183"/>
                    </a:cubicBezTo>
                    <a:cubicBezTo>
                      <a:pt x="98" y="183"/>
                      <a:pt x="101" y="180"/>
                      <a:pt x="104" y="178"/>
                    </a:cubicBezTo>
                    <a:cubicBezTo>
                      <a:pt x="107" y="175"/>
                      <a:pt x="108" y="176"/>
                      <a:pt x="110" y="176"/>
                    </a:cubicBezTo>
                    <a:cubicBezTo>
                      <a:pt x="113" y="175"/>
                      <a:pt x="111" y="170"/>
                      <a:pt x="113" y="170"/>
                    </a:cubicBezTo>
                    <a:cubicBezTo>
                      <a:pt x="116" y="169"/>
                      <a:pt x="117" y="168"/>
                      <a:pt x="117" y="166"/>
                    </a:cubicBezTo>
                    <a:cubicBezTo>
                      <a:pt x="117" y="164"/>
                      <a:pt x="111" y="164"/>
                      <a:pt x="111" y="162"/>
                    </a:cubicBezTo>
                    <a:cubicBezTo>
                      <a:pt x="110" y="161"/>
                      <a:pt x="116" y="156"/>
                      <a:pt x="118" y="157"/>
                    </a:cubicBezTo>
                    <a:cubicBezTo>
                      <a:pt x="119" y="157"/>
                      <a:pt x="123" y="155"/>
                      <a:pt x="123" y="152"/>
                    </a:cubicBezTo>
                    <a:cubicBezTo>
                      <a:pt x="123" y="149"/>
                      <a:pt x="126" y="148"/>
                      <a:pt x="128" y="146"/>
                    </a:cubicBezTo>
                    <a:cubicBezTo>
                      <a:pt x="131" y="143"/>
                      <a:pt x="130" y="141"/>
                      <a:pt x="132" y="141"/>
                    </a:cubicBezTo>
                    <a:cubicBezTo>
                      <a:pt x="135" y="141"/>
                      <a:pt x="137" y="138"/>
                      <a:pt x="139" y="136"/>
                    </a:cubicBezTo>
                    <a:cubicBezTo>
                      <a:pt x="142" y="135"/>
                      <a:pt x="139" y="138"/>
                      <a:pt x="144" y="138"/>
                    </a:cubicBezTo>
                    <a:cubicBezTo>
                      <a:pt x="149" y="138"/>
                      <a:pt x="148" y="143"/>
                      <a:pt x="144" y="141"/>
                    </a:cubicBezTo>
                    <a:cubicBezTo>
                      <a:pt x="141" y="140"/>
                      <a:pt x="139" y="140"/>
                      <a:pt x="136" y="143"/>
                    </a:cubicBezTo>
                    <a:cubicBezTo>
                      <a:pt x="133" y="146"/>
                      <a:pt x="135" y="147"/>
                      <a:pt x="133" y="150"/>
                    </a:cubicBezTo>
                    <a:cubicBezTo>
                      <a:pt x="130" y="154"/>
                      <a:pt x="130" y="156"/>
                      <a:pt x="133" y="156"/>
                    </a:cubicBezTo>
                    <a:cubicBezTo>
                      <a:pt x="136" y="156"/>
                      <a:pt x="133" y="159"/>
                      <a:pt x="130" y="160"/>
                    </a:cubicBezTo>
                    <a:cubicBezTo>
                      <a:pt x="127" y="161"/>
                      <a:pt x="129" y="162"/>
                      <a:pt x="134" y="162"/>
                    </a:cubicBezTo>
                    <a:cubicBezTo>
                      <a:pt x="138" y="162"/>
                      <a:pt x="144" y="156"/>
                      <a:pt x="149" y="154"/>
                    </a:cubicBezTo>
                    <a:cubicBezTo>
                      <a:pt x="155" y="151"/>
                      <a:pt x="159" y="154"/>
                      <a:pt x="161" y="153"/>
                    </a:cubicBezTo>
                    <a:cubicBezTo>
                      <a:pt x="163" y="153"/>
                      <a:pt x="159" y="150"/>
                      <a:pt x="161" y="149"/>
                    </a:cubicBezTo>
                    <a:cubicBezTo>
                      <a:pt x="163" y="148"/>
                      <a:pt x="159" y="148"/>
                      <a:pt x="158" y="144"/>
                    </a:cubicBezTo>
                    <a:cubicBezTo>
                      <a:pt x="156" y="141"/>
                      <a:pt x="160" y="143"/>
                      <a:pt x="160" y="140"/>
                    </a:cubicBezTo>
                    <a:cubicBezTo>
                      <a:pt x="161" y="138"/>
                      <a:pt x="163" y="139"/>
                      <a:pt x="165" y="140"/>
                    </a:cubicBezTo>
                    <a:cubicBezTo>
                      <a:pt x="167" y="141"/>
                      <a:pt x="169" y="139"/>
                      <a:pt x="171" y="142"/>
                    </a:cubicBezTo>
                    <a:cubicBezTo>
                      <a:pt x="172" y="145"/>
                      <a:pt x="174" y="141"/>
                      <a:pt x="177" y="143"/>
                    </a:cubicBezTo>
                    <a:cubicBezTo>
                      <a:pt x="180" y="146"/>
                      <a:pt x="176" y="145"/>
                      <a:pt x="173" y="146"/>
                    </a:cubicBezTo>
                    <a:cubicBezTo>
                      <a:pt x="170" y="147"/>
                      <a:pt x="172" y="151"/>
                      <a:pt x="174" y="149"/>
                    </a:cubicBezTo>
                    <a:cubicBezTo>
                      <a:pt x="177" y="147"/>
                      <a:pt x="179" y="146"/>
                      <a:pt x="181" y="148"/>
                    </a:cubicBezTo>
                    <a:cubicBezTo>
                      <a:pt x="183" y="150"/>
                      <a:pt x="184" y="149"/>
                      <a:pt x="185" y="147"/>
                    </a:cubicBezTo>
                    <a:cubicBezTo>
                      <a:pt x="187" y="145"/>
                      <a:pt x="187" y="147"/>
                      <a:pt x="187" y="149"/>
                    </a:cubicBezTo>
                    <a:cubicBezTo>
                      <a:pt x="187" y="150"/>
                      <a:pt x="191" y="151"/>
                      <a:pt x="196" y="151"/>
                    </a:cubicBezTo>
                    <a:cubicBezTo>
                      <a:pt x="202" y="152"/>
                      <a:pt x="211" y="151"/>
                      <a:pt x="214" y="151"/>
                    </a:cubicBezTo>
                    <a:cubicBezTo>
                      <a:pt x="216" y="151"/>
                      <a:pt x="215" y="155"/>
                      <a:pt x="221" y="156"/>
                    </a:cubicBezTo>
                    <a:cubicBezTo>
                      <a:pt x="226" y="157"/>
                      <a:pt x="228" y="150"/>
                      <a:pt x="231" y="153"/>
                    </a:cubicBezTo>
                    <a:cubicBezTo>
                      <a:pt x="234" y="155"/>
                      <a:pt x="231" y="156"/>
                      <a:pt x="229" y="158"/>
                    </a:cubicBezTo>
                    <a:cubicBezTo>
                      <a:pt x="228" y="159"/>
                      <a:pt x="231" y="159"/>
                      <a:pt x="233" y="160"/>
                    </a:cubicBezTo>
                    <a:cubicBezTo>
                      <a:pt x="235" y="161"/>
                      <a:pt x="240" y="163"/>
                      <a:pt x="243" y="165"/>
                    </a:cubicBezTo>
                    <a:cubicBezTo>
                      <a:pt x="245" y="167"/>
                      <a:pt x="246" y="170"/>
                      <a:pt x="252" y="173"/>
                    </a:cubicBezTo>
                    <a:cubicBezTo>
                      <a:pt x="258" y="176"/>
                      <a:pt x="252" y="166"/>
                      <a:pt x="257" y="169"/>
                    </a:cubicBezTo>
                    <a:cubicBezTo>
                      <a:pt x="261" y="172"/>
                      <a:pt x="259" y="169"/>
                      <a:pt x="263" y="172"/>
                    </a:cubicBezTo>
                    <a:cubicBezTo>
                      <a:pt x="267" y="175"/>
                      <a:pt x="265" y="171"/>
                      <a:pt x="264" y="165"/>
                    </a:cubicBezTo>
                    <a:cubicBezTo>
                      <a:pt x="262" y="160"/>
                      <a:pt x="265" y="164"/>
                      <a:pt x="267" y="166"/>
                    </a:cubicBezTo>
                    <a:cubicBezTo>
                      <a:pt x="269" y="169"/>
                      <a:pt x="269" y="173"/>
                      <a:pt x="268" y="177"/>
                    </a:cubicBezTo>
                    <a:cubicBezTo>
                      <a:pt x="266" y="180"/>
                      <a:pt x="261" y="177"/>
                      <a:pt x="262" y="175"/>
                    </a:cubicBezTo>
                    <a:cubicBezTo>
                      <a:pt x="262" y="174"/>
                      <a:pt x="256" y="174"/>
                      <a:pt x="256" y="177"/>
                    </a:cubicBezTo>
                    <a:cubicBezTo>
                      <a:pt x="256" y="179"/>
                      <a:pt x="260" y="184"/>
                      <a:pt x="263" y="185"/>
                    </a:cubicBezTo>
                    <a:cubicBezTo>
                      <a:pt x="266" y="185"/>
                      <a:pt x="263" y="190"/>
                      <a:pt x="265" y="190"/>
                    </a:cubicBezTo>
                    <a:cubicBezTo>
                      <a:pt x="268" y="191"/>
                      <a:pt x="268" y="196"/>
                      <a:pt x="269" y="195"/>
                    </a:cubicBezTo>
                    <a:cubicBezTo>
                      <a:pt x="270" y="194"/>
                      <a:pt x="270" y="189"/>
                      <a:pt x="268" y="186"/>
                    </a:cubicBezTo>
                    <a:cubicBezTo>
                      <a:pt x="267" y="184"/>
                      <a:pt x="267" y="180"/>
                      <a:pt x="269" y="181"/>
                    </a:cubicBezTo>
                    <a:cubicBezTo>
                      <a:pt x="272" y="181"/>
                      <a:pt x="269" y="185"/>
                      <a:pt x="271" y="186"/>
                    </a:cubicBezTo>
                    <a:cubicBezTo>
                      <a:pt x="272" y="188"/>
                      <a:pt x="273" y="185"/>
                      <a:pt x="275" y="184"/>
                    </a:cubicBezTo>
                    <a:cubicBezTo>
                      <a:pt x="278" y="182"/>
                      <a:pt x="274" y="178"/>
                      <a:pt x="275" y="176"/>
                    </a:cubicBezTo>
                    <a:cubicBezTo>
                      <a:pt x="276" y="174"/>
                      <a:pt x="279" y="178"/>
                      <a:pt x="280" y="182"/>
                    </a:cubicBezTo>
                    <a:cubicBezTo>
                      <a:pt x="281" y="185"/>
                      <a:pt x="277" y="185"/>
                      <a:pt x="277" y="187"/>
                    </a:cubicBezTo>
                    <a:cubicBezTo>
                      <a:pt x="277" y="189"/>
                      <a:pt x="274" y="188"/>
                      <a:pt x="273" y="189"/>
                    </a:cubicBezTo>
                    <a:cubicBezTo>
                      <a:pt x="272" y="190"/>
                      <a:pt x="272" y="197"/>
                      <a:pt x="274" y="198"/>
                    </a:cubicBezTo>
                    <a:cubicBezTo>
                      <a:pt x="275" y="198"/>
                      <a:pt x="276" y="192"/>
                      <a:pt x="277" y="195"/>
                    </a:cubicBezTo>
                    <a:cubicBezTo>
                      <a:pt x="278" y="198"/>
                      <a:pt x="281" y="191"/>
                      <a:pt x="282" y="194"/>
                    </a:cubicBezTo>
                    <a:cubicBezTo>
                      <a:pt x="283" y="197"/>
                      <a:pt x="287" y="200"/>
                      <a:pt x="289" y="199"/>
                    </a:cubicBezTo>
                    <a:cubicBezTo>
                      <a:pt x="291" y="198"/>
                      <a:pt x="288" y="195"/>
                      <a:pt x="286" y="195"/>
                    </a:cubicBezTo>
                    <a:cubicBezTo>
                      <a:pt x="283" y="195"/>
                      <a:pt x="284" y="191"/>
                      <a:pt x="286" y="191"/>
                    </a:cubicBezTo>
                    <a:cubicBezTo>
                      <a:pt x="288" y="191"/>
                      <a:pt x="292" y="197"/>
                      <a:pt x="292" y="199"/>
                    </a:cubicBezTo>
                    <a:cubicBezTo>
                      <a:pt x="292" y="201"/>
                      <a:pt x="290" y="201"/>
                      <a:pt x="288" y="203"/>
                    </a:cubicBezTo>
                    <a:cubicBezTo>
                      <a:pt x="286" y="205"/>
                      <a:pt x="283" y="199"/>
                      <a:pt x="281" y="199"/>
                    </a:cubicBezTo>
                    <a:cubicBezTo>
                      <a:pt x="279" y="200"/>
                      <a:pt x="281" y="203"/>
                      <a:pt x="282" y="206"/>
                    </a:cubicBezTo>
                    <a:cubicBezTo>
                      <a:pt x="283" y="208"/>
                      <a:pt x="279" y="212"/>
                      <a:pt x="282" y="214"/>
                    </a:cubicBezTo>
                    <a:cubicBezTo>
                      <a:pt x="285" y="215"/>
                      <a:pt x="284" y="212"/>
                      <a:pt x="285" y="211"/>
                    </a:cubicBezTo>
                    <a:cubicBezTo>
                      <a:pt x="286" y="209"/>
                      <a:pt x="288" y="211"/>
                      <a:pt x="289" y="212"/>
                    </a:cubicBezTo>
                    <a:cubicBezTo>
                      <a:pt x="291" y="214"/>
                      <a:pt x="291" y="210"/>
                      <a:pt x="291" y="208"/>
                    </a:cubicBezTo>
                    <a:cubicBezTo>
                      <a:pt x="291" y="206"/>
                      <a:pt x="294" y="207"/>
                      <a:pt x="295" y="209"/>
                    </a:cubicBezTo>
                    <a:cubicBezTo>
                      <a:pt x="297" y="212"/>
                      <a:pt x="297" y="207"/>
                      <a:pt x="299" y="207"/>
                    </a:cubicBezTo>
                    <a:cubicBezTo>
                      <a:pt x="301" y="208"/>
                      <a:pt x="300" y="211"/>
                      <a:pt x="300" y="213"/>
                    </a:cubicBezTo>
                    <a:cubicBezTo>
                      <a:pt x="300" y="215"/>
                      <a:pt x="304" y="212"/>
                      <a:pt x="303" y="214"/>
                    </a:cubicBezTo>
                    <a:cubicBezTo>
                      <a:pt x="303" y="214"/>
                      <a:pt x="303" y="214"/>
                      <a:pt x="303" y="215"/>
                    </a:cubicBezTo>
                    <a:cubicBezTo>
                      <a:pt x="305" y="213"/>
                      <a:pt x="307" y="212"/>
                      <a:pt x="309" y="211"/>
                    </a:cubicBezTo>
                    <a:cubicBezTo>
                      <a:pt x="312" y="208"/>
                      <a:pt x="306" y="206"/>
                      <a:pt x="307" y="20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3" name="Google Shape;1163;p42"/>
              <p:cNvSpPr/>
              <p:nvPr/>
            </p:nvSpPr>
            <p:spPr>
              <a:xfrm>
                <a:off x="1792937" y="2963055"/>
                <a:ext cx="20076" cy="23840"/>
              </a:xfrm>
              <a:custGeom>
                <a:avLst/>
                <a:gdLst/>
                <a:ahLst/>
                <a:cxnLst/>
                <a:rect l="l" t="t" r="r" b="b"/>
                <a:pathLst>
                  <a:path w="9" h="10" extrusionOk="0">
                    <a:moveTo>
                      <a:pt x="3" y="9"/>
                    </a:moveTo>
                    <a:cubicBezTo>
                      <a:pt x="7" y="7"/>
                      <a:pt x="9" y="5"/>
                      <a:pt x="7" y="3"/>
                    </a:cubicBezTo>
                    <a:cubicBezTo>
                      <a:pt x="6" y="0"/>
                      <a:pt x="0" y="10"/>
                      <a:pt x="3" y="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4" name="Google Shape;1164;p42"/>
              <p:cNvSpPr/>
              <p:nvPr/>
            </p:nvSpPr>
            <p:spPr>
              <a:xfrm>
                <a:off x="1836853" y="2942979"/>
                <a:ext cx="41406" cy="16311"/>
              </a:xfrm>
              <a:custGeom>
                <a:avLst/>
                <a:gdLst/>
                <a:ahLst/>
                <a:cxnLst/>
                <a:rect l="l" t="t" r="r" b="b"/>
                <a:pathLst>
                  <a:path w="18" h="7" extrusionOk="0">
                    <a:moveTo>
                      <a:pt x="14" y="2"/>
                    </a:moveTo>
                    <a:cubicBezTo>
                      <a:pt x="10" y="0"/>
                      <a:pt x="0" y="6"/>
                      <a:pt x="4" y="7"/>
                    </a:cubicBezTo>
                    <a:cubicBezTo>
                      <a:pt x="6" y="7"/>
                      <a:pt x="7" y="5"/>
                      <a:pt x="10" y="5"/>
                    </a:cubicBezTo>
                    <a:cubicBezTo>
                      <a:pt x="13" y="5"/>
                      <a:pt x="18" y="3"/>
                      <a:pt x="14"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5" name="Google Shape;1165;p42"/>
              <p:cNvSpPr/>
              <p:nvPr/>
            </p:nvSpPr>
            <p:spPr>
              <a:xfrm>
                <a:off x="2030081" y="2846365"/>
                <a:ext cx="55208" cy="50189"/>
              </a:xfrm>
              <a:custGeom>
                <a:avLst/>
                <a:gdLst/>
                <a:ahLst/>
                <a:cxnLst/>
                <a:rect l="l" t="t" r="r" b="b"/>
                <a:pathLst>
                  <a:path w="24" h="22" extrusionOk="0">
                    <a:moveTo>
                      <a:pt x="21" y="2"/>
                    </a:moveTo>
                    <a:cubicBezTo>
                      <a:pt x="21" y="0"/>
                      <a:pt x="18" y="0"/>
                      <a:pt x="15" y="4"/>
                    </a:cubicBezTo>
                    <a:cubicBezTo>
                      <a:pt x="11" y="8"/>
                      <a:pt x="8" y="10"/>
                      <a:pt x="7" y="12"/>
                    </a:cubicBezTo>
                    <a:cubicBezTo>
                      <a:pt x="7" y="14"/>
                      <a:pt x="3" y="12"/>
                      <a:pt x="2" y="14"/>
                    </a:cubicBezTo>
                    <a:cubicBezTo>
                      <a:pt x="0" y="17"/>
                      <a:pt x="2" y="22"/>
                      <a:pt x="5" y="21"/>
                    </a:cubicBezTo>
                    <a:cubicBezTo>
                      <a:pt x="7" y="19"/>
                      <a:pt x="8" y="21"/>
                      <a:pt x="9" y="21"/>
                    </a:cubicBezTo>
                    <a:cubicBezTo>
                      <a:pt x="11" y="21"/>
                      <a:pt x="18" y="16"/>
                      <a:pt x="20" y="13"/>
                    </a:cubicBezTo>
                    <a:cubicBezTo>
                      <a:pt x="21" y="11"/>
                      <a:pt x="17" y="10"/>
                      <a:pt x="17" y="8"/>
                    </a:cubicBezTo>
                    <a:cubicBezTo>
                      <a:pt x="17" y="7"/>
                      <a:pt x="20" y="7"/>
                      <a:pt x="22" y="6"/>
                    </a:cubicBezTo>
                    <a:cubicBezTo>
                      <a:pt x="24" y="5"/>
                      <a:pt x="21" y="4"/>
                      <a:pt x="21"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6" name="Google Shape;1166;p42"/>
              <p:cNvSpPr/>
              <p:nvPr/>
            </p:nvSpPr>
            <p:spPr>
              <a:xfrm>
                <a:off x="1796702" y="2794921"/>
                <a:ext cx="37642" cy="23840"/>
              </a:xfrm>
              <a:custGeom>
                <a:avLst/>
                <a:gdLst/>
                <a:ahLst/>
                <a:cxnLst/>
                <a:rect l="l" t="t" r="r" b="b"/>
                <a:pathLst>
                  <a:path w="16" h="10" extrusionOk="0">
                    <a:moveTo>
                      <a:pt x="8" y="3"/>
                    </a:moveTo>
                    <a:cubicBezTo>
                      <a:pt x="8" y="0"/>
                      <a:pt x="0" y="2"/>
                      <a:pt x="1" y="5"/>
                    </a:cubicBezTo>
                    <a:cubicBezTo>
                      <a:pt x="2" y="8"/>
                      <a:pt x="9" y="10"/>
                      <a:pt x="12" y="9"/>
                    </a:cubicBezTo>
                    <a:cubicBezTo>
                      <a:pt x="15" y="8"/>
                      <a:pt x="16" y="5"/>
                      <a:pt x="14" y="3"/>
                    </a:cubicBezTo>
                    <a:cubicBezTo>
                      <a:pt x="12" y="1"/>
                      <a:pt x="9" y="6"/>
                      <a:pt x="8" y="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7" name="Google Shape;1167;p42"/>
              <p:cNvSpPr/>
              <p:nvPr/>
            </p:nvSpPr>
            <p:spPr>
              <a:xfrm>
                <a:off x="2594707" y="3077235"/>
                <a:ext cx="1076555" cy="537022"/>
              </a:xfrm>
              <a:custGeom>
                <a:avLst/>
                <a:gdLst/>
                <a:ahLst/>
                <a:cxnLst/>
                <a:rect l="l" t="t" r="r" b="b"/>
                <a:pathLst>
                  <a:path w="467" h="233" extrusionOk="0">
                    <a:moveTo>
                      <a:pt x="460" y="25"/>
                    </a:moveTo>
                    <a:cubicBezTo>
                      <a:pt x="460" y="23"/>
                      <a:pt x="452" y="25"/>
                      <a:pt x="449" y="22"/>
                    </a:cubicBezTo>
                    <a:cubicBezTo>
                      <a:pt x="446" y="19"/>
                      <a:pt x="440" y="31"/>
                      <a:pt x="439" y="36"/>
                    </a:cubicBezTo>
                    <a:cubicBezTo>
                      <a:pt x="438" y="41"/>
                      <a:pt x="429" y="47"/>
                      <a:pt x="429" y="47"/>
                    </a:cubicBezTo>
                    <a:cubicBezTo>
                      <a:pt x="429" y="47"/>
                      <a:pt x="404" y="47"/>
                      <a:pt x="401" y="47"/>
                    </a:cubicBezTo>
                    <a:cubicBezTo>
                      <a:pt x="400" y="47"/>
                      <a:pt x="394" y="52"/>
                      <a:pt x="391" y="55"/>
                    </a:cubicBezTo>
                    <a:cubicBezTo>
                      <a:pt x="391" y="55"/>
                      <a:pt x="391" y="55"/>
                      <a:pt x="391" y="56"/>
                    </a:cubicBezTo>
                    <a:cubicBezTo>
                      <a:pt x="393" y="60"/>
                      <a:pt x="384" y="63"/>
                      <a:pt x="375" y="63"/>
                    </a:cubicBezTo>
                    <a:cubicBezTo>
                      <a:pt x="372" y="64"/>
                      <a:pt x="370" y="64"/>
                      <a:pt x="369" y="64"/>
                    </a:cubicBezTo>
                    <a:cubicBezTo>
                      <a:pt x="369" y="65"/>
                      <a:pt x="369" y="66"/>
                      <a:pt x="369" y="67"/>
                    </a:cubicBezTo>
                    <a:cubicBezTo>
                      <a:pt x="369" y="68"/>
                      <a:pt x="368" y="69"/>
                      <a:pt x="367" y="69"/>
                    </a:cubicBezTo>
                    <a:cubicBezTo>
                      <a:pt x="366" y="72"/>
                      <a:pt x="355" y="77"/>
                      <a:pt x="348" y="81"/>
                    </a:cubicBezTo>
                    <a:cubicBezTo>
                      <a:pt x="342" y="84"/>
                      <a:pt x="332" y="82"/>
                      <a:pt x="332" y="77"/>
                    </a:cubicBezTo>
                    <a:cubicBezTo>
                      <a:pt x="332" y="72"/>
                      <a:pt x="337" y="73"/>
                      <a:pt x="338" y="75"/>
                    </a:cubicBezTo>
                    <a:cubicBezTo>
                      <a:pt x="339" y="76"/>
                      <a:pt x="340" y="76"/>
                      <a:pt x="342" y="74"/>
                    </a:cubicBezTo>
                    <a:cubicBezTo>
                      <a:pt x="340" y="73"/>
                      <a:pt x="340" y="70"/>
                      <a:pt x="340" y="68"/>
                    </a:cubicBezTo>
                    <a:cubicBezTo>
                      <a:pt x="338" y="67"/>
                      <a:pt x="342" y="59"/>
                      <a:pt x="337" y="58"/>
                    </a:cubicBezTo>
                    <a:cubicBezTo>
                      <a:pt x="333" y="56"/>
                      <a:pt x="328" y="64"/>
                      <a:pt x="329" y="59"/>
                    </a:cubicBezTo>
                    <a:cubicBezTo>
                      <a:pt x="330" y="55"/>
                      <a:pt x="336" y="51"/>
                      <a:pt x="332" y="45"/>
                    </a:cubicBezTo>
                    <a:cubicBezTo>
                      <a:pt x="328" y="39"/>
                      <a:pt x="321" y="39"/>
                      <a:pt x="320" y="43"/>
                    </a:cubicBezTo>
                    <a:cubicBezTo>
                      <a:pt x="318" y="48"/>
                      <a:pt x="313" y="46"/>
                      <a:pt x="311" y="49"/>
                    </a:cubicBezTo>
                    <a:cubicBezTo>
                      <a:pt x="310" y="53"/>
                      <a:pt x="308" y="61"/>
                      <a:pt x="309" y="66"/>
                    </a:cubicBezTo>
                    <a:cubicBezTo>
                      <a:pt x="311" y="72"/>
                      <a:pt x="309" y="75"/>
                      <a:pt x="304" y="78"/>
                    </a:cubicBezTo>
                    <a:cubicBezTo>
                      <a:pt x="298" y="81"/>
                      <a:pt x="295" y="73"/>
                      <a:pt x="297" y="63"/>
                    </a:cubicBezTo>
                    <a:cubicBezTo>
                      <a:pt x="299" y="56"/>
                      <a:pt x="303" y="49"/>
                      <a:pt x="299" y="49"/>
                    </a:cubicBezTo>
                    <a:cubicBezTo>
                      <a:pt x="296" y="49"/>
                      <a:pt x="304" y="40"/>
                      <a:pt x="311" y="39"/>
                    </a:cubicBezTo>
                    <a:cubicBezTo>
                      <a:pt x="319" y="37"/>
                      <a:pt x="328" y="37"/>
                      <a:pt x="328" y="35"/>
                    </a:cubicBezTo>
                    <a:cubicBezTo>
                      <a:pt x="328" y="35"/>
                      <a:pt x="328" y="35"/>
                      <a:pt x="329" y="34"/>
                    </a:cubicBezTo>
                    <a:cubicBezTo>
                      <a:pt x="328" y="33"/>
                      <a:pt x="326" y="32"/>
                      <a:pt x="324" y="31"/>
                    </a:cubicBezTo>
                    <a:cubicBezTo>
                      <a:pt x="324" y="32"/>
                      <a:pt x="324" y="32"/>
                      <a:pt x="323" y="32"/>
                    </a:cubicBezTo>
                    <a:cubicBezTo>
                      <a:pt x="321" y="34"/>
                      <a:pt x="321" y="29"/>
                      <a:pt x="316" y="29"/>
                    </a:cubicBezTo>
                    <a:cubicBezTo>
                      <a:pt x="311" y="29"/>
                      <a:pt x="305" y="34"/>
                      <a:pt x="301" y="32"/>
                    </a:cubicBezTo>
                    <a:cubicBezTo>
                      <a:pt x="297" y="30"/>
                      <a:pt x="299" y="27"/>
                      <a:pt x="295" y="27"/>
                    </a:cubicBezTo>
                    <a:cubicBezTo>
                      <a:pt x="291" y="27"/>
                      <a:pt x="298" y="20"/>
                      <a:pt x="292" y="23"/>
                    </a:cubicBezTo>
                    <a:cubicBezTo>
                      <a:pt x="286" y="26"/>
                      <a:pt x="278" y="34"/>
                      <a:pt x="274" y="30"/>
                    </a:cubicBezTo>
                    <a:cubicBezTo>
                      <a:pt x="270" y="27"/>
                      <a:pt x="266" y="31"/>
                      <a:pt x="264" y="29"/>
                    </a:cubicBezTo>
                    <a:cubicBezTo>
                      <a:pt x="261" y="26"/>
                      <a:pt x="274" y="18"/>
                      <a:pt x="280" y="18"/>
                    </a:cubicBezTo>
                    <a:cubicBezTo>
                      <a:pt x="281" y="18"/>
                      <a:pt x="282" y="18"/>
                      <a:pt x="284" y="17"/>
                    </a:cubicBezTo>
                    <a:cubicBezTo>
                      <a:pt x="281" y="15"/>
                      <a:pt x="274" y="13"/>
                      <a:pt x="272" y="15"/>
                    </a:cubicBezTo>
                    <a:cubicBezTo>
                      <a:pt x="270" y="18"/>
                      <a:pt x="267" y="16"/>
                      <a:pt x="265" y="14"/>
                    </a:cubicBezTo>
                    <a:cubicBezTo>
                      <a:pt x="264" y="12"/>
                      <a:pt x="262" y="14"/>
                      <a:pt x="259" y="11"/>
                    </a:cubicBezTo>
                    <a:cubicBezTo>
                      <a:pt x="256" y="8"/>
                      <a:pt x="253" y="10"/>
                      <a:pt x="251" y="11"/>
                    </a:cubicBezTo>
                    <a:cubicBezTo>
                      <a:pt x="250" y="12"/>
                      <a:pt x="248" y="10"/>
                      <a:pt x="244" y="9"/>
                    </a:cubicBezTo>
                    <a:cubicBezTo>
                      <a:pt x="241" y="7"/>
                      <a:pt x="244" y="4"/>
                      <a:pt x="241" y="2"/>
                    </a:cubicBezTo>
                    <a:cubicBezTo>
                      <a:pt x="238" y="0"/>
                      <a:pt x="238" y="6"/>
                      <a:pt x="238" y="6"/>
                    </a:cubicBezTo>
                    <a:cubicBezTo>
                      <a:pt x="17" y="7"/>
                      <a:pt x="17" y="7"/>
                      <a:pt x="17" y="7"/>
                    </a:cubicBezTo>
                    <a:cubicBezTo>
                      <a:pt x="17" y="8"/>
                      <a:pt x="17" y="8"/>
                      <a:pt x="17" y="8"/>
                    </a:cubicBezTo>
                    <a:cubicBezTo>
                      <a:pt x="20" y="11"/>
                      <a:pt x="18" y="13"/>
                      <a:pt x="19" y="17"/>
                    </a:cubicBezTo>
                    <a:cubicBezTo>
                      <a:pt x="20" y="20"/>
                      <a:pt x="19" y="25"/>
                      <a:pt x="16" y="25"/>
                    </a:cubicBezTo>
                    <a:cubicBezTo>
                      <a:pt x="14" y="25"/>
                      <a:pt x="13" y="22"/>
                      <a:pt x="15" y="21"/>
                    </a:cubicBezTo>
                    <a:cubicBezTo>
                      <a:pt x="17" y="20"/>
                      <a:pt x="16" y="16"/>
                      <a:pt x="14" y="16"/>
                    </a:cubicBezTo>
                    <a:cubicBezTo>
                      <a:pt x="13" y="16"/>
                      <a:pt x="13" y="14"/>
                      <a:pt x="13" y="13"/>
                    </a:cubicBezTo>
                    <a:cubicBezTo>
                      <a:pt x="9" y="14"/>
                      <a:pt x="5" y="13"/>
                      <a:pt x="0" y="13"/>
                    </a:cubicBezTo>
                    <a:cubicBezTo>
                      <a:pt x="0" y="13"/>
                      <a:pt x="0" y="13"/>
                      <a:pt x="0" y="13"/>
                    </a:cubicBezTo>
                    <a:cubicBezTo>
                      <a:pt x="0" y="16"/>
                      <a:pt x="1" y="20"/>
                      <a:pt x="4" y="24"/>
                    </a:cubicBezTo>
                    <a:cubicBezTo>
                      <a:pt x="7" y="28"/>
                      <a:pt x="5" y="30"/>
                      <a:pt x="8" y="32"/>
                    </a:cubicBezTo>
                    <a:cubicBezTo>
                      <a:pt x="10" y="33"/>
                      <a:pt x="10" y="35"/>
                      <a:pt x="8" y="34"/>
                    </a:cubicBezTo>
                    <a:cubicBezTo>
                      <a:pt x="5" y="34"/>
                      <a:pt x="7" y="36"/>
                      <a:pt x="6" y="42"/>
                    </a:cubicBezTo>
                    <a:cubicBezTo>
                      <a:pt x="5" y="47"/>
                      <a:pt x="5" y="58"/>
                      <a:pt x="5" y="61"/>
                    </a:cubicBezTo>
                    <a:cubicBezTo>
                      <a:pt x="4" y="65"/>
                      <a:pt x="1" y="70"/>
                      <a:pt x="3" y="74"/>
                    </a:cubicBezTo>
                    <a:cubicBezTo>
                      <a:pt x="5" y="77"/>
                      <a:pt x="7" y="82"/>
                      <a:pt x="5" y="87"/>
                    </a:cubicBezTo>
                    <a:cubicBezTo>
                      <a:pt x="4" y="91"/>
                      <a:pt x="4" y="94"/>
                      <a:pt x="6" y="97"/>
                    </a:cubicBezTo>
                    <a:cubicBezTo>
                      <a:pt x="8" y="101"/>
                      <a:pt x="7" y="107"/>
                      <a:pt x="9" y="108"/>
                    </a:cubicBezTo>
                    <a:cubicBezTo>
                      <a:pt x="11" y="109"/>
                      <a:pt x="13" y="112"/>
                      <a:pt x="15" y="115"/>
                    </a:cubicBezTo>
                    <a:cubicBezTo>
                      <a:pt x="17" y="118"/>
                      <a:pt x="19" y="116"/>
                      <a:pt x="19" y="119"/>
                    </a:cubicBezTo>
                    <a:cubicBezTo>
                      <a:pt x="19" y="123"/>
                      <a:pt x="19" y="123"/>
                      <a:pt x="22" y="124"/>
                    </a:cubicBezTo>
                    <a:cubicBezTo>
                      <a:pt x="25" y="126"/>
                      <a:pt x="23" y="129"/>
                      <a:pt x="23" y="131"/>
                    </a:cubicBezTo>
                    <a:cubicBezTo>
                      <a:pt x="23" y="132"/>
                      <a:pt x="27" y="136"/>
                      <a:pt x="32" y="140"/>
                    </a:cubicBezTo>
                    <a:cubicBezTo>
                      <a:pt x="36" y="144"/>
                      <a:pt x="32" y="147"/>
                      <a:pt x="36" y="147"/>
                    </a:cubicBezTo>
                    <a:cubicBezTo>
                      <a:pt x="39" y="147"/>
                      <a:pt x="42" y="149"/>
                      <a:pt x="46" y="151"/>
                    </a:cubicBezTo>
                    <a:cubicBezTo>
                      <a:pt x="49" y="153"/>
                      <a:pt x="50" y="152"/>
                      <a:pt x="53" y="153"/>
                    </a:cubicBezTo>
                    <a:cubicBezTo>
                      <a:pt x="55" y="153"/>
                      <a:pt x="59" y="158"/>
                      <a:pt x="60" y="162"/>
                    </a:cubicBezTo>
                    <a:cubicBezTo>
                      <a:pt x="60" y="163"/>
                      <a:pt x="61" y="165"/>
                      <a:pt x="62" y="167"/>
                    </a:cubicBezTo>
                    <a:cubicBezTo>
                      <a:pt x="80" y="164"/>
                      <a:pt x="80" y="164"/>
                      <a:pt x="80" y="164"/>
                    </a:cubicBezTo>
                    <a:cubicBezTo>
                      <a:pt x="80" y="164"/>
                      <a:pt x="86" y="168"/>
                      <a:pt x="89" y="169"/>
                    </a:cubicBezTo>
                    <a:cubicBezTo>
                      <a:pt x="93" y="170"/>
                      <a:pt x="110" y="176"/>
                      <a:pt x="110" y="176"/>
                    </a:cubicBezTo>
                    <a:cubicBezTo>
                      <a:pt x="133" y="176"/>
                      <a:pt x="133" y="176"/>
                      <a:pt x="133" y="176"/>
                    </a:cubicBezTo>
                    <a:cubicBezTo>
                      <a:pt x="136" y="173"/>
                      <a:pt x="136" y="173"/>
                      <a:pt x="136" y="173"/>
                    </a:cubicBezTo>
                    <a:cubicBezTo>
                      <a:pt x="148" y="173"/>
                      <a:pt x="148" y="173"/>
                      <a:pt x="148" y="173"/>
                    </a:cubicBezTo>
                    <a:cubicBezTo>
                      <a:pt x="148" y="173"/>
                      <a:pt x="156" y="180"/>
                      <a:pt x="157" y="181"/>
                    </a:cubicBezTo>
                    <a:cubicBezTo>
                      <a:pt x="158" y="181"/>
                      <a:pt x="162" y="185"/>
                      <a:pt x="162" y="187"/>
                    </a:cubicBezTo>
                    <a:cubicBezTo>
                      <a:pt x="162" y="189"/>
                      <a:pt x="163" y="191"/>
                      <a:pt x="165" y="192"/>
                    </a:cubicBezTo>
                    <a:cubicBezTo>
                      <a:pt x="167" y="193"/>
                      <a:pt x="174" y="197"/>
                      <a:pt x="175" y="197"/>
                    </a:cubicBezTo>
                    <a:cubicBezTo>
                      <a:pt x="176" y="197"/>
                      <a:pt x="178" y="189"/>
                      <a:pt x="181" y="190"/>
                    </a:cubicBezTo>
                    <a:cubicBezTo>
                      <a:pt x="184" y="190"/>
                      <a:pt x="194" y="192"/>
                      <a:pt x="195" y="198"/>
                    </a:cubicBezTo>
                    <a:cubicBezTo>
                      <a:pt x="197" y="203"/>
                      <a:pt x="201" y="207"/>
                      <a:pt x="203" y="209"/>
                    </a:cubicBezTo>
                    <a:cubicBezTo>
                      <a:pt x="204" y="210"/>
                      <a:pt x="204" y="213"/>
                      <a:pt x="205" y="215"/>
                    </a:cubicBezTo>
                    <a:cubicBezTo>
                      <a:pt x="206" y="216"/>
                      <a:pt x="206" y="220"/>
                      <a:pt x="207" y="220"/>
                    </a:cubicBezTo>
                    <a:cubicBezTo>
                      <a:pt x="208" y="220"/>
                      <a:pt x="215" y="224"/>
                      <a:pt x="218" y="224"/>
                    </a:cubicBezTo>
                    <a:cubicBezTo>
                      <a:pt x="219" y="224"/>
                      <a:pt x="220" y="224"/>
                      <a:pt x="222" y="225"/>
                    </a:cubicBezTo>
                    <a:cubicBezTo>
                      <a:pt x="222" y="219"/>
                      <a:pt x="215" y="217"/>
                      <a:pt x="219" y="215"/>
                    </a:cubicBezTo>
                    <a:cubicBezTo>
                      <a:pt x="224" y="211"/>
                      <a:pt x="219" y="208"/>
                      <a:pt x="221" y="207"/>
                    </a:cubicBezTo>
                    <a:cubicBezTo>
                      <a:pt x="223" y="205"/>
                      <a:pt x="227" y="204"/>
                      <a:pt x="227" y="202"/>
                    </a:cubicBezTo>
                    <a:cubicBezTo>
                      <a:pt x="227" y="200"/>
                      <a:pt x="229" y="200"/>
                      <a:pt x="232" y="200"/>
                    </a:cubicBezTo>
                    <a:cubicBezTo>
                      <a:pt x="235" y="200"/>
                      <a:pt x="240" y="195"/>
                      <a:pt x="240" y="193"/>
                    </a:cubicBezTo>
                    <a:cubicBezTo>
                      <a:pt x="239" y="192"/>
                      <a:pt x="240" y="191"/>
                      <a:pt x="244" y="192"/>
                    </a:cubicBezTo>
                    <a:cubicBezTo>
                      <a:pt x="247" y="193"/>
                      <a:pt x="247" y="188"/>
                      <a:pt x="249" y="189"/>
                    </a:cubicBezTo>
                    <a:cubicBezTo>
                      <a:pt x="251" y="189"/>
                      <a:pt x="253" y="191"/>
                      <a:pt x="253" y="189"/>
                    </a:cubicBezTo>
                    <a:cubicBezTo>
                      <a:pt x="253" y="187"/>
                      <a:pt x="255" y="188"/>
                      <a:pt x="257" y="190"/>
                    </a:cubicBezTo>
                    <a:cubicBezTo>
                      <a:pt x="258" y="192"/>
                      <a:pt x="263" y="193"/>
                      <a:pt x="263" y="190"/>
                    </a:cubicBezTo>
                    <a:cubicBezTo>
                      <a:pt x="264" y="188"/>
                      <a:pt x="266" y="190"/>
                      <a:pt x="269" y="193"/>
                    </a:cubicBezTo>
                    <a:cubicBezTo>
                      <a:pt x="271" y="195"/>
                      <a:pt x="272" y="194"/>
                      <a:pt x="276" y="195"/>
                    </a:cubicBezTo>
                    <a:cubicBezTo>
                      <a:pt x="279" y="195"/>
                      <a:pt x="279" y="194"/>
                      <a:pt x="279" y="192"/>
                    </a:cubicBezTo>
                    <a:cubicBezTo>
                      <a:pt x="279" y="190"/>
                      <a:pt x="283" y="196"/>
                      <a:pt x="286" y="197"/>
                    </a:cubicBezTo>
                    <a:cubicBezTo>
                      <a:pt x="290" y="197"/>
                      <a:pt x="287" y="195"/>
                      <a:pt x="284" y="193"/>
                    </a:cubicBezTo>
                    <a:cubicBezTo>
                      <a:pt x="282" y="191"/>
                      <a:pt x="285" y="190"/>
                      <a:pt x="283" y="188"/>
                    </a:cubicBezTo>
                    <a:cubicBezTo>
                      <a:pt x="281" y="187"/>
                      <a:pt x="286" y="184"/>
                      <a:pt x="290" y="185"/>
                    </a:cubicBezTo>
                    <a:cubicBezTo>
                      <a:pt x="294" y="185"/>
                      <a:pt x="294" y="186"/>
                      <a:pt x="295" y="183"/>
                    </a:cubicBezTo>
                    <a:cubicBezTo>
                      <a:pt x="297" y="181"/>
                      <a:pt x="299" y="183"/>
                      <a:pt x="299" y="185"/>
                    </a:cubicBezTo>
                    <a:cubicBezTo>
                      <a:pt x="299" y="188"/>
                      <a:pt x="306" y="184"/>
                      <a:pt x="309" y="184"/>
                    </a:cubicBezTo>
                    <a:cubicBezTo>
                      <a:pt x="313" y="184"/>
                      <a:pt x="317" y="187"/>
                      <a:pt x="317" y="190"/>
                    </a:cubicBezTo>
                    <a:cubicBezTo>
                      <a:pt x="317" y="192"/>
                      <a:pt x="320" y="193"/>
                      <a:pt x="322" y="190"/>
                    </a:cubicBezTo>
                    <a:cubicBezTo>
                      <a:pt x="325" y="188"/>
                      <a:pt x="327" y="185"/>
                      <a:pt x="330" y="188"/>
                    </a:cubicBezTo>
                    <a:cubicBezTo>
                      <a:pt x="332" y="190"/>
                      <a:pt x="335" y="194"/>
                      <a:pt x="338" y="197"/>
                    </a:cubicBezTo>
                    <a:cubicBezTo>
                      <a:pt x="341" y="200"/>
                      <a:pt x="337" y="204"/>
                      <a:pt x="338" y="206"/>
                    </a:cubicBezTo>
                    <a:cubicBezTo>
                      <a:pt x="340" y="208"/>
                      <a:pt x="338" y="212"/>
                      <a:pt x="342" y="214"/>
                    </a:cubicBezTo>
                    <a:cubicBezTo>
                      <a:pt x="345" y="216"/>
                      <a:pt x="342" y="222"/>
                      <a:pt x="345" y="222"/>
                    </a:cubicBezTo>
                    <a:cubicBezTo>
                      <a:pt x="348" y="223"/>
                      <a:pt x="350" y="228"/>
                      <a:pt x="350" y="229"/>
                    </a:cubicBezTo>
                    <a:cubicBezTo>
                      <a:pt x="351" y="231"/>
                      <a:pt x="356" y="233"/>
                      <a:pt x="356" y="230"/>
                    </a:cubicBezTo>
                    <a:cubicBezTo>
                      <a:pt x="357" y="227"/>
                      <a:pt x="360" y="224"/>
                      <a:pt x="360" y="221"/>
                    </a:cubicBezTo>
                    <a:cubicBezTo>
                      <a:pt x="360" y="218"/>
                      <a:pt x="358" y="208"/>
                      <a:pt x="355" y="205"/>
                    </a:cubicBezTo>
                    <a:cubicBezTo>
                      <a:pt x="353" y="202"/>
                      <a:pt x="356" y="201"/>
                      <a:pt x="353" y="197"/>
                    </a:cubicBezTo>
                    <a:cubicBezTo>
                      <a:pt x="350" y="193"/>
                      <a:pt x="348" y="187"/>
                      <a:pt x="349" y="181"/>
                    </a:cubicBezTo>
                    <a:cubicBezTo>
                      <a:pt x="349" y="176"/>
                      <a:pt x="355" y="167"/>
                      <a:pt x="358" y="165"/>
                    </a:cubicBezTo>
                    <a:cubicBezTo>
                      <a:pt x="361" y="162"/>
                      <a:pt x="365" y="163"/>
                      <a:pt x="365" y="160"/>
                    </a:cubicBezTo>
                    <a:cubicBezTo>
                      <a:pt x="366" y="158"/>
                      <a:pt x="370" y="154"/>
                      <a:pt x="372" y="154"/>
                    </a:cubicBezTo>
                    <a:cubicBezTo>
                      <a:pt x="374" y="154"/>
                      <a:pt x="376" y="155"/>
                      <a:pt x="377" y="152"/>
                    </a:cubicBezTo>
                    <a:cubicBezTo>
                      <a:pt x="377" y="150"/>
                      <a:pt x="381" y="147"/>
                      <a:pt x="385" y="146"/>
                    </a:cubicBezTo>
                    <a:cubicBezTo>
                      <a:pt x="390" y="146"/>
                      <a:pt x="387" y="143"/>
                      <a:pt x="386" y="141"/>
                    </a:cubicBezTo>
                    <a:cubicBezTo>
                      <a:pt x="385" y="139"/>
                      <a:pt x="387" y="137"/>
                      <a:pt x="388" y="138"/>
                    </a:cubicBezTo>
                    <a:cubicBezTo>
                      <a:pt x="389" y="140"/>
                      <a:pt x="392" y="140"/>
                      <a:pt x="393" y="139"/>
                    </a:cubicBezTo>
                    <a:cubicBezTo>
                      <a:pt x="395" y="137"/>
                      <a:pt x="399" y="134"/>
                      <a:pt x="395" y="134"/>
                    </a:cubicBezTo>
                    <a:cubicBezTo>
                      <a:pt x="391" y="134"/>
                      <a:pt x="391" y="132"/>
                      <a:pt x="393" y="131"/>
                    </a:cubicBezTo>
                    <a:cubicBezTo>
                      <a:pt x="395" y="130"/>
                      <a:pt x="393" y="126"/>
                      <a:pt x="390" y="126"/>
                    </a:cubicBezTo>
                    <a:cubicBezTo>
                      <a:pt x="387" y="125"/>
                      <a:pt x="388" y="124"/>
                      <a:pt x="390" y="122"/>
                    </a:cubicBezTo>
                    <a:cubicBezTo>
                      <a:pt x="392" y="120"/>
                      <a:pt x="387" y="116"/>
                      <a:pt x="385" y="115"/>
                    </a:cubicBezTo>
                    <a:cubicBezTo>
                      <a:pt x="382" y="113"/>
                      <a:pt x="386" y="112"/>
                      <a:pt x="388" y="112"/>
                    </a:cubicBezTo>
                    <a:cubicBezTo>
                      <a:pt x="390" y="112"/>
                      <a:pt x="388" y="103"/>
                      <a:pt x="389" y="101"/>
                    </a:cubicBezTo>
                    <a:cubicBezTo>
                      <a:pt x="390" y="100"/>
                      <a:pt x="393" y="100"/>
                      <a:pt x="392" y="101"/>
                    </a:cubicBezTo>
                    <a:cubicBezTo>
                      <a:pt x="391" y="103"/>
                      <a:pt x="389" y="107"/>
                      <a:pt x="391" y="109"/>
                    </a:cubicBezTo>
                    <a:cubicBezTo>
                      <a:pt x="393" y="112"/>
                      <a:pt x="394" y="115"/>
                      <a:pt x="393" y="119"/>
                    </a:cubicBezTo>
                    <a:cubicBezTo>
                      <a:pt x="392" y="123"/>
                      <a:pt x="394" y="122"/>
                      <a:pt x="397" y="117"/>
                    </a:cubicBezTo>
                    <a:cubicBezTo>
                      <a:pt x="399" y="111"/>
                      <a:pt x="400" y="107"/>
                      <a:pt x="398" y="106"/>
                    </a:cubicBezTo>
                    <a:cubicBezTo>
                      <a:pt x="396" y="106"/>
                      <a:pt x="396" y="100"/>
                      <a:pt x="398" y="103"/>
                    </a:cubicBezTo>
                    <a:cubicBezTo>
                      <a:pt x="400" y="105"/>
                      <a:pt x="401" y="106"/>
                      <a:pt x="404" y="102"/>
                    </a:cubicBezTo>
                    <a:cubicBezTo>
                      <a:pt x="407" y="99"/>
                      <a:pt x="410" y="94"/>
                      <a:pt x="408" y="92"/>
                    </a:cubicBezTo>
                    <a:cubicBezTo>
                      <a:pt x="406" y="91"/>
                      <a:pt x="409" y="90"/>
                      <a:pt x="413" y="90"/>
                    </a:cubicBezTo>
                    <a:cubicBezTo>
                      <a:pt x="416" y="90"/>
                      <a:pt x="424" y="88"/>
                      <a:pt x="425" y="87"/>
                    </a:cubicBezTo>
                    <a:cubicBezTo>
                      <a:pt x="426" y="83"/>
                      <a:pt x="412" y="88"/>
                      <a:pt x="412" y="86"/>
                    </a:cubicBezTo>
                    <a:cubicBezTo>
                      <a:pt x="412" y="85"/>
                      <a:pt x="421" y="83"/>
                      <a:pt x="425" y="82"/>
                    </a:cubicBezTo>
                    <a:cubicBezTo>
                      <a:pt x="429" y="82"/>
                      <a:pt x="427" y="77"/>
                      <a:pt x="429" y="79"/>
                    </a:cubicBezTo>
                    <a:cubicBezTo>
                      <a:pt x="431" y="81"/>
                      <a:pt x="434" y="81"/>
                      <a:pt x="436" y="80"/>
                    </a:cubicBezTo>
                    <a:cubicBezTo>
                      <a:pt x="438" y="78"/>
                      <a:pt x="437" y="74"/>
                      <a:pt x="434" y="73"/>
                    </a:cubicBezTo>
                    <a:cubicBezTo>
                      <a:pt x="431" y="73"/>
                      <a:pt x="436" y="71"/>
                      <a:pt x="435" y="69"/>
                    </a:cubicBezTo>
                    <a:cubicBezTo>
                      <a:pt x="434" y="68"/>
                      <a:pt x="437" y="61"/>
                      <a:pt x="440" y="60"/>
                    </a:cubicBezTo>
                    <a:cubicBezTo>
                      <a:pt x="444" y="60"/>
                      <a:pt x="442" y="58"/>
                      <a:pt x="445" y="58"/>
                    </a:cubicBezTo>
                    <a:cubicBezTo>
                      <a:pt x="448" y="58"/>
                      <a:pt x="448" y="54"/>
                      <a:pt x="451" y="52"/>
                    </a:cubicBezTo>
                    <a:cubicBezTo>
                      <a:pt x="453" y="49"/>
                      <a:pt x="457" y="56"/>
                      <a:pt x="461" y="52"/>
                    </a:cubicBezTo>
                    <a:cubicBezTo>
                      <a:pt x="462" y="51"/>
                      <a:pt x="464" y="49"/>
                      <a:pt x="467" y="48"/>
                    </a:cubicBezTo>
                    <a:cubicBezTo>
                      <a:pt x="457" y="35"/>
                      <a:pt x="460" y="27"/>
                      <a:pt x="460" y="2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8" name="Google Shape;1168;p42"/>
              <p:cNvSpPr/>
              <p:nvPr/>
            </p:nvSpPr>
            <p:spPr>
              <a:xfrm>
                <a:off x="4747817" y="3212745"/>
                <a:ext cx="239653" cy="170643"/>
              </a:xfrm>
              <a:custGeom>
                <a:avLst/>
                <a:gdLst/>
                <a:ahLst/>
                <a:cxnLst/>
                <a:rect l="l" t="t" r="r" b="b"/>
                <a:pathLst>
                  <a:path w="104" h="74" extrusionOk="0">
                    <a:moveTo>
                      <a:pt x="102" y="13"/>
                    </a:moveTo>
                    <a:cubicBezTo>
                      <a:pt x="100" y="13"/>
                      <a:pt x="96" y="14"/>
                      <a:pt x="94" y="13"/>
                    </a:cubicBezTo>
                    <a:cubicBezTo>
                      <a:pt x="92" y="13"/>
                      <a:pt x="86" y="12"/>
                      <a:pt x="85" y="11"/>
                    </a:cubicBezTo>
                    <a:cubicBezTo>
                      <a:pt x="83" y="9"/>
                      <a:pt x="81" y="8"/>
                      <a:pt x="81" y="10"/>
                    </a:cubicBezTo>
                    <a:cubicBezTo>
                      <a:pt x="81" y="12"/>
                      <a:pt x="77" y="12"/>
                      <a:pt x="74" y="11"/>
                    </a:cubicBezTo>
                    <a:cubicBezTo>
                      <a:pt x="72" y="9"/>
                      <a:pt x="68" y="8"/>
                      <a:pt x="67" y="7"/>
                    </a:cubicBezTo>
                    <a:cubicBezTo>
                      <a:pt x="66" y="6"/>
                      <a:pt x="64" y="5"/>
                      <a:pt x="62" y="5"/>
                    </a:cubicBezTo>
                    <a:cubicBezTo>
                      <a:pt x="60" y="5"/>
                      <a:pt x="53" y="2"/>
                      <a:pt x="48" y="3"/>
                    </a:cubicBezTo>
                    <a:cubicBezTo>
                      <a:pt x="43" y="4"/>
                      <a:pt x="28" y="2"/>
                      <a:pt x="22" y="3"/>
                    </a:cubicBezTo>
                    <a:cubicBezTo>
                      <a:pt x="16" y="3"/>
                      <a:pt x="15" y="0"/>
                      <a:pt x="12" y="0"/>
                    </a:cubicBezTo>
                    <a:cubicBezTo>
                      <a:pt x="9" y="0"/>
                      <a:pt x="10" y="4"/>
                      <a:pt x="5" y="4"/>
                    </a:cubicBezTo>
                    <a:cubicBezTo>
                      <a:pt x="1" y="5"/>
                      <a:pt x="0" y="8"/>
                      <a:pt x="3" y="10"/>
                    </a:cubicBezTo>
                    <a:cubicBezTo>
                      <a:pt x="5" y="12"/>
                      <a:pt x="5" y="15"/>
                      <a:pt x="5" y="18"/>
                    </a:cubicBezTo>
                    <a:cubicBezTo>
                      <a:pt x="6" y="18"/>
                      <a:pt x="7" y="18"/>
                      <a:pt x="7" y="17"/>
                    </a:cubicBezTo>
                    <a:cubicBezTo>
                      <a:pt x="9" y="16"/>
                      <a:pt x="10" y="16"/>
                      <a:pt x="10" y="18"/>
                    </a:cubicBezTo>
                    <a:cubicBezTo>
                      <a:pt x="10" y="19"/>
                      <a:pt x="13" y="19"/>
                      <a:pt x="15" y="19"/>
                    </a:cubicBezTo>
                    <a:cubicBezTo>
                      <a:pt x="17" y="19"/>
                      <a:pt x="16" y="20"/>
                      <a:pt x="18" y="19"/>
                    </a:cubicBezTo>
                    <a:cubicBezTo>
                      <a:pt x="20" y="17"/>
                      <a:pt x="23" y="18"/>
                      <a:pt x="23" y="20"/>
                    </a:cubicBezTo>
                    <a:cubicBezTo>
                      <a:pt x="23" y="21"/>
                      <a:pt x="27" y="20"/>
                      <a:pt x="25" y="23"/>
                    </a:cubicBezTo>
                    <a:cubicBezTo>
                      <a:pt x="23" y="25"/>
                      <a:pt x="20" y="26"/>
                      <a:pt x="20" y="27"/>
                    </a:cubicBezTo>
                    <a:cubicBezTo>
                      <a:pt x="20" y="29"/>
                      <a:pt x="22" y="33"/>
                      <a:pt x="20" y="35"/>
                    </a:cubicBezTo>
                    <a:cubicBezTo>
                      <a:pt x="18" y="37"/>
                      <a:pt x="21" y="40"/>
                      <a:pt x="19" y="40"/>
                    </a:cubicBezTo>
                    <a:cubicBezTo>
                      <a:pt x="17" y="40"/>
                      <a:pt x="15" y="41"/>
                      <a:pt x="17" y="44"/>
                    </a:cubicBezTo>
                    <a:cubicBezTo>
                      <a:pt x="19" y="46"/>
                      <a:pt x="21" y="48"/>
                      <a:pt x="19" y="48"/>
                    </a:cubicBezTo>
                    <a:cubicBezTo>
                      <a:pt x="17" y="48"/>
                      <a:pt x="16" y="51"/>
                      <a:pt x="17" y="52"/>
                    </a:cubicBezTo>
                    <a:cubicBezTo>
                      <a:pt x="18" y="53"/>
                      <a:pt x="22" y="56"/>
                      <a:pt x="19" y="56"/>
                    </a:cubicBezTo>
                    <a:cubicBezTo>
                      <a:pt x="16" y="57"/>
                      <a:pt x="16" y="59"/>
                      <a:pt x="16" y="61"/>
                    </a:cubicBezTo>
                    <a:cubicBezTo>
                      <a:pt x="16" y="62"/>
                      <a:pt x="16" y="63"/>
                      <a:pt x="17" y="64"/>
                    </a:cubicBezTo>
                    <a:cubicBezTo>
                      <a:pt x="18" y="64"/>
                      <a:pt x="20" y="64"/>
                      <a:pt x="21" y="64"/>
                    </a:cubicBezTo>
                    <a:cubicBezTo>
                      <a:pt x="25" y="66"/>
                      <a:pt x="26" y="74"/>
                      <a:pt x="31" y="73"/>
                    </a:cubicBezTo>
                    <a:cubicBezTo>
                      <a:pt x="33" y="73"/>
                      <a:pt x="32" y="72"/>
                      <a:pt x="33" y="71"/>
                    </a:cubicBezTo>
                    <a:cubicBezTo>
                      <a:pt x="34" y="70"/>
                      <a:pt x="36" y="71"/>
                      <a:pt x="37" y="71"/>
                    </a:cubicBezTo>
                    <a:cubicBezTo>
                      <a:pt x="39" y="71"/>
                      <a:pt x="40" y="68"/>
                      <a:pt x="45" y="68"/>
                    </a:cubicBezTo>
                    <a:cubicBezTo>
                      <a:pt x="49" y="68"/>
                      <a:pt x="52" y="67"/>
                      <a:pt x="55" y="67"/>
                    </a:cubicBezTo>
                    <a:cubicBezTo>
                      <a:pt x="58" y="67"/>
                      <a:pt x="60" y="67"/>
                      <a:pt x="61" y="65"/>
                    </a:cubicBezTo>
                    <a:cubicBezTo>
                      <a:pt x="62" y="62"/>
                      <a:pt x="64" y="61"/>
                      <a:pt x="67" y="60"/>
                    </a:cubicBezTo>
                    <a:cubicBezTo>
                      <a:pt x="70" y="60"/>
                      <a:pt x="70" y="56"/>
                      <a:pt x="70" y="55"/>
                    </a:cubicBezTo>
                    <a:cubicBezTo>
                      <a:pt x="70" y="53"/>
                      <a:pt x="76" y="50"/>
                      <a:pt x="76" y="48"/>
                    </a:cubicBezTo>
                    <a:cubicBezTo>
                      <a:pt x="76" y="47"/>
                      <a:pt x="73" y="41"/>
                      <a:pt x="76" y="37"/>
                    </a:cubicBezTo>
                    <a:cubicBezTo>
                      <a:pt x="79" y="32"/>
                      <a:pt x="83" y="31"/>
                      <a:pt x="83" y="29"/>
                    </a:cubicBezTo>
                    <a:cubicBezTo>
                      <a:pt x="83" y="26"/>
                      <a:pt x="86" y="25"/>
                      <a:pt x="90" y="25"/>
                    </a:cubicBezTo>
                    <a:cubicBezTo>
                      <a:pt x="94" y="24"/>
                      <a:pt x="96" y="22"/>
                      <a:pt x="99" y="20"/>
                    </a:cubicBezTo>
                    <a:cubicBezTo>
                      <a:pt x="102" y="19"/>
                      <a:pt x="103" y="17"/>
                      <a:pt x="102" y="13"/>
                    </a:cubicBezTo>
                    <a:close/>
                    <a:moveTo>
                      <a:pt x="103" y="39"/>
                    </a:moveTo>
                    <a:cubicBezTo>
                      <a:pt x="103" y="35"/>
                      <a:pt x="94" y="41"/>
                      <a:pt x="96" y="42"/>
                    </a:cubicBezTo>
                    <a:cubicBezTo>
                      <a:pt x="100" y="44"/>
                      <a:pt x="104" y="43"/>
                      <a:pt x="103" y="3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9" name="Google Shape;1169;p42"/>
              <p:cNvSpPr/>
              <p:nvPr/>
            </p:nvSpPr>
            <p:spPr>
              <a:xfrm>
                <a:off x="5163131" y="3138716"/>
                <a:ext cx="61482" cy="37642"/>
              </a:xfrm>
              <a:custGeom>
                <a:avLst/>
                <a:gdLst/>
                <a:ahLst/>
                <a:cxnLst/>
                <a:rect l="l" t="t" r="r" b="b"/>
                <a:pathLst>
                  <a:path w="27" h="16" extrusionOk="0">
                    <a:moveTo>
                      <a:pt x="0" y="14"/>
                    </a:moveTo>
                    <a:cubicBezTo>
                      <a:pt x="2" y="13"/>
                      <a:pt x="4" y="13"/>
                      <a:pt x="5" y="13"/>
                    </a:cubicBezTo>
                    <a:cubicBezTo>
                      <a:pt x="6" y="13"/>
                      <a:pt x="6" y="14"/>
                      <a:pt x="7" y="15"/>
                    </a:cubicBezTo>
                    <a:cubicBezTo>
                      <a:pt x="8" y="15"/>
                      <a:pt x="11" y="15"/>
                      <a:pt x="12" y="14"/>
                    </a:cubicBezTo>
                    <a:cubicBezTo>
                      <a:pt x="14" y="14"/>
                      <a:pt x="17" y="16"/>
                      <a:pt x="17" y="15"/>
                    </a:cubicBezTo>
                    <a:cubicBezTo>
                      <a:pt x="18" y="13"/>
                      <a:pt x="19" y="11"/>
                      <a:pt x="20" y="11"/>
                    </a:cubicBezTo>
                    <a:cubicBezTo>
                      <a:pt x="21" y="11"/>
                      <a:pt x="21" y="7"/>
                      <a:pt x="22" y="7"/>
                    </a:cubicBezTo>
                    <a:cubicBezTo>
                      <a:pt x="23" y="7"/>
                      <a:pt x="27" y="4"/>
                      <a:pt x="27" y="4"/>
                    </a:cubicBezTo>
                    <a:cubicBezTo>
                      <a:pt x="27" y="4"/>
                      <a:pt x="26" y="1"/>
                      <a:pt x="25" y="1"/>
                    </a:cubicBezTo>
                    <a:cubicBezTo>
                      <a:pt x="25" y="0"/>
                      <a:pt x="23" y="2"/>
                      <a:pt x="20" y="2"/>
                    </a:cubicBezTo>
                    <a:cubicBezTo>
                      <a:pt x="16" y="2"/>
                      <a:pt x="14" y="5"/>
                      <a:pt x="13" y="5"/>
                    </a:cubicBezTo>
                    <a:cubicBezTo>
                      <a:pt x="11" y="5"/>
                      <a:pt x="7" y="3"/>
                      <a:pt x="4" y="3"/>
                    </a:cubicBezTo>
                    <a:cubicBezTo>
                      <a:pt x="3" y="3"/>
                      <a:pt x="1" y="3"/>
                      <a:pt x="0" y="3"/>
                    </a:cubicBezTo>
                    <a:cubicBezTo>
                      <a:pt x="0" y="6"/>
                      <a:pt x="0" y="10"/>
                      <a:pt x="0"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0" name="Google Shape;1170;p42"/>
              <p:cNvSpPr/>
              <p:nvPr/>
            </p:nvSpPr>
            <p:spPr>
              <a:xfrm>
                <a:off x="5291113" y="3259170"/>
                <a:ext cx="117944" cy="144293"/>
              </a:xfrm>
              <a:custGeom>
                <a:avLst/>
                <a:gdLst/>
                <a:ahLst/>
                <a:cxnLst/>
                <a:rect l="l" t="t" r="r" b="b"/>
                <a:pathLst>
                  <a:path w="51" h="63" extrusionOk="0">
                    <a:moveTo>
                      <a:pt x="50" y="0"/>
                    </a:moveTo>
                    <a:cubicBezTo>
                      <a:pt x="48" y="0"/>
                      <a:pt x="46" y="0"/>
                      <a:pt x="46" y="1"/>
                    </a:cubicBezTo>
                    <a:cubicBezTo>
                      <a:pt x="47" y="3"/>
                      <a:pt x="45" y="3"/>
                      <a:pt x="43" y="3"/>
                    </a:cubicBezTo>
                    <a:cubicBezTo>
                      <a:pt x="43" y="3"/>
                      <a:pt x="36" y="3"/>
                      <a:pt x="34" y="2"/>
                    </a:cubicBezTo>
                    <a:cubicBezTo>
                      <a:pt x="33" y="1"/>
                      <a:pt x="27" y="1"/>
                      <a:pt x="24" y="2"/>
                    </a:cubicBezTo>
                    <a:cubicBezTo>
                      <a:pt x="24" y="2"/>
                      <a:pt x="24" y="2"/>
                      <a:pt x="23" y="2"/>
                    </a:cubicBezTo>
                    <a:cubicBezTo>
                      <a:pt x="23" y="3"/>
                      <a:pt x="17" y="6"/>
                      <a:pt x="16" y="6"/>
                    </a:cubicBezTo>
                    <a:cubicBezTo>
                      <a:pt x="15" y="5"/>
                      <a:pt x="14" y="7"/>
                      <a:pt x="12" y="8"/>
                    </a:cubicBezTo>
                    <a:cubicBezTo>
                      <a:pt x="10" y="8"/>
                      <a:pt x="7" y="8"/>
                      <a:pt x="7" y="9"/>
                    </a:cubicBezTo>
                    <a:cubicBezTo>
                      <a:pt x="7" y="9"/>
                      <a:pt x="5" y="12"/>
                      <a:pt x="4" y="13"/>
                    </a:cubicBezTo>
                    <a:cubicBezTo>
                      <a:pt x="3" y="14"/>
                      <a:pt x="4" y="16"/>
                      <a:pt x="2" y="16"/>
                    </a:cubicBezTo>
                    <a:cubicBezTo>
                      <a:pt x="1" y="16"/>
                      <a:pt x="0" y="19"/>
                      <a:pt x="0" y="21"/>
                    </a:cubicBezTo>
                    <a:cubicBezTo>
                      <a:pt x="0" y="21"/>
                      <a:pt x="0" y="21"/>
                      <a:pt x="0" y="21"/>
                    </a:cubicBezTo>
                    <a:cubicBezTo>
                      <a:pt x="3" y="22"/>
                      <a:pt x="5" y="25"/>
                      <a:pt x="4" y="28"/>
                    </a:cubicBezTo>
                    <a:cubicBezTo>
                      <a:pt x="4" y="31"/>
                      <a:pt x="8" y="32"/>
                      <a:pt x="10" y="30"/>
                    </a:cubicBezTo>
                    <a:cubicBezTo>
                      <a:pt x="12" y="27"/>
                      <a:pt x="17" y="31"/>
                      <a:pt x="17" y="32"/>
                    </a:cubicBezTo>
                    <a:cubicBezTo>
                      <a:pt x="17" y="34"/>
                      <a:pt x="12" y="31"/>
                      <a:pt x="9" y="33"/>
                    </a:cubicBezTo>
                    <a:cubicBezTo>
                      <a:pt x="6" y="35"/>
                      <a:pt x="11" y="37"/>
                      <a:pt x="10" y="40"/>
                    </a:cubicBezTo>
                    <a:cubicBezTo>
                      <a:pt x="10" y="42"/>
                      <a:pt x="12" y="45"/>
                      <a:pt x="14" y="45"/>
                    </a:cubicBezTo>
                    <a:cubicBezTo>
                      <a:pt x="17" y="45"/>
                      <a:pt x="20" y="50"/>
                      <a:pt x="22" y="49"/>
                    </a:cubicBezTo>
                    <a:cubicBezTo>
                      <a:pt x="24" y="48"/>
                      <a:pt x="20" y="42"/>
                      <a:pt x="20" y="41"/>
                    </a:cubicBezTo>
                    <a:cubicBezTo>
                      <a:pt x="21" y="40"/>
                      <a:pt x="24" y="42"/>
                      <a:pt x="26" y="40"/>
                    </a:cubicBezTo>
                    <a:cubicBezTo>
                      <a:pt x="28" y="39"/>
                      <a:pt x="25" y="37"/>
                      <a:pt x="22" y="37"/>
                    </a:cubicBezTo>
                    <a:cubicBezTo>
                      <a:pt x="20" y="37"/>
                      <a:pt x="22" y="34"/>
                      <a:pt x="25" y="36"/>
                    </a:cubicBezTo>
                    <a:cubicBezTo>
                      <a:pt x="28" y="37"/>
                      <a:pt x="30" y="35"/>
                      <a:pt x="31" y="35"/>
                    </a:cubicBezTo>
                    <a:cubicBezTo>
                      <a:pt x="32" y="35"/>
                      <a:pt x="33" y="30"/>
                      <a:pt x="28" y="28"/>
                    </a:cubicBezTo>
                    <a:cubicBezTo>
                      <a:pt x="24" y="27"/>
                      <a:pt x="25" y="32"/>
                      <a:pt x="22" y="29"/>
                    </a:cubicBezTo>
                    <a:cubicBezTo>
                      <a:pt x="19" y="26"/>
                      <a:pt x="24" y="27"/>
                      <a:pt x="24" y="24"/>
                    </a:cubicBezTo>
                    <a:cubicBezTo>
                      <a:pt x="24" y="22"/>
                      <a:pt x="20" y="18"/>
                      <a:pt x="18" y="15"/>
                    </a:cubicBezTo>
                    <a:cubicBezTo>
                      <a:pt x="16" y="12"/>
                      <a:pt x="21" y="11"/>
                      <a:pt x="22" y="13"/>
                    </a:cubicBezTo>
                    <a:cubicBezTo>
                      <a:pt x="23" y="15"/>
                      <a:pt x="26" y="15"/>
                      <a:pt x="28" y="14"/>
                    </a:cubicBezTo>
                    <a:cubicBezTo>
                      <a:pt x="30" y="13"/>
                      <a:pt x="26" y="9"/>
                      <a:pt x="30" y="8"/>
                    </a:cubicBezTo>
                    <a:cubicBezTo>
                      <a:pt x="34" y="7"/>
                      <a:pt x="34" y="9"/>
                      <a:pt x="35" y="10"/>
                    </a:cubicBezTo>
                    <a:cubicBezTo>
                      <a:pt x="36" y="10"/>
                      <a:pt x="37" y="7"/>
                      <a:pt x="41" y="7"/>
                    </a:cubicBezTo>
                    <a:cubicBezTo>
                      <a:pt x="43" y="7"/>
                      <a:pt x="45" y="8"/>
                      <a:pt x="46" y="9"/>
                    </a:cubicBezTo>
                    <a:cubicBezTo>
                      <a:pt x="47" y="8"/>
                      <a:pt x="48" y="7"/>
                      <a:pt x="48" y="6"/>
                    </a:cubicBezTo>
                    <a:cubicBezTo>
                      <a:pt x="48" y="5"/>
                      <a:pt x="51" y="5"/>
                      <a:pt x="51" y="3"/>
                    </a:cubicBezTo>
                    <a:cubicBezTo>
                      <a:pt x="51" y="2"/>
                      <a:pt x="50" y="1"/>
                      <a:pt x="50" y="0"/>
                    </a:cubicBezTo>
                    <a:close/>
                    <a:moveTo>
                      <a:pt x="43" y="59"/>
                    </a:moveTo>
                    <a:cubicBezTo>
                      <a:pt x="41" y="58"/>
                      <a:pt x="33" y="60"/>
                      <a:pt x="30" y="58"/>
                    </a:cubicBezTo>
                    <a:cubicBezTo>
                      <a:pt x="28" y="56"/>
                      <a:pt x="24" y="60"/>
                      <a:pt x="26" y="60"/>
                    </a:cubicBezTo>
                    <a:cubicBezTo>
                      <a:pt x="28" y="61"/>
                      <a:pt x="33" y="63"/>
                      <a:pt x="37" y="63"/>
                    </a:cubicBezTo>
                    <a:cubicBezTo>
                      <a:pt x="42" y="63"/>
                      <a:pt x="48" y="61"/>
                      <a:pt x="48" y="60"/>
                    </a:cubicBezTo>
                    <a:cubicBezTo>
                      <a:pt x="48" y="59"/>
                      <a:pt x="45" y="61"/>
                      <a:pt x="43" y="5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1" name="Google Shape;1171;p42"/>
              <p:cNvSpPr/>
              <p:nvPr/>
            </p:nvSpPr>
            <p:spPr>
              <a:xfrm>
                <a:off x="5508181" y="3385897"/>
                <a:ext cx="48934" cy="30113"/>
              </a:xfrm>
              <a:custGeom>
                <a:avLst/>
                <a:gdLst/>
                <a:ahLst/>
                <a:cxnLst/>
                <a:rect l="l" t="t" r="r" b="b"/>
                <a:pathLst>
                  <a:path w="21" h="13" extrusionOk="0">
                    <a:moveTo>
                      <a:pt x="14" y="8"/>
                    </a:moveTo>
                    <a:cubicBezTo>
                      <a:pt x="14" y="7"/>
                      <a:pt x="16" y="4"/>
                      <a:pt x="19" y="3"/>
                    </a:cubicBezTo>
                    <a:cubicBezTo>
                      <a:pt x="21" y="2"/>
                      <a:pt x="20" y="0"/>
                      <a:pt x="19" y="1"/>
                    </a:cubicBezTo>
                    <a:cubicBezTo>
                      <a:pt x="17" y="3"/>
                      <a:pt x="13" y="4"/>
                      <a:pt x="7" y="5"/>
                    </a:cubicBezTo>
                    <a:cubicBezTo>
                      <a:pt x="2" y="5"/>
                      <a:pt x="0" y="8"/>
                      <a:pt x="4" y="10"/>
                    </a:cubicBezTo>
                    <a:cubicBezTo>
                      <a:pt x="8" y="13"/>
                      <a:pt x="15" y="9"/>
                      <a:pt x="14"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2" name="Google Shape;1172;p42"/>
              <p:cNvSpPr/>
              <p:nvPr/>
            </p:nvSpPr>
            <p:spPr>
              <a:xfrm>
                <a:off x="4473032" y="2610477"/>
                <a:ext cx="198247" cy="99123"/>
              </a:xfrm>
              <a:custGeom>
                <a:avLst/>
                <a:gdLst/>
                <a:ahLst/>
                <a:cxnLst/>
                <a:rect l="l" t="t" r="r" b="b"/>
                <a:pathLst>
                  <a:path w="86" h="43" extrusionOk="0">
                    <a:moveTo>
                      <a:pt x="72" y="31"/>
                    </a:moveTo>
                    <a:cubicBezTo>
                      <a:pt x="77" y="31"/>
                      <a:pt x="77" y="25"/>
                      <a:pt x="79" y="26"/>
                    </a:cubicBezTo>
                    <a:cubicBezTo>
                      <a:pt x="81" y="26"/>
                      <a:pt x="84" y="22"/>
                      <a:pt x="85" y="20"/>
                    </a:cubicBezTo>
                    <a:cubicBezTo>
                      <a:pt x="86" y="17"/>
                      <a:pt x="83" y="13"/>
                      <a:pt x="81" y="13"/>
                    </a:cubicBezTo>
                    <a:cubicBezTo>
                      <a:pt x="78" y="13"/>
                      <a:pt x="76" y="11"/>
                      <a:pt x="76" y="9"/>
                    </a:cubicBezTo>
                    <a:cubicBezTo>
                      <a:pt x="77" y="7"/>
                      <a:pt x="75" y="5"/>
                      <a:pt x="75" y="4"/>
                    </a:cubicBezTo>
                    <a:cubicBezTo>
                      <a:pt x="75" y="3"/>
                      <a:pt x="71" y="4"/>
                      <a:pt x="69" y="4"/>
                    </a:cubicBezTo>
                    <a:cubicBezTo>
                      <a:pt x="67" y="5"/>
                      <a:pt x="63" y="0"/>
                      <a:pt x="62" y="1"/>
                    </a:cubicBezTo>
                    <a:cubicBezTo>
                      <a:pt x="60" y="2"/>
                      <a:pt x="61" y="4"/>
                      <a:pt x="61" y="6"/>
                    </a:cubicBezTo>
                    <a:cubicBezTo>
                      <a:pt x="60" y="7"/>
                      <a:pt x="56" y="4"/>
                      <a:pt x="56" y="6"/>
                    </a:cubicBezTo>
                    <a:cubicBezTo>
                      <a:pt x="56" y="8"/>
                      <a:pt x="54" y="8"/>
                      <a:pt x="53" y="6"/>
                    </a:cubicBezTo>
                    <a:cubicBezTo>
                      <a:pt x="51" y="4"/>
                      <a:pt x="48" y="5"/>
                      <a:pt x="48" y="7"/>
                    </a:cubicBezTo>
                    <a:cubicBezTo>
                      <a:pt x="48" y="8"/>
                      <a:pt x="47" y="7"/>
                      <a:pt x="44" y="5"/>
                    </a:cubicBezTo>
                    <a:cubicBezTo>
                      <a:pt x="41" y="4"/>
                      <a:pt x="38" y="7"/>
                      <a:pt x="39" y="9"/>
                    </a:cubicBezTo>
                    <a:cubicBezTo>
                      <a:pt x="39" y="11"/>
                      <a:pt x="38" y="11"/>
                      <a:pt x="35" y="7"/>
                    </a:cubicBezTo>
                    <a:cubicBezTo>
                      <a:pt x="33" y="4"/>
                      <a:pt x="30" y="8"/>
                      <a:pt x="32" y="10"/>
                    </a:cubicBezTo>
                    <a:cubicBezTo>
                      <a:pt x="33" y="12"/>
                      <a:pt x="32" y="15"/>
                      <a:pt x="31" y="14"/>
                    </a:cubicBezTo>
                    <a:cubicBezTo>
                      <a:pt x="29" y="13"/>
                      <a:pt x="26" y="14"/>
                      <a:pt x="25" y="16"/>
                    </a:cubicBezTo>
                    <a:cubicBezTo>
                      <a:pt x="24" y="18"/>
                      <a:pt x="20" y="11"/>
                      <a:pt x="23" y="10"/>
                    </a:cubicBezTo>
                    <a:cubicBezTo>
                      <a:pt x="26" y="8"/>
                      <a:pt x="15" y="2"/>
                      <a:pt x="11" y="2"/>
                    </a:cubicBezTo>
                    <a:cubicBezTo>
                      <a:pt x="7" y="2"/>
                      <a:pt x="10" y="4"/>
                      <a:pt x="12" y="6"/>
                    </a:cubicBezTo>
                    <a:cubicBezTo>
                      <a:pt x="15" y="8"/>
                      <a:pt x="10" y="7"/>
                      <a:pt x="9" y="6"/>
                    </a:cubicBezTo>
                    <a:cubicBezTo>
                      <a:pt x="8" y="4"/>
                      <a:pt x="5" y="5"/>
                      <a:pt x="4" y="8"/>
                    </a:cubicBezTo>
                    <a:cubicBezTo>
                      <a:pt x="3" y="10"/>
                      <a:pt x="0" y="12"/>
                      <a:pt x="0" y="13"/>
                    </a:cubicBezTo>
                    <a:cubicBezTo>
                      <a:pt x="0" y="15"/>
                      <a:pt x="4" y="17"/>
                      <a:pt x="8" y="15"/>
                    </a:cubicBezTo>
                    <a:cubicBezTo>
                      <a:pt x="11" y="14"/>
                      <a:pt x="15" y="13"/>
                      <a:pt x="17" y="15"/>
                    </a:cubicBezTo>
                    <a:cubicBezTo>
                      <a:pt x="19" y="17"/>
                      <a:pt x="14" y="18"/>
                      <a:pt x="16" y="19"/>
                    </a:cubicBezTo>
                    <a:cubicBezTo>
                      <a:pt x="18" y="20"/>
                      <a:pt x="16" y="22"/>
                      <a:pt x="12" y="21"/>
                    </a:cubicBezTo>
                    <a:cubicBezTo>
                      <a:pt x="7" y="21"/>
                      <a:pt x="2" y="22"/>
                      <a:pt x="3" y="24"/>
                    </a:cubicBezTo>
                    <a:cubicBezTo>
                      <a:pt x="3" y="25"/>
                      <a:pt x="14" y="22"/>
                      <a:pt x="14" y="24"/>
                    </a:cubicBezTo>
                    <a:cubicBezTo>
                      <a:pt x="14" y="26"/>
                      <a:pt x="14" y="28"/>
                      <a:pt x="17" y="27"/>
                    </a:cubicBezTo>
                    <a:cubicBezTo>
                      <a:pt x="20" y="26"/>
                      <a:pt x="18" y="29"/>
                      <a:pt x="19" y="30"/>
                    </a:cubicBezTo>
                    <a:cubicBezTo>
                      <a:pt x="21" y="30"/>
                      <a:pt x="20" y="33"/>
                      <a:pt x="17" y="33"/>
                    </a:cubicBezTo>
                    <a:cubicBezTo>
                      <a:pt x="13" y="34"/>
                      <a:pt x="11" y="34"/>
                      <a:pt x="13" y="36"/>
                    </a:cubicBezTo>
                    <a:cubicBezTo>
                      <a:pt x="15" y="38"/>
                      <a:pt x="19" y="37"/>
                      <a:pt x="23" y="36"/>
                    </a:cubicBezTo>
                    <a:cubicBezTo>
                      <a:pt x="27" y="35"/>
                      <a:pt x="33" y="40"/>
                      <a:pt x="37" y="41"/>
                    </a:cubicBezTo>
                    <a:cubicBezTo>
                      <a:pt x="42" y="43"/>
                      <a:pt x="50" y="41"/>
                      <a:pt x="51" y="38"/>
                    </a:cubicBezTo>
                    <a:cubicBezTo>
                      <a:pt x="52" y="36"/>
                      <a:pt x="59" y="37"/>
                      <a:pt x="61" y="35"/>
                    </a:cubicBezTo>
                    <a:cubicBezTo>
                      <a:pt x="64" y="33"/>
                      <a:pt x="68" y="31"/>
                      <a:pt x="72" y="3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3" name="Google Shape;1173;p42"/>
              <p:cNvSpPr/>
              <p:nvPr/>
            </p:nvSpPr>
            <p:spPr>
              <a:xfrm>
                <a:off x="4726487" y="2935451"/>
                <a:ext cx="85321" cy="92850"/>
              </a:xfrm>
              <a:custGeom>
                <a:avLst/>
                <a:gdLst/>
                <a:ahLst/>
                <a:cxnLst/>
                <a:rect l="l" t="t" r="r" b="b"/>
                <a:pathLst>
                  <a:path w="37" h="40" extrusionOk="0">
                    <a:moveTo>
                      <a:pt x="33" y="12"/>
                    </a:moveTo>
                    <a:cubicBezTo>
                      <a:pt x="32" y="12"/>
                      <a:pt x="31" y="11"/>
                      <a:pt x="30" y="10"/>
                    </a:cubicBezTo>
                    <a:cubicBezTo>
                      <a:pt x="27" y="6"/>
                      <a:pt x="26" y="9"/>
                      <a:pt x="26" y="11"/>
                    </a:cubicBezTo>
                    <a:cubicBezTo>
                      <a:pt x="25" y="14"/>
                      <a:pt x="22" y="11"/>
                      <a:pt x="21" y="10"/>
                    </a:cubicBezTo>
                    <a:cubicBezTo>
                      <a:pt x="19" y="10"/>
                      <a:pt x="21" y="7"/>
                      <a:pt x="22" y="6"/>
                    </a:cubicBezTo>
                    <a:cubicBezTo>
                      <a:pt x="23" y="5"/>
                      <a:pt x="24" y="3"/>
                      <a:pt x="25" y="1"/>
                    </a:cubicBezTo>
                    <a:cubicBezTo>
                      <a:pt x="24" y="1"/>
                      <a:pt x="24" y="1"/>
                      <a:pt x="24" y="1"/>
                    </a:cubicBezTo>
                    <a:cubicBezTo>
                      <a:pt x="20" y="0"/>
                      <a:pt x="16" y="0"/>
                      <a:pt x="16" y="3"/>
                    </a:cubicBezTo>
                    <a:cubicBezTo>
                      <a:pt x="15" y="6"/>
                      <a:pt x="19" y="5"/>
                      <a:pt x="19" y="6"/>
                    </a:cubicBezTo>
                    <a:cubicBezTo>
                      <a:pt x="19" y="8"/>
                      <a:pt x="16" y="8"/>
                      <a:pt x="13" y="10"/>
                    </a:cubicBezTo>
                    <a:cubicBezTo>
                      <a:pt x="10" y="12"/>
                      <a:pt x="7" y="8"/>
                      <a:pt x="4" y="10"/>
                    </a:cubicBezTo>
                    <a:cubicBezTo>
                      <a:pt x="1" y="11"/>
                      <a:pt x="7" y="13"/>
                      <a:pt x="5" y="16"/>
                    </a:cubicBezTo>
                    <a:cubicBezTo>
                      <a:pt x="3" y="19"/>
                      <a:pt x="5" y="19"/>
                      <a:pt x="9" y="22"/>
                    </a:cubicBezTo>
                    <a:cubicBezTo>
                      <a:pt x="12" y="24"/>
                      <a:pt x="7" y="25"/>
                      <a:pt x="7" y="28"/>
                    </a:cubicBezTo>
                    <a:cubicBezTo>
                      <a:pt x="7" y="32"/>
                      <a:pt x="2" y="31"/>
                      <a:pt x="1" y="34"/>
                    </a:cubicBezTo>
                    <a:cubicBezTo>
                      <a:pt x="0" y="36"/>
                      <a:pt x="5" y="40"/>
                      <a:pt x="9" y="40"/>
                    </a:cubicBezTo>
                    <a:cubicBezTo>
                      <a:pt x="12" y="40"/>
                      <a:pt x="19" y="38"/>
                      <a:pt x="23" y="34"/>
                    </a:cubicBezTo>
                    <a:cubicBezTo>
                      <a:pt x="27" y="31"/>
                      <a:pt x="29" y="34"/>
                      <a:pt x="33" y="32"/>
                    </a:cubicBezTo>
                    <a:cubicBezTo>
                      <a:pt x="37" y="30"/>
                      <a:pt x="35" y="17"/>
                      <a:pt x="33" y="14"/>
                    </a:cubicBezTo>
                    <a:cubicBezTo>
                      <a:pt x="33" y="13"/>
                      <a:pt x="33" y="13"/>
                      <a:pt x="33" y="1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4" name="Google Shape;1174;p42"/>
              <p:cNvSpPr/>
              <p:nvPr/>
            </p:nvSpPr>
            <p:spPr>
              <a:xfrm>
                <a:off x="4770402" y="2783629"/>
                <a:ext cx="186954" cy="286077"/>
              </a:xfrm>
              <a:custGeom>
                <a:avLst/>
                <a:gdLst/>
                <a:ahLst/>
                <a:cxnLst/>
                <a:rect l="l" t="t" r="r" b="b"/>
                <a:pathLst>
                  <a:path w="81" h="124" extrusionOk="0">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5" name="Google Shape;1175;p42"/>
              <p:cNvSpPr/>
              <p:nvPr/>
            </p:nvSpPr>
            <p:spPr>
              <a:xfrm>
                <a:off x="4770402" y="2783629"/>
                <a:ext cx="186954" cy="286077"/>
              </a:xfrm>
              <a:custGeom>
                <a:avLst/>
                <a:gdLst/>
                <a:ahLst/>
                <a:cxnLst/>
                <a:rect l="l" t="t" r="r" b="b"/>
                <a:pathLst>
                  <a:path w="81" h="124" extrusionOk="0">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6" name="Google Shape;1176;p42"/>
              <p:cNvSpPr/>
              <p:nvPr/>
            </p:nvSpPr>
            <p:spPr>
              <a:xfrm>
                <a:off x="5072791" y="2866441"/>
                <a:ext cx="87831" cy="82812"/>
              </a:xfrm>
              <a:custGeom>
                <a:avLst/>
                <a:gdLst/>
                <a:ahLst/>
                <a:cxnLst/>
                <a:rect l="l" t="t" r="r" b="b"/>
                <a:pathLst>
                  <a:path w="38" h="36" extrusionOk="0">
                    <a:moveTo>
                      <a:pt x="19" y="13"/>
                    </a:moveTo>
                    <a:cubicBezTo>
                      <a:pt x="18" y="13"/>
                      <a:pt x="18" y="9"/>
                      <a:pt x="19" y="8"/>
                    </a:cubicBezTo>
                    <a:cubicBezTo>
                      <a:pt x="20" y="6"/>
                      <a:pt x="21" y="2"/>
                      <a:pt x="20" y="1"/>
                    </a:cubicBezTo>
                    <a:cubicBezTo>
                      <a:pt x="19" y="0"/>
                      <a:pt x="14" y="1"/>
                      <a:pt x="14" y="4"/>
                    </a:cubicBezTo>
                    <a:cubicBezTo>
                      <a:pt x="14" y="7"/>
                      <a:pt x="10" y="6"/>
                      <a:pt x="9" y="6"/>
                    </a:cubicBezTo>
                    <a:cubicBezTo>
                      <a:pt x="8" y="7"/>
                      <a:pt x="11" y="9"/>
                      <a:pt x="10" y="10"/>
                    </a:cubicBezTo>
                    <a:cubicBezTo>
                      <a:pt x="8" y="11"/>
                      <a:pt x="8" y="8"/>
                      <a:pt x="5" y="8"/>
                    </a:cubicBezTo>
                    <a:cubicBezTo>
                      <a:pt x="3" y="7"/>
                      <a:pt x="2" y="11"/>
                      <a:pt x="1" y="13"/>
                    </a:cubicBezTo>
                    <a:cubicBezTo>
                      <a:pt x="0" y="15"/>
                      <a:pt x="1" y="20"/>
                      <a:pt x="1" y="23"/>
                    </a:cubicBezTo>
                    <a:cubicBezTo>
                      <a:pt x="1" y="25"/>
                      <a:pt x="5" y="27"/>
                      <a:pt x="4" y="30"/>
                    </a:cubicBezTo>
                    <a:cubicBezTo>
                      <a:pt x="4" y="31"/>
                      <a:pt x="4" y="32"/>
                      <a:pt x="5" y="33"/>
                    </a:cubicBezTo>
                    <a:cubicBezTo>
                      <a:pt x="8" y="33"/>
                      <a:pt x="11" y="33"/>
                      <a:pt x="13" y="34"/>
                    </a:cubicBezTo>
                    <a:cubicBezTo>
                      <a:pt x="13" y="34"/>
                      <a:pt x="14" y="34"/>
                      <a:pt x="16" y="34"/>
                    </a:cubicBezTo>
                    <a:cubicBezTo>
                      <a:pt x="15" y="32"/>
                      <a:pt x="12" y="31"/>
                      <a:pt x="12" y="30"/>
                    </a:cubicBezTo>
                    <a:cubicBezTo>
                      <a:pt x="13" y="28"/>
                      <a:pt x="15" y="29"/>
                      <a:pt x="17" y="30"/>
                    </a:cubicBezTo>
                    <a:cubicBezTo>
                      <a:pt x="18" y="32"/>
                      <a:pt x="22" y="32"/>
                      <a:pt x="22" y="30"/>
                    </a:cubicBezTo>
                    <a:cubicBezTo>
                      <a:pt x="22" y="29"/>
                      <a:pt x="22" y="24"/>
                      <a:pt x="19" y="25"/>
                    </a:cubicBezTo>
                    <a:cubicBezTo>
                      <a:pt x="17" y="26"/>
                      <a:pt x="17" y="26"/>
                      <a:pt x="16" y="25"/>
                    </a:cubicBezTo>
                    <a:cubicBezTo>
                      <a:pt x="15" y="24"/>
                      <a:pt x="17" y="22"/>
                      <a:pt x="18" y="20"/>
                    </a:cubicBezTo>
                    <a:cubicBezTo>
                      <a:pt x="19" y="18"/>
                      <a:pt x="23" y="19"/>
                      <a:pt x="23" y="17"/>
                    </a:cubicBezTo>
                    <a:cubicBezTo>
                      <a:pt x="24" y="15"/>
                      <a:pt x="20" y="14"/>
                      <a:pt x="19" y="13"/>
                    </a:cubicBezTo>
                    <a:close/>
                    <a:moveTo>
                      <a:pt x="37" y="20"/>
                    </a:moveTo>
                    <a:cubicBezTo>
                      <a:pt x="36" y="20"/>
                      <a:pt x="36" y="22"/>
                      <a:pt x="35" y="22"/>
                    </a:cubicBezTo>
                    <a:cubicBezTo>
                      <a:pt x="33" y="23"/>
                      <a:pt x="32" y="18"/>
                      <a:pt x="32" y="20"/>
                    </a:cubicBezTo>
                    <a:cubicBezTo>
                      <a:pt x="31" y="23"/>
                      <a:pt x="29" y="19"/>
                      <a:pt x="27" y="23"/>
                    </a:cubicBezTo>
                    <a:cubicBezTo>
                      <a:pt x="24" y="26"/>
                      <a:pt x="28" y="29"/>
                      <a:pt x="30" y="30"/>
                    </a:cubicBezTo>
                    <a:cubicBezTo>
                      <a:pt x="31" y="31"/>
                      <a:pt x="30" y="33"/>
                      <a:pt x="27" y="32"/>
                    </a:cubicBezTo>
                    <a:cubicBezTo>
                      <a:pt x="25" y="32"/>
                      <a:pt x="27" y="35"/>
                      <a:pt x="30" y="36"/>
                    </a:cubicBezTo>
                    <a:cubicBezTo>
                      <a:pt x="32" y="36"/>
                      <a:pt x="36" y="31"/>
                      <a:pt x="35" y="29"/>
                    </a:cubicBezTo>
                    <a:cubicBezTo>
                      <a:pt x="35" y="28"/>
                      <a:pt x="38" y="21"/>
                      <a:pt x="37" y="2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7" name="Google Shape;1177;p42"/>
              <p:cNvSpPr/>
              <p:nvPr/>
            </p:nvSpPr>
            <p:spPr>
              <a:xfrm>
                <a:off x="5133018" y="2525155"/>
                <a:ext cx="229615" cy="406531"/>
              </a:xfrm>
              <a:custGeom>
                <a:avLst/>
                <a:gdLst/>
                <a:ahLst/>
                <a:cxnLst/>
                <a:rect l="l" t="t" r="r" b="b"/>
                <a:pathLst>
                  <a:path w="100" h="176" extrusionOk="0">
                    <a:moveTo>
                      <a:pt x="99" y="42"/>
                    </a:moveTo>
                    <a:cubicBezTo>
                      <a:pt x="98" y="41"/>
                      <a:pt x="96" y="38"/>
                      <a:pt x="98" y="38"/>
                    </a:cubicBezTo>
                    <a:cubicBezTo>
                      <a:pt x="100" y="38"/>
                      <a:pt x="100" y="32"/>
                      <a:pt x="98" y="31"/>
                    </a:cubicBezTo>
                    <a:cubicBezTo>
                      <a:pt x="96" y="30"/>
                      <a:pt x="98" y="25"/>
                      <a:pt x="96" y="24"/>
                    </a:cubicBezTo>
                    <a:cubicBezTo>
                      <a:pt x="94" y="23"/>
                      <a:pt x="95" y="19"/>
                      <a:pt x="96" y="16"/>
                    </a:cubicBezTo>
                    <a:cubicBezTo>
                      <a:pt x="96" y="13"/>
                      <a:pt x="89" y="11"/>
                      <a:pt x="84" y="9"/>
                    </a:cubicBezTo>
                    <a:cubicBezTo>
                      <a:pt x="80" y="7"/>
                      <a:pt x="78" y="4"/>
                      <a:pt x="75" y="2"/>
                    </a:cubicBezTo>
                    <a:cubicBezTo>
                      <a:pt x="71" y="0"/>
                      <a:pt x="70" y="5"/>
                      <a:pt x="70" y="8"/>
                    </a:cubicBezTo>
                    <a:cubicBezTo>
                      <a:pt x="70" y="11"/>
                      <a:pt x="67" y="12"/>
                      <a:pt x="65" y="10"/>
                    </a:cubicBezTo>
                    <a:cubicBezTo>
                      <a:pt x="63" y="8"/>
                      <a:pt x="60" y="10"/>
                      <a:pt x="56" y="8"/>
                    </a:cubicBezTo>
                    <a:cubicBezTo>
                      <a:pt x="53" y="7"/>
                      <a:pt x="55" y="12"/>
                      <a:pt x="55" y="14"/>
                    </a:cubicBezTo>
                    <a:cubicBezTo>
                      <a:pt x="55" y="16"/>
                      <a:pt x="51" y="16"/>
                      <a:pt x="48" y="16"/>
                    </a:cubicBezTo>
                    <a:cubicBezTo>
                      <a:pt x="46" y="16"/>
                      <a:pt x="42" y="18"/>
                      <a:pt x="42" y="21"/>
                    </a:cubicBezTo>
                    <a:cubicBezTo>
                      <a:pt x="42" y="24"/>
                      <a:pt x="39" y="25"/>
                      <a:pt x="40" y="27"/>
                    </a:cubicBezTo>
                    <a:cubicBezTo>
                      <a:pt x="41" y="28"/>
                      <a:pt x="40" y="30"/>
                      <a:pt x="38" y="31"/>
                    </a:cubicBezTo>
                    <a:cubicBezTo>
                      <a:pt x="37" y="32"/>
                      <a:pt x="35" y="36"/>
                      <a:pt x="34" y="37"/>
                    </a:cubicBezTo>
                    <a:cubicBezTo>
                      <a:pt x="33" y="38"/>
                      <a:pt x="35" y="40"/>
                      <a:pt x="32" y="42"/>
                    </a:cubicBezTo>
                    <a:cubicBezTo>
                      <a:pt x="30" y="43"/>
                      <a:pt x="27" y="42"/>
                      <a:pt x="26" y="43"/>
                    </a:cubicBezTo>
                    <a:cubicBezTo>
                      <a:pt x="25" y="44"/>
                      <a:pt x="26" y="47"/>
                      <a:pt x="26" y="50"/>
                    </a:cubicBezTo>
                    <a:cubicBezTo>
                      <a:pt x="26" y="54"/>
                      <a:pt x="23" y="58"/>
                      <a:pt x="21" y="61"/>
                    </a:cubicBezTo>
                    <a:cubicBezTo>
                      <a:pt x="18" y="64"/>
                      <a:pt x="21" y="65"/>
                      <a:pt x="22" y="65"/>
                    </a:cubicBezTo>
                    <a:cubicBezTo>
                      <a:pt x="24" y="65"/>
                      <a:pt x="24" y="67"/>
                      <a:pt x="22" y="70"/>
                    </a:cubicBezTo>
                    <a:cubicBezTo>
                      <a:pt x="21" y="72"/>
                      <a:pt x="19" y="70"/>
                      <a:pt x="17" y="70"/>
                    </a:cubicBezTo>
                    <a:cubicBezTo>
                      <a:pt x="16" y="70"/>
                      <a:pt x="11" y="71"/>
                      <a:pt x="9" y="75"/>
                    </a:cubicBezTo>
                    <a:cubicBezTo>
                      <a:pt x="7" y="79"/>
                      <a:pt x="8" y="81"/>
                      <a:pt x="8" y="83"/>
                    </a:cubicBezTo>
                    <a:cubicBezTo>
                      <a:pt x="9" y="85"/>
                      <a:pt x="6" y="87"/>
                      <a:pt x="8" y="91"/>
                    </a:cubicBezTo>
                    <a:cubicBezTo>
                      <a:pt x="10" y="95"/>
                      <a:pt x="8" y="96"/>
                      <a:pt x="8" y="99"/>
                    </a:cubicBezTo>
                    <a:cubicBezTo>
                      <a:pt x="8" y="102"/>
                      <a:pt x="13" y="102"/>
                      <a:pt x="13" y="105"/>
                    </a:cubicBezTo>
                    <a:cubicBezTo>
                      <a:pt x="14" y="108"/>
                      <a:pt x="12" y="109"/>
                      <a:pt x="10" y="109"/>
                    </a:cubicBezTo>
                    <a:cubicBezTo>
                      <a:pt x="9" y="109"/>
                      <a:pt x="9" y="112"/>
                      <a:pt x="11" y="113"/>
                    </a:cubicBezTo>
                    <a:cubicBezTo>
                      <a:pt x="12" y="113"/>
                      <a:pt x="12" y="119"/>
                      <a:pt x="11" y="120"/>
                    </a:cubicBezTo>
                    <a:cubicBezTo>
                      <a:pt x="10" y="122"/>
                      <a:pt x="5" y="120"/>
                      <a:pt x="6" y="122"/>
                    </a:cubicBezTo>
                    <a:cubicBezTo>
                      <a:pt x="6" y="124"/>
                      <a:pt x="5" y="127"/>
                      <a:pt x="5" y="129"/>
                    </a:cubicBezTo>
                    <a:cubicBezTo>
                      <a:pt x="5" y="130"/>
                      <a:pt x="4" y="135"/>
                      <a:pt x="3" y="134"/>
                    </a:cubicBezTo>
                    <a:cubicBezTo>
                      <a:pt x="2" y="134"/>
                      <a:pt x="1" y="134"/>
                      <a:pt x="0" y="134"/>
                    </a:cubicBezTo>
                    <a:cubicBezTo>
                      <a:pt x="0" y="134"/>
                      <a:pt x="0" y="134"/>
                      <a:pt x="0" y="134"/>
                    </a:cubicBezTo>
                    <a:cubicBezTo>
                      <a:pt x="0" y="137"/>
                      <a:pt x="1" y="140"/>
                      <a:pt x="4" y="143"/>
                    </a:cubicBezTo>
                    <a:cubicBezTo>
                      <a:pt x="6" y="145"/>
                      <a:pt x="4" y="148"/>
                      <a:pt x="6" y="151"/>
                    </a:cubicBezTo>
                    <a:cubicBezTo>
                      <a:pt x="9" y="154"/>
                      <a:pt x="8" y="156"/>
                      <a:pt x="11" y="158"/>
                    </a:cubicBezTo>
                    <a:cubicBezTo>
                      <a:pt x="13" y="160"/>
                      <a:pt x="13" y="161"/>
                      <a:pt x="12" y="164"/>
                    </a:cubicBezTo>
                    <a:cubicBezTo>
                      <a:pt x="11" y="167"/>
                      <a:pt x="14" y="166"/>
                      <a:pt x="14" y="168"/>
                    </a:cubicBezTo>
                    <a:cubicBezTo>
                      <a:pt x="15" y="170"/>
                      <a:pt x="14" y="173"/>
                      <a:pt x="15" y="175"/>
                    </a:cubicBezTo>
                    <a:cubicBezTo>
                      <a:pt x="15" y="176"/>
                      <a:pt x="17" y="175"/>
                      <a:pt x="21" y="175"/>
                    </a:cubicBezTo>
                    <a:cubicBezTo>
                      <a:pt x="25" y="174"/>
                      <a:pt x="24" y="172"/>
                      <a:pt x="24" y="170"/>
                    </a:cubicBezTo>
                    <a:cubicBezTo>
                      <a:pt x="24" y="168"/>
                      <a:pt x="26" y="169"/>
                      <a:pt x="26" y="167"/>
                    </a:cubicBezTo>
                    <a:cubicBezTo>
                      <a:pt x="27" y="166"/>
                      <a:pt x="30" y="165"/>
                      <a:pt x="33" y="167"/>
                    </a:cubicBezTo>
                    <a:cubicBezTo>
                      <a:pt x="36" y="168"/>
                      <a:pt x="37" y="166"/>
                      <a:pt x="38" y="163"/>
                    </a:cubicBezTo>
                    <a:cubicBezTo>
                      <a:pt x="38" y="160"/>
                      <a:pt x="40" y="163"/>
                      <a:pt x="41" y="164"/>
                    </a:cubicBezTo>
                    <a:cubicBezTo>
                      <a:pt x="41" y="165"/>
                      <a:pt x="44" y="160"/>
                      <a:pt x="45" y="156"/>
                    </a:cubicBezTo>
                    <a:cubicBezTo>
                      <a:pt x="46" y="153"/>
                      <a:pt x="45" y="154"/>
                      <a:pt x="42" y="157"/>
                    </a:cubicBezTo>
                    <a:cubicBezTo>
                      <a:pt x="39" y="160"/>
                      <a:pt x="41" y="154"/>
                      <a:pt x="42" y="151"/>
                    </a:cubicBezTo>
                    <a:cubicBezTo>
                      <a:pt x="43" y="149"/>
                      <a:pt x="43" y="142"/>
                      <a:pt x="43" y="140"/>
                    </a:cubicBezTo>
                    <a:cubicBezTo>
                      <a:pt x="44" y="138"/>
                      <a:pt x="44" y="136"/>
                      <a:pt x="48" y="135"/>
                    </a:cubicBezTo>
                    <a:cubicBezTo>
                      <a:pt x="51" y="134"/>
                      <a:pt x="56" y="130"/>
                      <a:pt x="55" y="128"/>
                    </a:cubicBezTo>
                    <a:cubicBezTo>
                      <a:pt x="54" y="127"/>
                      <a:pt x="60" y="124"/>
                      <a:pt x="60" y="122"/>
                    </a:cubicBezTo>
                    <a:cubicBezTo>
                      <a:pt x="60" y="120"/>
                      <a:pt x="54" y="114"/>
                      <a:pt x="52" y="113"/>
                    </a:cubicBezTo>
                    <a:cubicBezTo>
                      <a:pt x="50" y="112"/>
                      <a:pt x="46" y="113"/>
                      <a:pt x="47" y="112"/>
                    </a:cubicBezTo>
                    <a:cubicBezTo>
                      <a:pt x="47" y="110"/>
                      <a:pt x="46" y="105"/>
                      <a:pt x="46" y="103"/>
                    </a:cubicBezTo>
                    <a:cubicBezTo>
                      <a:pt x="45" y="100"/>
                      <a:pt x="49" y="97"/>
                      <a:pt x="49" y="95"/>
                    </a:cubicBezTo>
                    <a:cubicBezTo>
                      <a:pt x="49" y="92"/>
                      <a:pt x="48" y="90"/>
                      <a:pt x="51" y="89"/>
                    </a:cubicBezTo>
                    <a:cubicBezTo>
                      <a:pt x="53" y="88"/>
                      <a:pt x="52" y="86"/>
                      <a:pt x="55" y="85"/>
                    </a:cubicBezTo>
                    <a:cubicBezTo>
                      <a:pt x="58" y="84"/>
                      <a:pt x="57" y="80"/>
                      <a:pt x="60" y="79"/>
                    </a:cubicBezTo>
                    <a:cubicBezTo>
                      <a:pt x="63" y="77"/>
                      <a:pt x="64" y="76"/>
                      <a:pt x="68" y="74"/>
                    </a:cubicBezTo>
                    <a:cubicBezTo>
                      <a:pt x="72" y="72"/>
                      <a:pt x="79" y="68"/>
                      <a:pt x="80" y="65"/>
                    </a:cubicBezTo>
                    <a:cubicBezTo>
                      <a:pt x="81" y="63"/>
                      <a:pt x="76" y="60"/>
                      <a:pt x="79" y="57"/>
                    </a:cubicBezTo>
                    <a:cubicBezTo>
                      <a:pt x="83" y="55"/>
                      <a:pt x="80" y="52"/>
                      <a:pt x="82" y="51"/>
                    </a:cubicBezTo>
                    <a:cubicBezTo>
                      <a:pt x="85" y="50"/>
                      <a:pt x="86" y="49"/>
                      <a:pt x="88" y="47"/>
                    </a:cubicBezTo>
                    <a:cubicBezTo>
                      <a:pt x="89" y="45"/>
                      <a:pt x="92" y="46"/>
                      <a:pt x="96" y="46"/>
                    </a:cubicBezTo>
                    <a:cubicBezTo>
                      <a:pt x="98" y="46"/>
                      <a:pt x="99" y="46"/>
                      <a:pt x="100" y="46"/>
                    </a:cubicBezTo>
                    <a:cubicBezTo>
                      <a:pt x="100" y="44"/>
                      <a:pt x="100" y="43"/>
                      <a:pt x="99" y="42"/>
                    </a:cubicBezTo>
                    <a:close/>
                    <a:moveTo>
                      <a:pt x="59" y="147"/>
                    </a:moveTo>
                    <a:cubicBezTo>
                      <a:pt x="55" y="147"/>
                      <a:pt x="52" y="156"/>
                      <a:pt x="54" y="157"/>
                    </a:cubicBezTo>
                    <a:cubicBezTo>
                      <a:pt x="55" y="158"/>
                      <a:pt x="64" y="146"/>
                      <a:pt x="59" y="14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8" name="Google Shape;1178;p42"/>
              <p:cNvSpPr/>
              <p:nvPr/>
            </p:nvSpPr>
            <p:spPr>
              <a:xfrm>
                <a:off x="5323736" y="2813742"/>
                <a:ext cx="115435" cy="55208"/>
              </a:xfrm>
              <a:custGeom>
                <a:avLst/>
                <a:gdLst/>
                <a:ahLst/>
                <a:cxnLst/>
                <a:rect l="l" t="t" r="r" b="b"/>
                <a:pathLst>
                  <a:path w="50" h="24" extrusionOk="0">
                    <a:moveTo>
                      <a:pt x="47" y="6"/>
                    </a:moveTo>
                    <a:cubicBezTo>
                      <a:pt x="48" y="4"/>
                      <a:pt x="50" y="4"/>
                      <a:pt x="48" y="1"/>
                    </a:cubicBezTo>
                    <a:cubicBezTo>
                      <a:pt x="48" y="1"/>
                      <a:pt x="47" y="2"/>
                      <a:pt x="46" y="2"/>
                    </a:cubicBezTo>
                    <a:cubicBezTo>
                      <a:pt x="43" y="3"/>
                      <a:pt x="35" y="0"/>
                      <a:pt x="31" y="0"/>
                    </a:cubicBezTo>
                    <a:cubicBezTo>
                      <a:pt x="27" y="1"/>
                      <a:pt x="18" y="1"/>
                      <a:pt x="16" y="3"/>
                    </a:cubicBezTo>
                    <a:cubicBezTo>
                      <a:pt x="14" y="6"/>
                      <a:pt x="9" y="6"/>
                      <a:pt x="11" y="8"/>
                    </a:cubicBezTo>
                    <a:cubicBezTo>
                      <a:pt x="14" y="10"/>
                      <a:pt x="11" y="11"/>
                      <a:pt x="13" y="13"/>
                    </a:cubicBezTo>
                    <a:cubicBezTo>
                      <a:pt x="15" y="15"/>
                      <a:pt x="16" y="16"/>
                      <a:pt x="18" y="16"/>
                    </a:cubicBezTo>
                    <a:cubicBezTo>
                      <a:pt x="20" y="15"/>
                      <a:pt x="22" y="17"/>
                      <a:pt x="19" y="19"/>
                    </a:cubicBezTo>
                    <a:cubicBezTo>
                      <a:pt x="19" y="19"/>
                      <a:pt x="19" y="19"/>
                      <a:pt x="19" y="19"/>
                    </a:cubicBezTo>
                    <a:cubicBezTo>
                      <a:pt x="23" y="19"/>
                      <a:pt x="27" y="19"/>
                      <a:pt x="28" y="19"/>
                    </a:cubicBezTo>
                    <a:cubicBezTo>
                      <a:pt x="29" y="20"/>
                      <a:pt x="35" y="24"/>
                      <a:pt x="36" y="24"/>
                    </a:cubicBezTo>
                    <a:cubicBezTo>
                      <a:pt x="37" y="24"/>
                      <a:pt x="41" y="24"/>
                      <a:pt x="44" y="24"/>
                    </a:cubicBezTo>
                    <a:cubicBezTo>
                      <a:pt x="43" y="23"/>
                      <a:pt x="43" y="23"/>
                      <a:pt x="44" y="22"/>
                    </a:cubicBezTo>
                    <a:cubicBezTo>
                      <a:pt x="45" y="21"/>
                      <a:pt x="47" y="21"/>
                      <a:pt x="46" y="19"/>
                    </a:cubicBezTo>
                    <a:cubicBezTo>
                      <a:pt x="45" y="18"/>
                      <a:pt x="45" y="17"/>
                      <a:pt x="44" y="15"/>
                    </a:cubicBezTo>
                    <a:cubicBezTo>
                      <a:pt x="44" y="13"/>
                      <a:pt x="44" y="12"/>
                      <a:pt x="44" y="11"/>
                    </a:cubicBezTo>
                    <a:cubicBezTo>
                      <a:pt x="44" y="9"/>
                      <a:pt x="45" y="9"/>
                      <a:pt x="47" y="6"/>
                    </a:cubicBezTo>
                    <a:close/>
                    <a:moveTo>
                      <a:pt x="4" y="12"/>
                    </a:moveTo>
                    <a:cubicBezTo>
                      <a:pt x="0" y="13"/>
                      <a:pt x="0" y="19"/>
                      <a:pt x="1" y="19"/>
                    </a:cubicBezTo>
                    <a:cubicBezTo>
                      <a:pt x="3" y="19"/>
                      <a:pt x="8" y="15"/>
                      <a:pt x="10" y="14"/>
                    </a:cubicBezTo>
                    <a:cubicBezTo>
                      <a:pt x="11" y="12"/>
                      <a:pt x="9" y="11"/>
                      <a:pt x="4" y="12"/>
                    </a:cubicBezTo>
                    <a:close/>
                    <a:moveTo>
                      <a:pt x="8" y="9"/>
                    </a:moveTo>
                    <a:cubicBezTo>
                      <a:pt x="9" y="7"/>
                      <a:pt x="1" y="8"/>
                      <a:pt x="3" y="9"/>
                    </a:cubicBezTo>
                    <a:cubicBezTo>
                      <a:pt x="4" y="11"/>
                      <a:pt x="7" y="11"/>
                      <a:pt x="8" y="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79" name="Google Shape;1179;p42"/>
              <p:cNvSpPr/>
              <p:nvPr/>
            </p:nvSpPr>
            <p:spPr>
              <a:xfrm>
                <a:off x="5538294" y="3994439"/>
                <a:ext cx="148058" cy="181935"/>
              </a:xfrm>
              <a:custGeom>
                <a:avLst/>
                <a:gdLst/>
                <a:ahLst/>
                <a:cxnLst/>
                <a:rect l="l" t="t" r="r" b="b"/>
                <a:pathLst>
                  <a:path w="64" h="79" extrusionOk="0">
                    <a:moveTo>
                      <a:pt x="57" y="18"/>
                    </a:moveTo>
                    <a:cubicBezTo>
                      <a:pt x="61" y="12"/>
                      <a:pt x="61" y="12"/>
                      <a:pt x="61" y="12"/>
                    </a:cubicBezTo>
                    <a:cubicBezTo>
                      <a:pt x="64" y="7"/>
                      <a:pt x="64" y="7"/>
                      <a:pt x="64" y="7"/>
                    </a:cubicBezTo>
                    <a:cubicBezTo>
                      <a:pt x="63" y="7"/>
                      <a:pt x="61" y="8"/>
                      <a:pt x="60" y="8"/>
                    </a:cubicBezTo>
                    <a:cubicBezTo>
                      <a:pt x="59" y="9"/>
                      <a:pt x="57" y="8"/>
                      <a:pt x="56" y="6"/>
                    </a:cubicBezTo>
                    <a:cubicBezTo>
                      <a:pt x="56" y="5"/>
                      <a:pt x="52" y="6"/>
                      <a:pt x="50" y="8"/>
                    </a:cubicBezTo>
                    <a:cubicBezTo>
                      <a:pt x="47" y="9"/>
                      <a:pt x="45" y="13"/>
                      <a:pt x="44" y="12"/>
                    </a:cubicBezTo>
                    <a:cubicBezTo>
                      <a:pt x="43" y="11"/>
                      <a:pt x="37" y="10"/>
                      <a:pt x="35" y="10"/>
                    </a:cubicBezTo>
                    <a:cubicBezTo>
                      <a:pt x="33" y="10"/>
                      <a:pt x="27" y="7"/>
                      <a:pt x="26" y="5"/>
                    </a:cubicBezTo>
                    <a:cubicBezTo>
                      <a:pt x="24" y="3"/>
                      <a:pt x="19" y="4"/>
                      <a:pt x="17" y="3"/>
                    </a:cubicBezTo>
                    <a:cubicBezTo>
                      <a:pt x="16" y="3"/>
                      <a:pt x="14" y="2"/>
                      <a:pt x="13" y="1"/>
                    </a:cubicBezTo>
                    <a:cubicBezTo>
                      <a:pt x="12" y="0"/>
                      <a:pt x="10" y="0"/>
                      <a:pt x="8" y="1"/>
                    </a:cubicBezTo>
                    <a:cubicBezTo>
                      <a:pt x="6" y="1"/>
                      <a:pt x="2" y="3"/>
                      <a:pt x="2" y="5"/>
                    </a:cubicBezTo>
                    <a:cubicBezTo>
                      <a:pt x="1" y="5"/>
                      <a:pt x="1" y="6"/>
                      <a:pt x="1" y="6"/>
                    </a:cubicBezTo>
                    <a:cubicBezTo>
                      <a:pt x="4" y="10"/>
                      <a:pt x="4" y="10"/>
                      <a:pt x="4" y="10"/>
                    </a:cubicBezTo>
                    <a:cubicBezTo>
                      <a:pt x="5" y="15"/>
                      <a:pt x="5" y="15"/>
                      <a:pt x="5" y="15"/>
                    </a:cubicBezTo>
                    <a:cubicBezTo>
                      <a:pt x="8" y="18"/>
                      <a:pt x="8" y="18"/>
                      <a:pt x="8" y="18"/>
                    </a:cubicBezTo>
                    <a:cubicBezTo>
                      <a:pt x="8" y="18"/>
                      <a:pt x="8" y="21"/>
                      <a:pt x="8" y="25"/>
                    </a:cubicBezTo>
                    <a:cubicBezTo>
                      <a:pt x="7" y="28"/>
                      <a:pt x="5" y="32"/>
                      <a:pt x="3" y="34"/>
                    </a:cubicBezTo>
                    <a:cubicBezTo>
                      <a:pt x="2" y="35"/>
                      <a:pt x="1" y="37"/>
                      <a:pt x="0" y="39"/>
                    </a:cubicBezTo>
                    <a:cubicBezTo>
                      <a:pt x="3" y="40"/>
                      <a:pt x="6" y="41"/>
                      <a:pt x="5" y="42"/>
                    </a:cubicBezTo>
                    <a:cubicBezTo>
                      <a:pt x="5" y="44"/>
                      <a:pt x="0" y="43"/>
                      <a:pt x="0" y="47"/>
                    </a:cubicBezTo>
                    <a:cubicBezTo>
                      <a:pt x="0" y="48"/>
                      <a:pt x="0" y="48"/>
                      <a:pt x="0" y="48"/>
                    </a:cubicBezTo>
                    <a:cubicBezTo>
                      <a:pt x="30" y="64"/>
                      <a:pt x="30" y="64"/>
                      <a:pt x="30" y="64"/>
                    </a:cubicBezTo>
                    <a:cubicBezTo>
                      <a:pt x="30" y="69"/>
                      <a:pt x="30" y="69"/>
                      <a:pt x="30" y="69"/>
                    </a:cubicBezTo>
                    <a:cubicBezTo>
                      <a:pt x="30" y="69"/>
                      <a:pt x="37" y="74"/>
                      <a:pt x="43" y="79"/>
                    </a:cubicBezTo>
                    <a:cubicBezTo>
                      <a:pt x="46" y="71"/>
                      <a:pt x="50" y="63"/>
                      <a:pt x="51" y="61"/>
                    </a:cubicBezTo>
                    <a:cubicBezTo>
                      <a:pt x="53" y="59"/>
                      <a:pt x="55" y="59"/>
                      <a:pt x="56" y="57"/>
                    </a:cubicBezTo>
                    <a:cubicBezTo>
                      <a:pt x="58" y="55"/>
                      <a:pt x="58" y="58"/>
                      <a:pt x="61" y="54"/>
                    </a:cubicBezTo>
                    <a:cubicBezTo>
                      <a:pt x="61" y="54"/>
                      <a:pt x="61" y="54"/>
                      <a:pt x="61" y="53"/>
                    </a:cubicBezTo>
                    <a:cubicBezTo>
                      <a:pt x="57" y="47"/>
                      <a:pt x="57" y="47"/>
                      <a:pt x="57" y="47"/>
                    </a:cubicBezTo>
                    <a:lnTo>
                      <a:pt x="57" y="18"/>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0" name="Google Shape;1180;p42"/>
              <p:cNvSpPr/>
              <p:nvPr/>
            </p:nvSpPr>
            <p:spPr>
              <a:xfrm>
                <a:off x="5455482" y="4008241"/>
                <a:ext cx="101633" cy="105397"/>
              </a:xfrm>
              <a:custGeom>
                <a:avLst/>
                <a:gdLst/>
                <a:ahLst/>
                <a:cxnLst/>
                <a:rect l="l" t="t" r="r" b="b"/>
                <a:pathLst>
                  <a:path w="44" h="46" extrusionOk="0">
                    <a:moveTo>
                      <a:pt x="41" y="9"/>
                    </a:moveTo>
                    <a:cubicBezTo>
                      <a:pt x="40" y="4"/>
                      <a:pt x="40" y="4"/>
                      <a:pt x="40" y="4"/>
                    </a:cubicBezTo>
                    <a:cubicBezTo>
                      <a:pt x="37" y="0"/>
                      <a:pt x="37" y="0"/>
                      <a:pt x="37" y="0"/>
                    </a:cubicBezTo>
                    <a:cubicBezTo>
                      <a:pt x="35" y="1"/>
                      <a:pt x="34" y="2"/>
                      <a:pt x="34" y="3"/>
                    </a:cubicBezTo>
                    <a:cubicBezTo>
                      <a:pt x="34" y="4"/>
                      <a:pt x="30" y="4"/>
                      <a:pt x="29" y="3"/>
                    </a:cubicBezTo>
                    <a:cubicBezTo>
                      <a:pt x="27" y="2"/>
                      <a:pt x="24" y="4"/>
                      <a:pt x="23" y="5"/>
                    </a:cubicBezTo>
                    <a:cubicBezTo>
                      <a:pt x="22" y="6"/>
                      <a:pt x="20" y="3"/>
                      <a:pt x="18" y="3"/>
                    </a:cubicBezTo>
                    <a:cubicBezTo>
                      <a:pt x="16" y="3"/>
                      <a:pt x="12" y="5"/>
                      <a:pt x="12" y="5"/>
                    </a:cubicBezTo>
                    <a:cubicBezTo>
                      <a:pt x="12" y="5"/>
                      <a:pt x="11" y="10"/>
                      <a:pt x="11" y="12"/>
                    </a:cubicBezTo>
                    <a:cubicBezTo>
                      <a:pt x="11" y="14"/>
                      <a:pt x="14" y="14"/>
                      <a:pt x="14" y="16"/>
                    </a:cubicBezTo>
                    <a:cubicBezTo>
                      <a:pt x="14" y="18"/>
                      <a:pt x="12" y="19"/>
                      <a:pt x="11" y="20"/>
                    </a:cubicBezTo>
                    <a:cubicBezTo>
                      <a:pt x="11" y="21"/>
                      <a:pt x="10" y="22"/>
                      <a:pt x="8" y="22"/>
                    </a:cubicBezTo>
                    <a:cubicBezTo>
                      <a:pt x="6" y="23"/>
                      <a:pt x="6" y="26"/>
                      <a:pt x="5" y="27"/>
                    </a:cubicBezTo>
                    <a:cubicBezTo>
                      <a:pt x="4" y="28"/>
                      <a:pt x="4" y="31"/>
                      <a:pt x="3" y="33"/>
                    </a:cubicBezTo>
                    <a:cubicBezTo>
                      <a:pt x="2" y="35"/>
                      <a:pt x="2" y="37"/>
                      <a:pt x="2" y="40"/>
                    </a:cubicBezTo>
                    <a:cubicBezTo>
                      <a:pt x="2" y="41"/>
                      <a:pt x="1" y="44"/>
                      <a:pt x="0" y="45"/>
                    </a:cubicBezTo>
                    <a:cubicBezTo>
                      <a:pt x="3" y="46"/>
                      <a:pt x="3" y="45"/>
                      <a:pt x="4" y="45"/>
                    </a:cubicBezTo>
                    <a:cubicBezTo>
                      <a:pt x="6" y="44"/>
                      <a:pt x="13" y="42"/>
                      <a:pt x="13" y="42"/>
                    </a:cubicBezTo>
                    <a:cubicBezTo>
                      <a:pt x="19" y="42"/>
                      <a:pt x="19" y="42"/>
                      <a:pt x="19" y="42"/>
                    </a:cubicBezTo>
                    <a:cubicBezTo>
                      <a:pt x="21" y="37"/>
                      <a:pt x="23" y="34"/>
                      <a:pt x="25" y="33"/>
                    </a:cubicBezTo>
                    <a:cubicBezTo>
                      <a:pt x="29" y="32"/>
                      <a:pt x="33" y="32"/>
                      <a:pt x="36" y="33"/>
                    </a:cubicBezTo>
                    <a:cubicBezTo>
                      <a:pt x="37" y="31"/>
                      <a:pt x="38" y="29"/>
                      <a:pt x="39" y="28"/>
                    </a:cubicBezTo>
                    <a:cubicBezTo>
                      <a:pt x="41" y="26"/>
                      <a:pt x="43" y="22"/>
                      <a:pt x="44" y="19"/>
                    </a:cubicBezTo>
                    <a:cubicBezTo>
                      <a:pt x="44" y="15"/>
                      <a:pt x="44" y="12"/>
                      <a:pt x="44" y="12"/>
                    </a:cubicBezTo>
                    <a:lnTo>
                      <a:pt x="41" y="9"/>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1" name="Google Shape;1181;p42"/>
              <p:cNvSpPr/>
              <p:nvPr/>
            </p:nvSpPr>
            <p:spPr>
              <a:xfrm>
                <a:off x="5956118" y="3173848"/>
                <a:ext cx="326229" cy="190718"/>
              </a:xfrm>
              <a:custGeom>
                <a:avLst/>
                <a:gdLst/>
                <a:ahLst/>
                <a:cxnLst/>
                <a:rect l="l" t="t" r="r" b="b"/>
                <a:pathLst>
                  <a:path w="142" h="83" extrusionOk="0">
                    <a:moveTo>
                      <a:pt x="138" y="46"/>
                    </a:moveTo>
                    <a:cubicBezTo>
                      <a:pt x="135" y="43"/>
                      <a:pt x="128" y="39"/>
                      <a:pt x="127" y="41"/>
                    </a:cubicBezTo>
                    <a:cubicBezTo>
                      <a:pt x="127" y="43"/>
                      <a:pt x="123" y="43"/>
                      <a:pt x="121" y="41"/>
                    </a:cubicBezTo>
                    <a:cubicBezTo>
                      <a:pt x="119" y="40"/>
                      <a:pt x="118" y="37"/>
                      <a:pt x="113" y="39"/>
                    </a:cubicBezTo>
                    <a:cubicBezTo>
                      <a:pt x="109" y="41"/>
                      <a:pt x="105" y="44"/>
                      <a:pt x="105" y="46"/>
                    </a:cubicBezTo>
                    <a:cubicBezTo>
                      <a:pt x="105" y="47"/>
                      <a:pt x="102" y="49"/>
                      <a:pt x="101" y="47"/>
                    </a:cubicBezTo>
                    <a:cubicBezTo>
                      <a:pt x="101" y="44"/>
                      <a:pt x="97" y="43"/>
                      <a:pt x="95" y="43"/>
                    </a:cubicBezTo>
                    <a:cubicBezTo>
                      <a:pt x="92" y="42"/>
                      <a:pt x="88" y="43"/>
                      <a:pt x="88" y="41"/>
                    </a:cubicBezTo>
                    <a:cubicBezTo>
                      <a:pt x="87" y="38"/>
                      <a:pt x="84" y="35"/>
                      <a:pt x="83" y="33"/>
                    </a:cubicBezTo>
                    <a:cubicBezTo>
                      <a:pt x="83" y="30"/>
                      <a:pt x="84" y="26"/>
                      <a:pt x="81" y="25"/>
                    </a:cubicBezTo>
                    <a:cubicBezTo>
                      <a:pt x="79" y="24"/>
                      <a:pt x="77" y="20"/>
                      <a:pt x="75" y="20"/>
                    </a:cubicBezTo>
                    <a:cubicBezTo>
                      <a:pt x="73" y="20"/>
                      <a:pt x="60" y="20"/>
                      <a:pt x="59" y="20"/>
                    </a:cubicBezTo>
                    <a:cubicBezTo>
                      <a:pt x="57" y="19"/>
                      <a:pt x="49" y="22"/>
                      <a:pt x="48" y="20"/>
                    </a:cubicBezTo>
                    <a:cubicBezTo>
                      <a:pt x="48" y="19"/>
                      <a:pt x="42" y="13"/>
                      <a:pt x="39" y="10"/>
                    </a:cubicBezTo>
                    <a:cubicBezTo>
                      <a:pt x="39" y="11"/>
                      <a:pt x="38" y="12"/>
                      <a:pt x="37" y="13"/>
                    </a:cubicBezTo>
                    <a:cubicBezTo>
                      <a:pt x="31" y="18"/>
                      <a:pt x="25" y="17"/>
                      <a:pt x="27" y="12"/>
                    </a:cubicBezTo>
                    <a:cubicBezTo>
                      <a:pt x="29" y="6"/>
                      <a:pt x="29" y="0"/>
                      <a:pt x="26" y="0"/>
                    </a:cubicBezTo>
                    <a:cubicBezTo>
                      <a:pt x="23" y="0"/>
                      <a:pt x="25" y="11"/>
                      <a:pt x="22" y="12"/>
                    </a:cubicBezTo>
                    <a:cubicBezTo>
                      <a:pt x="20" y="13"/>
                      <a:pt x="20" y="4"/>
                      <a:pt x="21" y="0"/>
                    </a:cubicBezTo>
                    <a:cubicBezTo>
                      <a:pt x="1" y="5"/>
                      <a:pt x="1" y="5"/>
                      <a:pt x="1" y="5"/>
                    </a:cubicBezTo>
                    <a:cubicBezTo>
                      <a:pt x="0" y="41"/>
                      <a:pt x="0" y="41"/>
                      <a:pt x="0" y="41"/>
                    </a:cubicBezTo>
                    <a:cubicBezTo>
                      <a:pt x="0" y="41"/>
                      <a:pt x="0" y="41"/>
                      <a:pt x="0" y="41"/>
                    </a:cubicBezTo>
                    <a:cubicBezTo>
                      <a:pt x="2" y="42"/>
                      <a:pt x="4" y="42"/>
                      <a:pt x="6" y="42"/>
                    </a:cubicBezTo>
                    <a:cubicBezTo>
                      <a:pt x="9" y="42"/>
                      <a:pt x="8" y="40"/>
                      <a:pt x="8" y="38"/>
                    </a:cubicBezTo>
                    <a:cubicBezTo>
                      <a:pt x="8" y="36"/>
                      <a:pt x="12" y="34"/>
                      <a:pt x="14" y="34"/>
                    </a:cubicBezTo>
                    <a:cubicBezTo>
                      <a:pt x="17" y="34"/>
                      <a:pt x="16" y="31"/>
                      <a:pt x="17" y="31"/>
                    </a:cubicBezTo>
                    <a:cubicBezTo>
                      <a:pt x="18" y="31"/>
                      <a:pt x="20" y="30"/>
                      <a:pt x="20" y="29"/>
                    </a:cubicBezTo>
                    <a:cubicBezTo>
                      <a:pt x="21" y="28"/>
                      <a:pt x="25" y="29"/>
                      <a:pt x="26" y="31"/>
                    </a:cubicBezTo>
                    <a:cubicBezTo>
                      <a:pt x="27" y="32"/>
                      <a:pt x="30" y="32"/>
                      <a:pt x="32" y="33"/>
                    </a:cubicBezTo>
                    <a:cubicBezTo>
                      <a:pt x="34" y="33"/>
                      <a:pt x="35" y="40"/>
                      <a:pt x="35" y="41"/>
                    </a:cubicBezTo>
                    <a:cubicBezTo>
                      <a:pt x="35" y="43"/>
                      <a:pt x="45" y="42"/>
                      <a:pt x="47" y="43"/>
                    </a:cubicBezTo>
                    <a:cubicBezTo>
                      <a:pt x="49" y="43"/>
                      <a:pt x="49" y="46"/>
                      <a:pt x="50" y="48"/>
                    </a:cubicBezTo>
                    <a:cubicBezTo>
                      <a:pt x="52" y="50"/>
                      <a:pt x="53" y="53"/>
                      <a:pt x="54" y="55"/>
                    </a:cubicBezTo>
                    <a:cubicBezTo>
                      <a:pt x="55" y="56"/>
                      <a:pt x="61" y="58"/>
                      <a:pt x="62" y="60"/>
                    </a:cubicBezTo>
                    <a:cubicBezTo>
                      <a:pt x="63" y="63"/>
                      <a:pt x="68" y="65"/>
                      <a:pt x="71" y="66"/>
                    </a:cubicBezTo>
                    <a:cubicBezTo>
                      <a:pt x="75" y="67"/>
                      <a:pt x="78" y="72"/>
                      <a:pt x="80" y="71"/>
                    </a:cubicBezTo>
                    <a:cubicBezTo>
                      <a:pt x="81" y="71"/>
                      <a:pt x="87" y="74"/>
                      <a:pt x="87" y="74"/>
                    </a:cubicBezTo>
                    <a:cubicBezTo>
                      <a:pt x="87" y="79"/>
                      <a:pt x="87" y="79"/>
                      <a:pt x="87" y="79"/>
                    </a:cubicBezTo>
                    <a:cubicBezTo>
                      <a:pt x="88" y="79"/>
                      <a:pt x="88" y="79"/>
                      <a:pt x="88" y="79"/>
                    </a:cubicBezTo>
                    <a:cubicBezTo>
                      <a:pt x="91" y="78"/>
                      <a:pt x="92" y="81"/>
                      <a:pt x="95" y="81"/>
                    </a:cubicBezTo>
                    <a:cubicBezTo>
                      <a:pt x="96" y="81"/>
                      <a:pt x="97" y="82"/>
                      <a:pt x="98" y="83"/>
                    </a:cubicBezTo>
                    <a:cubicBezTo>
                      <a:pt x="98" y="78"/>
                      <a:pt x="99" y="76"/>
                      <a:pt x="101" y="74"/>
                    </a:cubicBezTo>
                    <a:cubicBezTo>
                      <a:pt x="103" y="73"/>
                      <a:pt x="100" y="70"/>
                      <a:pt x="100" y="67"/>
                    </a:cubicBezTo>
                    <a:cubicBezTo>
                      <a:pt x="101" y="65"/>
                      <a:pt x="95" y="63"/>
                      <a:pt x="95" y="61"/>
                    </a:cubicBezTo>
                    <a:cubicBezTo>
                      <a:pt x="96" y="59"/>
                      <a:pt x="101" y="59"/>
                      <a:pt x="103" y="58"/>
                    </a:cubicBezTo>
                    <a:cubicBezTo>
                      <a:pt x="105" y="57"/>
                      <a:pt x="103" y="54"/>
                      <a:pt x="105" y="54"/>
                    </a:cubicBezTo>
                    <a:cubicBezTo>
                      <a:pt x="108" y="54"/>
                      <a:pt x="109" y="51"/>
                      <a:pt x="109" y="49"/>
                    </a:cubicBezTo>
                    <a:cubicBezTo>
                      <a:pt x="110" y="47"/>
                      <a:pt x="114" y="49"/>
                      <a:pt x="115" y="48"/>
                    </a:cubicBezTo>
                    <a:cubicBezTo>
                      <a:pt x="117" y="46"/>
                      <a:pt x="120" y="45"/>
                      <a:pt x="121" y="47"/>
                    </a:cubicBezTo>
                    <a:cubicBezTo>
                      <a:pt x="121" y="48"/>
                      <a:pt x="119" y="52"/>
                      <a:pt x="118" y="53"/>
                    </a:cubicBezTo>
                    <a:cubicBezTo>
                      <a:pt x="121" y="53"/>
                      <a:pt x="126" y="53"/>
                      <a:pt x="127" y="52"/>
                    </a:cubicBezTo>
                    <a:cubicBezTo>
                      <a:pt x="129" y="50"/>
                      <a:pt x="133" y="54"/>
                      <a:pt x="135" y="50"/>
                    </a:cubicBezTo>
                    <a:cubicBezTo>
                      <a:pt x="137" y="47"/>
                      <a:pt x="142" y="49"/>
                      <a:pt x="138" y="4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2" name="Google Shape;1182;p42"/>
              <p:cNvSpPr/>
              <p:nvPr/>
            </p:nvSpPr>
            <p:spPr>
              <a:xfrm>
                <a:off x="5015074" y="2098549"/>
                <a:ext cx="479305" cy="759109"/>
              </a:xfrm>
              <a:custGeom>
                <a:avLst/>
                <a:gdLst/>
                <a:ahLst/>
                <a:cxnLst/>
                <a:rect l="l" t="t" r="r" b="b"/>
                <a:pathLst>
                  <a:path w="208" h="329" extrusionOk="0">
                    <a:moveTo>
                      <a:pt x="201" y="176"/>
                    </a:moveTo>
                    <a:cubicBezTo>
                      <a:pt x="201" y="178"/>
                      <a:pt x="198" y="178"/>
                      <a:pt x="198" y="176"/>
                    </a:cubicBezTo>
                    <a:cubicBezTo>
                      <a:pt x="198" y="174"/>
                      <a:pt x="193" y="173"/>
                      <a:pt x="193" y="172"/>
                    </a:cubicBezTo>
                    <a:cubicBezTo>
                      <a:pt x="192" y="171"/>
                      <a:pt x="195" y="171"/>
                      <a:pt x="197" y="172"/>
                    </a:cubicBezTo>
                    <a:cubicBezTo>
                      <a:pt x="199" y="173"/>
                      <a:pt x="200" y="173"/>
                      <a:pt x="202" y="170"/>
                    </a:cubicBezTo>
                    <a:cubicBezTo>
                      <a:pt x="204" y="168"/>
                      <a:pt x="207" y="170"/>
                      <a:pt x="208" y="168"/>
                    </a:cubicBezTo>
                    <a:cubicBezTo>
                      <a:pt x="208" y="167"/>
                      <a:pt x="204" y="165"/>
                      <a:pt x="203" y="164"/>
                    </a:cubicBezTo>
                    <a:cubicBezTo>
                      <a:pt x="203" y="163"/>
                      <a:pt x="200" y="162"/>
                      <a:pt x="197" y="162"/>
                    </a:cubicBezTo>
                    <a:cubicBezTo>
                      <a:pt x="195" y="163"/>
                      <a:pt x="195" y="162"/>
                      <a:pt x="193" y="160"/>
                    </a:cubicBezTo>
                    <a:cubicBezTo>
                      <a:pt x="191" y="159"/>
                      <a:pt x="187" y="161"/>
                      <a:pt x="187" y="165"/>
                    </a:cubicBezTo>
                    <a:cubicBezTo>
                      <a:pt x="187" y="168"/>
                      <a:pt x="184" y="167"/>
                      <a:pt x="185" y="165"/>
                    </a:cubicBezTo>
                    <a:cubicBezTo>
                      <a:pt x="186" y="163"/>
                      <a:pt x="183" y="161"/>
                      <a:pt x="186" y="161"/>
                    </a:cubicBezTo>
                    <a:cubicBezTo>
                      <a:pt x="188" y="160"/>
                      <a:pt x="187" y="157"/>
                      <a:pt x="182" y="156"/>
                    </a:cubicBezTo>
                    <a:cubicBezTo>
                      <a:pt x="178" y="156"/>
                      <a:pt x="176" y="160"/>
                      <a:pt x="177" y="161"/>
                    </a:cubicBezTo>
                    <a:cubicBezTo>
                      <a:pt x="179" y="162"/>
                      <a:pt x="174" y="167"/>
                      <a:pt x="173" y="167"/>
                    </a:cubicBezTo>
                    <a:cubicBezTo>
                      <a:pt x="171" y="167"/>
                      <a:pt x="173" y="163"/>
                      <a:pt x="173" y="160"/>
                    </a:cubicBezTo>
                    <a:cubicBezTo>
                      <a:pt x="173" y="158"/>
                      <a:pt x="171" y="159"/>
                      <a:pt x="168" y="163"/>
                    </a:cubicBezTo>
                    <a:cubicBezTo>
                      <a:pt x="164" y="167"/>
                      <a:pt x="162" y="170"/>
                      <a:pt x="160" y="171"/>
                    </a:cubicBezTo>
                    <a:cubicBezTo>
                      <a:pt x="158" y="171"/>
                      <a:pt x="158" y="167"/>
                      <a:pt x="161" y="166"/>
                    </a:cubicBezTo>
                    <a:cubicBezTo>
                      <a:pt x="165" y="164"/>
                      <a:pt x="165" y="159"/>
                      <a:pt x="167" y="159"/>
                    </a:cubicBezTo>
                    <a:cubicBezTo>
                      <a:pt x="169" y="159"/>
                      <a:pt x="169" y="157"/>
                      <a:pt x="166" y="156"/>
                    </a:cubicBezTo>
                    <a:cubicBezTo>
                      <a:pt x="163" y="156"/>
                      <a:pt x="162" y="159"/>
                      <a:pt x="161" y="160"/>
                    </a:cubicBezTo>
                    <a:cubicBezTo>
                      <a:pt x="160" y="161"/>
                      <a:pt x="155" y="158"/>
                      <a:pt x="156" y="159"/>
                    </a:cubicBezTo>
                    <a:cubicBezTo>
                      <a:pt x="156" y="160"/>
                      <a:pt x="153" y="160"/>
                      <a:pt x="154" y="162"/>
                    </a:cubicBezTo>
                    <a:cubicBezTo>
                      <a:pt x="155" y="164"/>
                      <a:pt x="154" y="166"/>
                      <a:pt x="152" y="163"/>
                    </a:cubicBezTo>
                    <a:cubicBezTo>
                      <a:pt x="151" y="161"/>
                      <a:pt x="148" y="163"/>
                      <a:pt x="147" y="165"/>
                    </a:cubicBezTo>
                    <a:cubicBezTo>
                      <a:pt x="145" y="168"/>
                      <a:pt x="143" y="168"/>
                      <a:pt x="145" y="168"/>
                    </a:cubicBezTo>
                    <a:cubicBezTo>
                      <a:pt x="146" y="169"/>
                      <a:pt x="146" y="172"/>
                      <a:pt x="144" y="173"/>
                    </a:cubicBezTo>
                    <a:cubicBezTo>
                      <a:pt x="142" y="174"/>
                      <a:pt x="143" y="167"/>
                      <a:pt x="141" y="168"/>
                    </a:cubicBezTo>
                    <a:cubicBezTo>
                      <a:pt x="139" y="168"/>
                      <a:pt x="140" y="165"/>
                      <a:pt x="143" y="165"/>
                    </a:cubicBezTo>
                    <a:cubicBezTo>
                      <a:pt x="145" y="165"/>
                      <a:pt x="147" y="161"/>
                      <a:pt x="147" y="161"/>
                    </a:cubicBezTo>
                    <a:cubicBezTo>
                      <a:pt x="147" y="159"/>
                      <a:pt x="144" y="159"/>
                      <a:pt x="144" y="161"/>
                    </a:cubicBezTo>
                    <a:cubicBezTo>
                      <a:pt x="144" y="163"/>
                      <a:pt x="141" y="163"/>
                      <a:pt x="138" y="163"/>
                    </a:cubicBezTo>
                    <a:cubicBezTo>
                      <a:pt x="135" y="162"/>
                      <a:pt x="135" y="166"/>
                      <a:pt x="138" y="168"/>
                    </a:cubicBezTo>
                    <a:cubicBezTo>
                      <a:pt x="141" y="170"/>
                      <a:pt x="138" y="171"/>
                      <a:pt x="136" y="170"/>
                    </a:cubicBezTo>
                    <a:cubicBezTo>
                      <a:pt x="134" y="168"/>
                      <a:pt x="132" y="169"/>
                      <a:pt x="130" y="170"/>
                    </a:cubicBezTo>
                    <a:cubicBezTo>
                      <a:pt x="128" y="170"/>
                      <a:pt x="134" y="173"/>
                      <a:pt x="134" y="174"/>
                    </a:cubicBezTo>
                    <a:cubicBezTo>
                      <a:pt x="135" y="175"/>
                      <a:pt x="131" y="172"/>
                      <a:pt x="130" y="173"/>
                    </a:cubicBezTo>
                    <a:cubicBezTo>
                      <a:pt x="130" y="174"/>
                      <a:pt x="126" y="173"/>
                      <a:pt x="126" y="171"/>
                    </a:cubicBezTo>
                    <a:cubicBezTo>
                      <a:pt x="126" y="169"/>
                      <a:pt x="121" y="171"/>
                      <a:pt x="124" y="172"/>
                    </a:cubicBezTo>
                    <a:cubicBezTo>
                      <a:pt x="127" y="173"/>
                      <a:pt x="126" y="175"/>
                      <a:pt x="126" y="177"/>
                    </a:cubicBezTo>
                    <a:cubicBezTo>
                      <a:pt x="126" y="180"/>
                      <a:pt x="122" y="178"/>
                      <a:pt x="123" y="176"/>
                    </a:cubicBezTo>
                    <a:cubicBezTo>
                      <a:pt x="123" y="173"/>
                      <a:pt x="121" y="174"/>
                      <a:pt x="118" y="175"/>
                    </a:cubicBezTo>
                    <a:cubicBezTo>
                      <a:pt x="116" y="177"/>
                      <a:pt x="119" y="173"/>
                      <a:pt x="118" y="171"/>
                    </a:cubicBezTo>
                    <a:cubicBezTo>
                      <a:pt x="117" y="169"/>
                      <a:pt x="115" y="171"/>
                      <a:pt x="112" y="171"/>
                    </a:cubicBezTo>
                    <a:cubicBezTo>
                      <a:pt x="110" y="172"/>
                      <a:pt x="108" y="172"/>
                      <a:pt x="110" y="173"/>
                    </a:cubicBezTo>
                    <a:cubicBezTo>
                      <a:pt x="111" y="175"/>
                      <a:pt x="111" y="178"/>
                      <a:pt x="109" y="177"/>
                    </a:cubicBezTo>
                    <a:cubicBezTo>
                      <a:pt x="107" y="177"/>
                      <a:pt x="106" y="177"/>
                      <a:pt x="106" y="179"/>
                    </a:cubicBezTo>
                    <a:cubicBezTo>
                      <a:pt x="107" y="181"/>
                      <a:pt x="104" y="181"/>
                      <a:pt x="104" y="179"/>
                    </a:cubicBezTo>
                    <a:cubicBezTo>
                      <a:pt x="103" y="178"/>
                      <a:pt x="99" y="178"/>
                      <a:pt x="98" y="180"/>
                    </a:cubicBezTo>
                    <a:cubicBezTo>
                      <a:pt x="97" y="182"/>
                      <a:pt x="94" y="183"/>
                      <a:pt x="94" y="186"/>
                    </a:cubicBezTo>
                    <a:cubicBezTo>
                      <a:pt x="94" y="188"/>
                      <a:pt x="97" y="185"/>
                      <a:pt x="99" y="185"/>
                    </a:cubicBezTo>
                    <a:cubicBezTo>
                      <a:pt x="101" y="186"/>
                      <a:pt x="99" y="187"/>
                      <a:pt x="100" y="188"/>
                    </a:cubicBezTo>
                    <a:cubicBezTo>
                      <a:pt x="101" y="189"/>
                      <a:pt x="101" y="192"/>
                      <a:pt x="99" y="190"/>
                    </a:cubicBezTo>
                    <a:cubicBezTo>
                      <a:pt x="98" y="189"/>
                      <a:pt x="96" y="188"/>
                      <a:pt x="95" y="191"/>
                    </a:cubicBezTo>
                    <a:cubicBezTo>
                      <a:pt x="95" y="193"/>
                      <a:pt x="93" y="190"/>
                      <a:pt x="92" y="189"/>
                    </a:cubicBezTo>
                    <a:cubicBezTo>
                      <a:pt x="90" y="187"/>
                      <a:pt x="89" y="192"/>
                      <a:pt x="87" y="191"/>
                    </a:cubicBezTo>
                    <a:cubicBezTo>
                      <a:pt x="86" y="190"/>
                      <a:pt x="90" y="186"/>
                      <a:pt x="89" y="184"/>
                    </a:cubicBezTo>
                    <a:cubicBezTo>
                      <a:pt x="88" y="182"/>
                      <a:pt x="87" y="185"/>
                      <a:pt x="84" y="188"/>
                    </a:cubicBezTo>
                    <a:cubicBezTo>
                      <a:pt x="82" y="191"/>
                      <a:pt x="78" y="190"/>
                      <a:pt x="79" y="192"/>
                    </a:cubicBezTo>
                    <a:cubicBezTo>
                      <a:pt x="81" y="193"/>
                      <a:pt x="77" y="194"/>
                      <a:pt x="76" y="196"/>
                    </a:cubicBezTo>
                    <a:cubicBezTo>
                      <a:pt x="75" y="198"/>
                      <a:pt x="70" y="199"/>
                      <a:pt x="66" y="202"/>
                    </a:cubicBezTo>
                    <a:cubicBezTo>
                      <a:pt x="62" y="204"/>
                      <a:pt x="67" y="204"/>
                      <a:pt x="69" y="202"/>
                    </a:cubicBezTo>
                    <a:cubicBezTo>
                      <a:pt x="71" y="200"/>
                      <a:pt x="72" y="201"/>
                      <a:pt x="75" y="199"/>
                    </a:cubicBezTo>
                    <a:cubicBezTo>
                      <a:pt x="78" y="197"/>
                      <a:pt x="81" y="195"/>
                      <a:pt x="83" y="196"/>
                    </a:cubicBezTo>
                    <a:cubicBezTo>
                      <a:pt x="84" y="197"/>
                      <a:pt x="86" y="197"/>
                      <a:pt x="87" y="195"/>
                    </a:cubicBezTo>
                    <a:cubicBezTo>
                      <a:pt x="89" y="193"/>
                      <a:pt x="91" y="194"/>
                      <a:pt x="92" y="195"/>
                    </a:cubicBezTo>
                    <a:cubicBezTo>
                      <a:pt x="94" y="196"/>
                      <a:pt x="90" y="197"/>
                      <a:pt x="92" y="199"/>
                    </a:cubicBezTo>
                    <a:cubicBezTo>
                      <a:pt x="94" y="201"/>
                      <a:pt x="89" y="202"/>
                      <a:pt x="89" y="200"/>
                    </a:cubicBezTo>
                    <a:cubicBezTo>
                      <a:pt x="89" y="199"/>
                      <a:pt x="87" y="197"/>
                      <a:pt x="86" y="199"/>
                    </a:cubicBezTo>
                    <a:cubicBezTo>
                      <a:pt x="85" y="200"/>
                      <a:pt x="84" y="202"/>
                      <a:pt x="82" y="202"/>
                    </a:cubicBezTo>
                    <a:cubicBezTo>
                      <a:pt x="81" y="202"/>
                      <a:pt x="79" y="205"/>
                      <a:pt x="79" y="208"/>
                    </a:cubicBezTo>
                    <a:cubicBezTo>
                      <a:pt x="79" y="211"/>
                      <a:pt x="76" y="208"/>
                      <a:pt x="76" y="211"/>
                    </a:cubicBezTo>
                    <a:cubicBezTo>
                      <a:pt x="76" y="213"/>
                      <a:pt x="72" y="217"/>
                      <a:pt x="69" y="221"/>
                    </a:cubicBezTo>
                    <a:cubicBezTo>
                      <a:pt x="65" y="224"/>
                      <a:pt x="69" y="225"/>
                      <a:pt x="67" y="227"/>
                    </a:cubicBezTo>
                    <a:cubicBezTo>
                      <a:pt x="66" y="229"/>
                      <a:pt x="62" y="227"/>
                      <a:pt x="61" y="228"/>
                    </a:cubicBezTo>
                    <a:cubicBezTo>
                      <a:pt x="60" y="229"/>
                      <a:pt x="62" y="234"/>
                      <a:pt x="60" y="235"/>
                    </a:cubicBezTo>
                    <a:cubicBezTo>
                      <a:pt x="58" y="237"/>
                      <a:pt x="60" y="239"/>
                      <a:pt x="60" y="241"/>
                    </a:cubicBezTo>
                    <a:cubicBezTo>
                      <a:pt x="60" y="242"/>
                      <a:pt x="55" y="239"/>
                      <a:pt x="55" y="241"/>
                    </a:cubicBezTo>
                    <a:cubicBezTo>
                      <a:pt x="55" y="243"/>
                      <a:pt x="51" y="243"/>
                      <a:pt x="50" y="243"/>
                    </a:cubicBezTo>
                    <a:cubicBezTo>
                      <a:pt x="48" y="243"/>
                      <a:pt x="52" y="246"/>
                      <a:pt x="54" y="248"/>
                    </a:cubicBezTo>
                    <a:cubicBezTo>
                      <a:pt x="56" y="250"/>
                      <a:pt x="52" y="251"/>
                      <a:pt x="52" y="249"/>
                    </a:cubicBezTo>
                    <a:cubicBezTo>
                      <a:pt x="51" y="247"/>
                      <a:pt x="48" y="250"/>
                      <a:pt x="44" y="252"/>
                    </a:cubicBezTo>
                    <a:cubicBezTo>
                      <a:pt x="41" y="254"/>
                      <a:pt x="42" y="257"/>
                      <a:pt x="39" y="257"/>
                    </a:cubicBezTo>
                    <a:cubicBezTo>
                      <a:pt x="37" y="257"/>
                      <a:pt x="37" y="262"/>
                      <a:pt x="36" y="263"/>
                    </a:cubicBezTo>
                    <a:cubicBezTo>
                      <a:pt x="34" y="265"/>
                      <a:pt x="34" y="260"/>
                      <a:pt x="31" y="260"/>
                    </a:cubicBezTo>
                    <a:cubicBezTo>
                      <a:pt x="28" y="260"/>
                      <a:pt x="28" y="262"/>
                      <a:pt x="30" y="264"/>
                    </a:cubicBezTo>
                    <a:cubicBezTo>
                      <a:pt x="32" y="267"/>
                      <a:pt x="27" y="265"/>
                      <a:pt x="26" y="267"/>
                    </a:cubicBezTo>
                    <a:cubicBezTo>
                      <a:pt x="24" y="269"/>
                      <a:pt x="19" y="268"/>
                      <a:pt x="18" y="270"/>
                    </a:cubicBezTo>
                    <a:cubicBezTo>
                      <a:pt x="17" y="272"/>
                      <a:pt x="22" y="272"/>
                      <a:pt x="22" y="273"/>
                    </a:cubicBezTo>
                    <a:cubicBezTo>
                      <a:pt x="23" y="274"/>
                      <a:pt x="18" y="274"/>
                      <a:pt x="15" y="273"/>
                    </a:cubicBezTo>
                    <a:cubicBezTo>
                      <a:pt x="13" y="273"/>
                      <a:pt x="14" y="276"/>
                      <a:pt x="11" y="276"/>
                    </a:cubicBezTo>
                    <a:cubicBezTo>
                      <a:pt x="9" y="275"/>
                      <a:pt x="6" y="278"/>
                      <a:pt x="7" y="280"/>
                    </a:cubicBezTo>
                    <a:cubicBezTo>
                      <a:pt x="9" y="281"/>
                      <a:pt x="6" y="282"/>
                      <a:pt x="4" y="280"/>
                    </a:cubicBezTo>
                    <a:cubicBezTo>
                      <a:pt x="3" y="279"/>
                      <a:pt x="1" y="282"/>
                      <a:pt x="1" y="284"/>
                    </a:cubicBezTo>
                    <a:cubicBezTo>
                      <a:pt x="0" y="286"/>
                      <a:pt x="4" y="287"/>
                      <a:pt x="4" y="288"/>
                    </a:cubicBezTo>
                    <a:cubicBezTo>
                      <a:pt x="4" y="289"/>
                      <a:pt x="1" y="291"/>
                      <a:pt x="3" y="291"/>
                    </a:cubicBezTo>
                    <a:cubicBezTo>
                      <a:pt x="5" y="292"/>
                      <a:pt x="4" y="293"/>
                      <a:pt x="2" y="294"/>
                    </a:cubicBezTo>
                    <a:cubicBezTo>
                      <a:pt x="1" y="295"/>
                      <a:pt x="1" y="296"/>
                      <a:pt x="2" y="298"/>
                    </a:cubicBezTo>
                    <a:cubicBezTo>
                      <a:pt x="4" y="300"/>
                      <a:pt x="0" y="300"/>
                      <a:pt x="1" y="303"/>
                    </a:cubicBezTo>
                    <a:cubicBezTo>
                      <a:pt x="3" y="305"/>
                      <a:pt x="5" y="302"/>
                      <a:pt x="6" y="304"/>
                    </a:cubicBezTo>
                    <a:cubicBezTo>
                      <a:pt x="6" y="306"/>
                      <a:pt x="9" y="304"/>
                      <a:pt x="11" y="302"/>
                    </a:cubicBezTo>
                    <a:cubicBezTo>
                      <a:pt x="14" y="300"/>
                      <a:pt x="15" y="304"/>
                      <a:pt x="13" y="304"/>
                    </a:cubicBezTo>
                    <a:cubicBezTo>
                      <a:pt x="11" y="304"/>
                      <a:pt x="8" y="306"/>
                      <a:pt x="9" y="308"/>
                    </a:cubicBezTo>
                    <a:cubicBezTo>
                      <a:pt x="9" y="310"/>
                      <a:pt x="5" y="309"/>
                      <a:pt x="5" y="307"/>
                    </a:cubicBezTo>
                    <a:cubicBezTo>
                      <a:pt x="6" y="304"/>
                      <a:pt x="1" y="307"/>
                      <a:pt x="3" y="309"/>
                    </a:cubicBezTo>
                    <a:cubicBezTo>
                      <a:pt x="4" y="311"/>
                      <a:pt x="2" y="312"/>
                      <a:pt x="2" y="314"/>
                    </a:cubicBezTo>
                    <a:cubicBezTo>
                      <a:pt x="2" y="316"/>
                      <a:pt x="5" y="315"/>
                      <a:pt x="7" y="313"/>
                    </a:cubicBezTo>
                    <a:cubicBezTo>
                      <a:pt x="8" y="311"/>
                      <a:pt x="10" y="312"/>
                      <a:pt x="11" y="314"/>
                    </a:cubicBezTo>
                    <a:cubicBezTo>
                      <a:pt x="12" y="316"/>
                      <a:pt x="9" y="314"/>
                      <a:pt x="9" y="317"/>
                    </a:cubicBezTo>
                    <a:cubicBezTo>
                      <a:pt x="9" y="320"/>
                      <a:pt x="7" y="317"/>
                      <a:pt x="6" y="320"/>
                    </a:cubicBezTo>
                    <a:cubicBezTo>
                      <a:pt x="4" y="322"/>
                      <a:pt x="12" y="326"/>
                      <a:pt x="14" y="326"/>
                    </a:cubicBezTo>
                    <a:cubicBezTo>
                      <a:pt x="16" y="327"/>
                      <a:pt x="19" y="329"/>
                      <a:pt x="23" y="329"/>
                    </a:cubicBezTo>
                    <a:cubicBezTo>
                      <a:pt x="28" y="328"/>
                      <a:pt x="37" y="319"/>
                      <a:pt x="38" y="318"/>
                    </a:cubicBezTo>
                    <a:cubicBezTo>
                      <a:pt x="40" y="316"/>
                      <a:pt x="42" y="318"/>
                      <a:pt x="44" y="316"/>
                    </a:cubicBezTo>
                    <a:cubicBezTo>
                      <a:pt x="46" y="315"/>
                      <a:pt x="45" y="311"/>
                      <a:pt x="46" y="311"/>
                    </a:cubicBezTo>
                    <a:cubicBezTo>
                      <a:pt x="47" y="310"/>
                      <a:pt x="48" y="315"/>
                      <a:pt x="49" y="315"/>
                    </a:cubicBezTo>
                    <a:cubicBezTo>
                      <a:pt x="50" y="315"/>
                      <a:pt x="51" y="316"/>
                      <a:pt x="51" y="319"/>
                    </a:cubicBezTo>
                    <a:cubicBezTo>
                      <a:pt x="52" y="319"/>
                      <a:pt x="53" y="319"/>
                      <a:pt x="54" y="319"/>
                    </a:cubicBezTo>
                    <a:cubicBezTo>
                      <a:pt x="55" y="320"/>
                      <a:pt x="56" y="315"/>
                      <a:pt x="56" y="314"/>
                    </a:cubicBezTo>
                    <a:cubicBezTo>
                      <a:pt x="56" y="312"/>
                      <a:pt x="57" y="309"/>
                      <a:pt x="57" y="307"/>
                    </a:cubicBezTo>
                    <a:cubicBezTo>
                      <a:pt x="56" y="305"/>
                      <a:pt x="61" y="307"/>
                      <a:pt x="62" y="305"/>
                    </a:cubicBezTo>
                    <a:cubicBezTo>
                      <a:pt x="63" y="304"/>
                      <a:pt x="63" y="298"/>
                      <a:pt x="62" y="298"/>
                    </a:cubicBezTo>
                    <a:cubicBezTo>
                      <a:pt x="60" y="297"/>
                      <a:pt x="60" y="294"/>
                      <a:pt x="61" y="294"/>
                    </a:cubicBezTo>
                    <a:cubicBezTo>
                      <a:pt x="63" y="294"/>
                      <a:pt x="65" y="293"/>
                      <a:pt x="64" y="290"/>
                    </a:cubicBezTo>
                    <a:cubicBezTo>
                      <a:pt x="64" y="287"/>
                      <a:pt x="59" y="287"/>
                      <a:pt x="59" y="284"/>
                    </a:cubicBezTo>
                    <a:cubicBezTo>
                      <a:pt x="59" y="281"/>
                      <a:pt x="61" y="280"/>
                      <a:pt x="59" y="276"/>
                    </a:cubicBezTo>
                    <a:cubicBezTo>
                      <a:pt x="57" y="272"/>
                      <a:pt x="60" y="270"/>
                      <a:pt x="59" y="268"/>
                    </a:cubicBezTo>
                    <a:cubicBezTo>
                      <a:pt x="59" y="266"/>
                      <a:pt x="58" y="264"/>
                      <a:pt x="60" y="260"/>
                    </a:cubicBezTo>
                    <a:cubicBezTo>
                      <a:pt x="62" y="256"/>
                      <a:pt x="67" y="255"/>
                      <a:pt x="68" y="255"/>
                    </a:cubicBezTo>
                    <a:cubicBezTo>
                      <a:pt x="70" y="255"/>
                      <a:pt x="72" y="257"/>
                      <a:pt x="73" y="255"/>
                    </a:cubicBezTo>
                    <a:cubicBezTo>
                      <a:pt x="75" y="252"/>
                      <a:pt x="75" y="250"/>
                      <a:pt x="73" y="250"/>
                    </a:cubicBezTo>
                    <a:cubicBezTo>
                      <a:pt x="72" y="250"/>
                      <a:pt x="69" y="249"/>
                      <a:pt x="72" y="246"/>
                    </a:cubicBezTo>
                    <a:cubicBezTo>
                      <a:pt x="74" y="243"/>
                      <a:pt x="77" y="239"/>
                      <a:pt x="77" y="235"/>
                    </a:cubicBezTo>
                    <a:cubicBezTo>
                      <a:pt x="77" y="232"/>
                      <a:pt x="76" y="229"/>
                      <a:pt x="77" y="228"/>
                    </a:cubicBezTo>
                    <a:cubicBezTo>
                      <a:pt x="78" y="227"/>
                      <a:pt x="81" y="228"/>
                      <a:pt x="83" y="227"/>
                    </a:cubicBezTo>
                    <a:cubicBezTo>
                      <a:pt x="86" y="225"/>
                      <a:pt x="84" y="223"/>
                      <a:pt x="85" y="222"/>
                    </a:cubicBezTo>
                    <a:cubicBezTo>
                      <a:pt x="86" y="221"/>
                      <a:pt x="88" y="217"/>
                      <a:pt x="89" y="216"/>
                    </a:cubicBezTo>
                    <a:cubicBezTo>
                      <a:pt x="91" y="215"/>
                      <a:pt x="92" y="213"/>
                      <a:pt x="91" y="212"/>
                    </a:cubicBezTo>
                    <a:cubicBezTo>
                      <a:pt x="90" y="210"/>
                      <a:pt x="93" y="209"/>
                      <a:pt x="93" y="206"/>
                    </a:cubicBezTo>
                    <a:cubicBezTo>
                      <a:pt x="93" y="203"/>
                      <a:pt x="97" y="201"/>
                      <a:pt x="99" y="201"/>
                    </a:cubicBezTo>
                    <a:cubicBezTo>
                      <a:pt x="102" y="201"/>
                      <a:pt x="106" y="201"/>
                      <a:pt x="106" y="199"/>
                    </a:cubicBezTo>
                    <a:cubicBezTo>
                      <a:pt x="106" y="197"/>
                      <a:pt x="104" y="192"/>
                      <a:pt x="107" y="193"/>
                    </a:cubicBezTo>
                    <a:cubicBezTo>
                      <a:pt x="111" y="195"/>
                      <a:pt x="114" y="193"/>
                      <a:pt x="116" y="195"/>
                    </a:cubicBezTo>
                    <a:cubicBezTo>
                      <a:pt x="118" y="197"/>
                      <a:pt x="121" y="196"/>
                      <a:pt x="121" y="193"/>
                    </a:cubicBezTo>
                    <a:cubicBezTo>
                      <a:pt x="121" y="190"/>
                      <a:pt x="122" y="185"/>
                      <a:pt x="126" y="187"/>
                    </a:cubicBezTo>
                    <a:cubicBezTo>
                      <a:pt x="126" y="187"/>
                      <a:pt x="126" y="188"/>
                      <a:pt x="127" y="188"/>
                    </a:cubicBezTo>
                    <a:cubicBezTo>
                      <a:pt x="128" y="185"/>
                      <a:pt x="130" y="184"/>
                      <a:pt x="132" y="184"/>
                    </a:cubicBezTo>
                    <a:cubicBezTo>
                      <a:pt x="135" y="184"/>
                      <a:pt x="137" y="190"/>
                      <a:pt x="141" y="190"/>
                    </a:cubicBezTo>
                    <a:cubicBezTo>
                      <a:pt x="145" y="191"/>
                      <a:pt x="148" y="193"/>
                      <a:pt x="149" y="191"/>
                    </a:cubicBezTo>
                    <a:cubicBezTo>
                      <a:pt x="151" y="189"/>
                      <a:pt x="153" y="192"/>
                      <a:pt x="156" y="191"/>
                    </a:cubicBezTo>
                    <a:cubicBezTo>
                      <a:pt x="158" y="190"/>
                      <a:pt x="158" y="195"/>
                      <a:pt x="160" y="192"/>
                    </a:cubicBezTo>
                    <a:cubicBezTo>
                      <a:pt x="162" y="189"/>
                      <a:pt x="160" y="187"/>
                      <a:pt x="164" y="188"/>
                    </a:cubicBezTo>
                    <a:cubicBezTo>
                      <a:pt x="167" y="188"/>
                      <a:pt x="165" y="183"/>
                      <a:pt x="165" y="181"/>
                    </a:cubicBezTo>
                    <a:cubicBezTo>
                      <a:pt x="165" y="178"/>
                      <a:pt x="170" y="178"/>
                      <a:pt x="170" y="175"/>
                    </a:cubicBezTo>
                    <a:cubicBezTo>
                      <a:pt x="170" y="173"/>
                      <a:pt x="177" y="175"/>
                      <a:pt x="178" y="174"/>
                    </a:cubicBezTo>
                    <a:cubicBezTo>
                      <a:pt x="179" y="172"/>
                      <a:pt x="183" y="171"/>
                      <a:pt x="185" y="174"/>
                    </a:cubicBezTo>
                    <a:cubicBezTo>
                      <a:pt x="186" y="176"/>
                      <a:pt x="193" y="177"/>
                      <a:pt x="193" y="179"/>
                    </a:cubicBezTo>
                    <a:cubicBezTo>
                      <a:pt x="193" y="180"/>
                      <a:pt x="193" y="182"/>
                      <a:pt x="193" y="184"/>
                    </a:cubicBezTo>
                    <a:cubicBezTo>
                      <a:pt x="194" y="183"/>
                      <a:pt x="195" y="182"/>
                      <a:pt x="197" y="182"/>
                    </a:cubicBezTo>
                    <a:cubicBezTo>
                      <a:pt x="199" y="182"/>
                      <a:pt x="201" y="178"/>
                      <a:pt x="203" y="179"/>
                    </a:cubicBezTo>
                    <a:cubicBezTo>
                      <a:pt x="205" y="179"/>
                      <a:pt x="207" y="179"/>
                      <a:pt x="207" y="176"/>
                    </a:cubicBezTo>
                    <a:cubicBezTo>
                      <a:pt x="206" y="175"/>
                      <a:pt x="202" y="175"/>
                      <a:pt x="201" y="176"/>
                    </a:cubicBezTo>
                    <a:close/>
                    <a:moveTo>
                      <a:pt x="58" y="24"/>
                    </a:moveTo>
                    <a:cubicBezTo>
                      <a:pt x="61" y="24"/>
                      <a:pt x="54" y="28"/>
                      <a:pt x="53" y="32"/>
                    </a:cubicBezTo>
                    <a:cubicBezTo>
                      <a:pt x="52" y="35"/>
                      <a:pt x="58" y="38"/>
                      <a:pt x="61" y="41"/>
                    </a:cubicBezTo>
                    <a:cubicBezTo>
                      <a:pt x="64" y="43"/>
                      <a:pt x="70" y="43"/>
                      <a:pt x="72" y="41"/>
                    </a:cubicBezTo>
                    <a:cubicBezTo>
                      <a:pt x="75" y="40"/>
                      <a:pt x="74" y="35"/>
                      <a:pt x="77" y="35"/>
                    </a:cubicBezTo>
                    <a:cubicBezTo>
                      <a:pt x="80" y="35"/>
                      <a:pt x="79" y="32"/>
                      <a:pt x="81" y="31"/>
                    </a:cubicBezTo>
                    <a:cubicBezTo>
                      <a:pt x="84" y="31"/>
                      <a:pt x="84" y="34"/>
                      <a:pt x="82" y="36"/>
                    </a:cubicBezTo>
                    <a:cubicBezTo>
                      <a:pt x="80" y="39"/>
                      <a:pt x="85" y="39"/>
                      <a:pt x="89" y="36"/>
                    </a:cubicBezTo>
                    <a:cubicBezTo>
                      <a:pt x="92" y="33"/>
                      <a:pt x="93" y="35"/>
                      <a:pt x="92" y="38"/>
                    </a:cubicBezTo>
                    <a:cubicBezTo>
                      <a:pt x="91" y="41"/>
                      <a:pt x="85" y="39"/>
                      <a:pt x="82" y="43"/>
                    </a:cubicBezTo>
                    <a:cubicBezTo>
                      <a:pt x="80" y="46"/>
                      <a:pt x="73" y="43"/>
                      <a:pt x="70" y="47"/>
                    </a:cubicBezTo>
                    <a:cubicBezTo>
                      <a:pt x="66" y="51"/>
                      <a:pt x="72" y="51"/>
                      <a:pt x="77" y="50"/>
                    </a:cubicBezTo>
                    <a:cubicBezTo>
                      <a:pt x="81" y="49"/>
                      <a:pt x="90" y="48"/>
                      <a:pt x="93" y="49"/>
                    </a:cubicBezTo>
                    <a:cubicBezTo>
                      <a:pt x="96" y="50"/>
                      <a:pt x="91" y="51"/>
                      <a:pt x="86" y="51"/>
                    </a:cubicBezTo>
                    <a:cubicBezTo>
                      <a:pt x="80" y="51"/>
                      <a:pt x="79" y="52"/>
                      <a:pt x="79" y="54"/>
                    </a:cubicBezTo>
                    <a:cubicBezTo>
                      <a:pt x="79" y="55"/>
                      <a:pt x="71" y="52"/>
                      <a:pt x="71" y="56"/>
                    </a:cubicBezTo>
                    <a:cubicBezTo>
                      <a:pt x="71" y="59"/>
                      <a:pt x="78" y="60"/>
                      <a:pt x="79" y="62"/>
                    </a:cubicBezTo>
                    <a:cubicBezTo>
                      <a:pt x="80" y="64"/>
                      <a:pt x="85" y="62"/>
                      <a:pt x="87" y="63"/>
                    </a:cubicBezTo>
                    <a:cubicBezTo>
                      <a:pt x="89" y="64"/>
                      <a:pt x="84" y="65"/>
                      <a:pt x="83" y="66"/>
                    </a:cubicBezTo>
                    <a:cubicBezTo>
                      <a:pt x="82" y="67"/>
                      <a:pt x="88" y="68"/>
                      <a:pt x="89" y="70"/>
                    </a:cubicBezTo>
                    <a:cubicBezTo>
                      <a:pt x="90" y="72"/>
                      <a:pt x="95" y="71"/>
                      <a:pt x="95" y="68"/>
                    </a:cubicBezTo>
                    <a:cubicBezTo>
                      <a:pt x="95" y="65"/>
                      <a:pt x="99" y="56"/>
                      <a:pt x="104" y="54"/>
                    </a:cubicBezTo>
                    <a:cubicBezTo>
                      <a:pt x="109" y="52"/>
                      <a:pt x="106" y="50"/>
                      <a:pt x="107" y="47"/>
                    </a:cubicBezTo>
                    <a:cubicBezTo>
                      <a:pt x="108" y="44"/>
                      <a:pt x="112" y="46"/>
                      <a:pt x="111" y="44"/>
                    </a:cubicBezTo>
                    <a:cubicBezTo>
                      <a:pt x="110" y="41"/>
                      <a:pt x="110" y="40"/>
                      <a:pt x="114" y="37"/>
                    </a:cubicBezTo>
                    <a:cubicBezTo>
                      <a:pt x="117" y="34"/>
                      <a:pt x="119" y="36"/>
                      <a:pt x="123" y="34"/>
                    </a:cubicBezTo>
                    <a:cubicBezTo>
                      <a:pt x="127" y="32"/>
                      <a:pt x="129" y="36"/>
                      <a:pt x="125" y="36"/>
                    </a:cubicBezTo>
                    <a:cubicBezTo>
                      <a:pt x="121" y="36"/>
                      <a:pt x="123" y="41"/>
                      <a:pt x="126" y="42"/>
                    </a:cubicBezTo>
                    <a:cubicBezTo>
                      <a:pt x="129" y="43"/>
                      <a:pt x="127" y="44"/>
                      <a:pt x="129" y="45"/>
                    </a:cubicBezTo>
                    <a:cubicBezTo>
                      <a:pt x="132" y="46"/>
                      <a:pt x="131" y="49"/>
                      <a:pt x="128" y="53"/>
                    </a:cubicBezTo>
                    <a:cubicBezTo>
                      <a:pt x="124" y="56"/>
                      <a:pt x="128" y="57"/>
                      <a:pt x="135" y="54"/>
                    </a:cubicBezTo>
                    <a:cubicBezTo>
                      <a:pt x="142" y="52"/>
                      <a:pt x="138" y="56"/>
                      <a:pt x="140" y="58"/>
                    </a:cubicBezTo>
                    <a:cubicBezTo>
                      <a:pt x="142" y="60"/>
                      <a:pt x="147" y="57"/>
                      <a:pt x="150" y="54"/>
                    </a:cubicBezTo>
                    <a:cubicBezTo>
                      <a:pt x="153" y="50"/>
                      <a:pt x="157" y="51"/>
                      <a:pt x="157" y="49"/>
                    </a:cubicBezTo>
                    <a:cubicBezTo>
                      <a:pt x="157" y="47"/>
                      <a:pt x="154" y="46"/>
                      <a:pt x="151" y="47"/>
                    </a:cubicBezTo>
                    <a:cubicBezTo>
                      <a:pt x="149" y="49"/>
                      <a:pt x="142" y="48"/>
                      <a:pt x="145" y="46"/>
                    </a:cubicBezTo>
                    <a:cubicBezTo>
                      <a:pt x="147" y="44"/>
                      <a:pt x="146" y="42"/>
                      <a:pt x="143" y="43"/>
                    </a:cubicBezTo>
                    <a:cubicBezTo>
                      <a:pt x="140" y="43"/>
                      <a:pt x="134" y="41"/>
                      <a:pt x="137" y="40"/>
                    </a:cubicBezTo>
                    <a:cubicBezTo>
                      <a:pt x="140" y="39"/>
                      <a:pt x="135" y="36"/>
                      <a:pt x="132" y="36"/>
                    </a:cubicBezTo>
                    <a:cubicBezTo>
                      <a:pt x="130" y="36"/>
                      <a:pt x="131" y="33"/>
                      <a:pt x="131" y="31"/>
                    </a:cubicBezTo>
                    <a:cubicBezTo>
                      <a:pt x="131" y="29"/>
                      <a:pt x="124" y="28"/>
                      <a:pt x="125" y="28"/>
                    </a:cubicBezTo>
                    <a:cubicBezTo>
                      <a:pt x="127" y="27"/>
                      <a:pt x="122" y="25"/>
                      <a:pt x="121" y="27"/>
                    </a:cubicBezTo>
                    <a:cubicBezTo>
                      <a:pt x="120" y="28"/>
                      <a:pt x="118" y="28"/>
                      <a:pt x="118" y="26"/>
                    </a:cubicBezTo>
                    <a:cubicBezTo>
                      <a:pt x="118" y="24"/>
                      <a:pt x="112" y="24"/>
                      <a:pt x="110" y="24"/>
                    </a:cubicBezTo>
                    <a:cubicBezTo>
                      <a:pt x="108" y="24"/>
                      <a:pt x="109" y="20"/>
                      <a:pt x="107" y="18"/>
                    </a:cubicBezTo>
                    <a:cubicBezTo>
                      <a:pt x="105" y="16"/>
                      <a:pt x="102" y="21"/>
                      <a:pt x="100" y="21"/>
                    </a:cubicBezTo>
                    <a:cubicBezTo>
                      <a:pt x="99" y="21"/>
                      <a:pt x="102" y="17"/>
                      <a:pt x="103" y="15"/>
                    </a:cubicBezTo>
                    <a:cubicBezTo>
                      <a:pt x="104" y="13"/>
                      <a:pt x="95" y="10"/>
                      <a:pt x="94" y="12"/>
                    </a:cubicBezTo>
                    <a:cubicBezTo>
                      <a:pt x="93" y="14"/>
                      <a:pt x="92" y="9"/>
                      <a:pt x="90" y="9"/>
                    </a:cubicBezTo>
                    <a:cubicBezTo>
                      <a:pt x="88" y="8"/>
                      <a:pt x="90" y="12"/>
                      <a:pt x="88" y="13"/>
                    </a:cubicBezTo>
                    <a:cubicBezTo>
                      <a:pt x="86" y="13"/>
                      <a:pt x="84" y="14"/>
                      <a:pt x="87" y="16"/>
                    </a:cubicBezTo>
                    <a:cubicBezTo>
                      <a:pt x="90" y="18"/>
                      <a:pt x="92" y="27"/>
                      <a:pt x="92" y="28"/>
                    </a:cubicBezTo>
                    <a:cubicBezTo>
                      <a:pt x="92" y="30"/>
                      <a:pt x="83" y="22"/>
                      <a:pt x="83" y="18"/>
                    </a:cubicBezTo>
                    <a:cubicBezTo>
                      <a:pt x="83" y="14"/>
                      <a:pt x="79" y="11"/>
                      <a:pt x="77" y="14"/>
                    </a:cubicBezTo>
                    <a:cubicBezTo>
                      <a:pt x="76" y="17"/>
                      <a:pt x="73" y="18"/>
                      <a:pt x="74" y="21"/>
                    </a:cubicBezTo>
                    <a:cubicBezTo>
                      <a:pt x="75" y="23"/>
                      <a:pt x="72" y="24"/>
                      <a:pt x="72" y="22"/>
                    </a:cubicBezTo>
                    <a:cubicBezTo>
                      <a:pt x="72" y="20"/>
                      <a:pt x="68" y="17"/>
                      <a:pt x="66" y="17"/>
                    </a:cubicBezTo>
                    <a:cubicBezTo>
                      <a:pt x="64" y="17"/>
                      <a:pt x="70" y="16"/>
                      <a:pt x="73" y="15"/>
                    </a:cubicBezTo>
                    <a:cubicBezTo>
                      <a:pt x="76" y="13"/>
                      <a:pt x="71" y="12"/>
                      <a:pt x="68" y="13"/>
                    </a:cubicBezTo>
                    <a:cubicBezTo>
                      <a:pt x="66" y="14"/>
                      <a:pt x="63" y="12"/>
                      <a:pt x="61" y="14"/>
                    </a:cubicBezTo>
                    <a:cubicBezTo>
                      <a:pt x="60" y="16"/>
                      <a:pt x="58" y="14"/>
                      <a:pt x="56" y="14"/>
                    </a:cubicBezTo>
                    <a:cubicBezTo>
                      <a:pt x="53" y="13"/>
                      <a:pt x="51" y="17"/>
                      <a:pt x="49" y="16"/>
                    </a:cubicBezTo>
                    <a:cubicBezTo>
                      <a:pt x="48" y="16"/>
                      <a:pt x="46" y="20"/>
                      <a:pt x="49" y="24"/>
                    </a:cubicBezTo>
                    <a:cubicBezTo>
                      <a:pt x="52" y="29"/>
                      <a:pt x="54" y="23"/>
                      <a:pt x="58" y="24"/>
                    </a:cubicBezTo>
                    <a:close/>
                    <a:moveTo>
                      <a:pt x="50" y="38"/>
                    </a:moveTo>
                    <a:cubicBezTo>
                      <a:pt x="53" y="39"/>
                      <a:pt x="54" y="42"/>
                      <a:pt x="56" y="42"/>
                    </a:cubicBezTo>
                    <a:cubicBezTo>
                      <a:pt x="57" y="42"/>
                      <a:pt x="53" y="38"/>
                      <a:pt x="51" y="35"/>
                    </a:cubicBezTo>
                    <a:cubicBezTo>
                      <a:pt x="48" y="33"/>
                      <a:pt x="49" y="30"/>
                      <a:pt x="45" y="31"/>
                    </a:cubicBezTo>
                    <a:cubicBezTo>
                      <a:pt x="42" y="32"/>
                      <a:pt x="48" y="38"/>
                      <a:pt x="50" y="38"/>
                    </a:cubicBezTo>
                    <a:close/>
                    <a:moveTo>
                      <a:pt x="107" y="9"/>
                    </a:moveTo>
                    <a:cubicBezTo>
                      <a:pt x="109" y="11"/>
                      <a:pt x="104" y="11"/>
                      <a:pt x="106" y="12"/>
                    </a:cubicBezTo>
                    <a:cubicBezTo>
                      <a:pt x="112" y="18"/>
                      <a:pt x="133" y="12"/>
                      <a:pt x="135" y="13"/>
                    </a:cubicBezTo>
                    <a:cubicBezTo>
                      <a:pt x="138" y="15"/>
                      <a:pt x="118" y="17"/>
                      <a:pt x="119" y="19"/>
                    </a:cubicBezTo>
                    <a:cubicBezTo>
                      <a:pt x="120" y="21"/>
                      <a:pt x="136" y="23"/>
                      <a:pt x="138" y="21"/>
                    </a:cubicBezTo>
                    <a:cubicBezTo>
                      <a:pt x="139" y="20"/>
                      <a:pt x="142" y="24"/>
                      <a:pt x="147" y="25"/>
                    </a:cubicBezTo>
                    <a:cubicBezTo>
                      <a:pt x="153" y="25"/>
                      <a:pt x="152" y="23"/>
                      <a:pt x="156" y="22"/>
                    </a:cubicBezTo>
                    <a:cubicBezTo>
                      <a:pt x="160" y="22"/>
                      <a:pt x="166" y="20"/>
                      <a:pt x="167" y="18"/>
                    </a:cubicBezTo>
                    <a:cubicBezTo>
                      <a:pt x="167" y="16"/>
                      <a:pt x="179" y="13"/>
                      <a:pt x="178" y="9"/>
                    </a:cubicBezTo>
                    <a:cubicBezTo>
                      <a:pt x="177" y="5"/>
                      <a:pt x="165" y="8"/>
                      <a:pt x="162" y="6"/>
                    </a:cubicBezTo>
                    <a:cubicBezTo>
                      <a:pt x="159" y="4"/>
                      <a:pt x="151" y="2"/>
                      <a:pt x="150" y="5"/>
                    </a:cubicBezTo>
                    <a:cubicBezTo>
                      <a:pt x="149" y="7"/>
                      <a:pt x="146" y="8"/>
                      <a:pt x="145" y="7"/>
                    </a:cubicBezTo>
                    <a:cubicBezTo>
                      <a:pt x="144" y="6"/>
                      <a:pt x="146" y="0"/>
                      <a:pt x="141" y="2"/>
                    </a:cubicBezTo>
                    <a:cubicBezTo>
                      <a:pt x="136" y="3"/>
                      <a:pt x="140" y="9"/>
                      <a:pt x="139" y="10"/>
                    </a:cubicBezTo>
                    <a:cubicBezTo>
                      <a:pt x="138" y="10"/>
                      <a:pt x="133" y="8"/>
                      <a:pt x="133" y="6"/>
                    </a:cubicBezTo>
                    <a:cubicBezTo>
                      <a:pt x="133" y="3"/>
                      <a:pt x="127" y="9"/>
                      <a:pt x="126" y="6"/>
                    </a:cubicBezTo>
                    <a:cubicBezTo>
                      <a:pt x="126" y="3"/>
                      <a:pt x="119" y="0"/>
                      <a:pt x="118" y="1"/>
                    </a:cubicBezTo>
                    <a:cubicBezTo>
                      <a:pt x="116" y="1"/>
                      <a:pt x="119" y="3"/>
                      <a:pt x="118" y="4"/>
                    </a:cubicBezTo>
                    <a:cubicBezTo>
                      <a:pt x="117" y="6"/>
                      <a:pt x="114" y="3"/>
                      <a:pt x="112" y="3"/>
                    </a:cubicBezTo>
                    <a:cubicBezTo>
                      <a:pt x="111" y="2"/>
                      <a:pt x="113" y="6"/>
                      <a:pt x="112" y="7"/>
                    </a:cubicBezTo>
                    <a:cubicBezTo>
                      <a:pt x="112" y="8"/>
                      <a:pt x="109" y="3"/>
                      <a:pt x="106" y="3"/>
                    </a:cubicBezTo>
                    <a:cubicBezTo>
                      <a:pt x="104" y="3"/>
                      <a:pt x="105" y="6"/>
                      <a:pt x="103" y="6"/>
                    </a:cubicBezTo>
                    <a:cubicBezTo>
                      <a:pt x="101" y="6"/>
                      <a:pt x="105" y="8"/>
                      <a:pt x="107" y="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3" name="Google Shape;1183;p42"/>
              <p:cNvSpPr/>
              <p:nvPr/>
            </p:nvSpPr>
            <p:spPr>
              <a:xfrm>
                <a:off x="8404088" y="2705836"/>
                <a:ext cx="61482" cy="22585"/>
              </a:xfrm>
              <a:custGeom>
                <a:avLst/>
                <a:gdLst/>
                <a:ahLst/>
                <a:cxnLst/>
                <a:rect l="l" t="t" r="r" b="b"/>
                <a:pathLst>
                  <a:path w="27" h="10" extrusionOk="0">
                    <a:moveTo>
                      <a:pt x="12" y="1"/>
                    </a:moveTo>
                    <a:cubicBezTo>
                      <a:pt x="11" y="2"/>
                      <a:pt x="0" y="2"/>
                      <a:pt x="2" y="4"/>
                    </a:cubicBezTo>
                    <a:cubicBezTo>
                      <a:pt x="4" y="6"/>
                      <a:pt x="13" y="5"/>
                      <a:pt x="17" y="8"/>
                    </a:cubicBezTo>
                    <a:cubicBezTo>
                      <a:pt x="21" y="10"/>
                      <a:pt x="27" y="8"/>
                      <a:pt x="27" y="6"/>
                    </a:cubicBezTo>
                    <a:cubicBezTo>
                      <a:pt x="27" y="4"/>
                      <a:pt x="14" y="0"/>
                      <a:pt x="12" y="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4" name="Google Shape;1184;p42"/>
              <p:cNvSpPr/>
              <p:nvPr/>
            </p:nvSpPr>
            <p:spPr>
              <a:xfrm>
                <a:off x="7306203" y="3173848"/>
                <a:ext cx="316191" cy="317446"/>
              </a:xfrm>
              <a:custGeom>
                <a:avLst/>
                <a:gdLst/>
                <a:ahLst/>
                <a:cxnLst/>
                <a:rect l="l" t="t" r="r" b="b"/>
                <a:pathLst>
                  <a:path w="137" h="138" extrusionOk="0">
                    <a:moveTo>
                      <a:pt x="130" y="15"/>
                    </a:moveTo>
                    <a:cubicBezTo>
                      <a:pt x="128" y="13"/>
                      <a:pt x="125" y="16"/>
                      <a:pt x="122" y="17"/>
                    </a:cubicBezTo>
                    <a:cubicBezTo>
                      <a:pt x="118" y="18"/>
                      <a:pt x="107" y="9"/>
                      <a:pt x="104" y="4"/>
                    </a:cubicBezTo>
                    <a:cubicBezTo>
                      <a:pt x="101" y="0"/>
                      <a:pt x="96" y="4"/>
                      <a:pt x="99" y="7"/>
                    </a:cubicBezTo>
                    <a:cubicBezTo>
                      <a:pt x="101" y="10"/>
                      <a:pt x="98" y="11"/>
                      <a:pt x="98" y="15"/>
                    </a:cubicBezTo>
                    <a:cubicBezTo>
                      <a:pt x="98" y="19"/>
                      <a:pt x="95" y="19"/>
                      <a:pt x="96" y="22"/>
                    </a:cubicBezTo>
                    <a:cubicBezTo>
                      <a:pt x="96" y="25"/>
                      <a:pt x="92" y="25"/>
                      <a:pt x="89" y="25"/>
                    </a:cubicBezTo>
                    <a:cubicBezTo>
                      <a:pt x="86" y="26"/>
                      <a:pt x="89" y="28"/>
                      <a:pt x="86" y="30"/>
                    </a:cubicBezTo>
                    <a:cubicBezTo>
                      <a:pt x="83" y="31"/>
                      <a:pt x="83" y="34"/>
                      <a:pt x="85" y="35"/>
                    </a:cubicBezTo>
                    <a:cubicBezTo>
                      <a:pt x="86" y="36"/>
                      <a:pt x="85" y="39"/>
                      <a:pt x="85" y="41"/>
                    </a:cubicBezTo>
                    <a:cubicBezTo>
                      <a:pt x="84" y="43"/>
                      <a:pt x="87" y="41"/>
                      <a:pt x="89" y="39"/>
                    </a:cubicBezTo>
                    <a:cubicBezTo>
                      <a:pt x="91" y="37"/>
                      <a:pt x="93" y="40"/>
                      <a:pt x="93" y="38"/>
                    </a:cubicBezTo>
                    <a:cubicBezTo>
                      <a:pt x="94" y="36"/>
                      <a:pt x="88" y="35"/>
                      <a:pt x="88" y="32"/>
                    </a:cubicBezTo>
                    <a:cubicBezTo>
                      <a:pt x="89" y="30"/>
                      <a:pt x="92" y="33"/>
                      <a:pt x="95" y="31"/>
                    </a:cubicBezTo>
                    <a:cubicBezTo>
                      <a:pt x="98" y="30"/>
                      <a:pt x="103" y="31"/>
                      <a:pt x="107" y="34"/>
                    </a:cubicBezTo>
                    <a:cubicBezTo>
                      <a:pt x="111" y="37"/>
                      <a:pt x="112" y="36"/>
                      <a:pt x="112" y="32"/>
                    </a:cubicBezTo>
                    <a:cubicBezTo>
                      <a:pt x="113" y="29"/>
                      <a:pt x="118" y="27"/>
                      <a:pt x="124" y="27"/>
                    </a:cubicBezTo>
                    <a:cubicBezTo>
                      <a:pt x="129" y="27"/>
                      <a:pt x="130" y="24"/>
                      <a:pt x="128" y="23"/>
                    </a:cubicBezTo>
                    <a:cubicBezTo>
                      <a:pt x="127" y="22"/>
                      <a:pt x="137" y="15"/>
                      <a:pt x="137" y="13"/>
                    </a:cubicBezTo>
                    <a:cubicBezTo>
                      <a:pt x="137" y="11"/>
                      <a:pt x="131" y="17"/>
                      <a:pt x="130" y="15"/>
                    </a:cubicBezTo>
                    <a:close/>
                    <a:moveTo>
                      <a:pt x="86" y="48"/>
                    </a:moveTo>
                    <a:cubicBezTo>
                      <a:pt x="84" y="49"/>
                      <a:pt x="82" y="56"/>
                      <a:pt x="84" y="59"/>
                    </a:cubicBezTo>
                    <a:cubicBezTo>
                      <a:pt x="87" y="61"/>
                      <a:pt x="80" y="65"/>
                      <a:pt x="80" y="69"/>
                    </a:cubicBezTo>
                    <a:cubicBezTo>
                      <a:pt x="81" y="74"/>
                      <a:pt x="76" y="74"/>
                      <a:pt x="75" y="77"/>
                    </a:cubicBezTo>
                    <a:cubicBezTo>
                      <a:pt x="75" y="80"/>
                      <a:pt x="72" y="80"/>
                      <a:pt x="68" y="83"/>
                    </a:cubicBezTo>
                    <a:cubicBezTo>
                      <a:pt x="64" y="86"/>
                      <a:pt x="62" y="82"/>
                      <a:pt x="63" y="80"/>
                    </a:cubicBezTo>
                    <a:cubicBezTo>
                      <a:pt x="64" y="78"/>
                      <a:pt x="57" y="81"/>
                      <a:pt x="57" y="87"/>
                    </a:cubicBezTo>
                    <a:cubicBezTo>
                      <a:pt x="57" y="92"/>
                      <a:pt x="50" y="92"/>
                      <a:pt x="52" y="95"/>
                    </a:cubicBezTo>
                    <a:cubicBezTo>
                      <a:pt x="54" y="97"/>
                      <a:pt x="47" y="99"/>
                      <a:pt x="47" y="96"/>
                    </a:cubicBezTo>
                    <a:cubicBezTo>
                      <a:pt x="47" y="94"/>
                      <a:pt x="43" y="95"/>
                      <a:pt x="37" y="98"/>
                    </a:cubicBezTo>
                    <a:cubicBezTo>
                      <a:pt x="32" y="100"/>
                      <a:pt x="28" y="95"/>
                      <a:pt x="25" y="98"/>
                    </a:cubicBezTo>
                    <a:cubicBezTo>
                      <a:pt x="22" y="101"/>
                      <a:pt x="17" y="107"/>
                      <a:pt x="13" y="108"/>
                    </a:cubicBezTo>
                    <a:cubicBezTo>
                      <a:pt x="9" y="108"/>
                      <a:pt x="11" y="113"/>
                      <a:pt x="13" y="112"/>
                    </a:cubicBezTo>
                    <a:cubicBezTo>
                      <a:pt x="16" y="111"/>
                      <a:pt x="20" y="112"/>
                      <a:pt x="22" y="110"/>
                    </a:cubicBezTo>
                    <a:cubicBezTo>
                      <a:pt x="23" y="108"/>
                      <a:pt x="35" y="105"/>
                      <a:pt x="42" y="105"/>
                    </a:cubicBezTo>
                    <a:cubicBezTo>
                      <a:pt x="49" y="105"/>
                      <a:pt x="45" y="109"/>
                      <a:pt x="45" y="112"/>
                    </a:cubicBezTo>
                    <a:cubicBezTo>
                      <a:pt x="46" y="116"/>
                      <a:pt x="52" y="115"/>
                      <a:pt x="55" y="112"/>
                    </a:cubicBezTo>
                    <a:cubicBezTo>
                      <a:pt x="58" y="108"/>
                      <a:pt x="60" y="109"/>
                      <a:pt x="58" y="106"/>
                    </a:cubicBezTo>
                    <a:cubicBezTo>
                      <a:pt x="55" y="104"/>
                      <a:pt x="58" y="102"/>
                      <a:pt x="60" y="105"/>
                    </a:cubicBezTo>
                    <a:cubicBezTo>
                      <a:pt x="62" y="108"/>
                      <a:pt x="68" y="108"/>
                      <a:pt x="70" y="104"/>
                    </a:cubicBezTo>
                    <a:cubicBezTo>
                      <a:pt x="73" y="101"/>
                      <a:pt x="73" y="105"/>
                      <a:pt x="76" y="105"/>
                    </a:cubicBezTo>
                    <a:cubicBezTo>
                      <a:pt x="79" y="105"/>
                      <a:pt x="81" y="98"/>
                      <a:pt x="81" y="100"/>
                    </a:cubicBezTo>
                    <a:cubicBezTo>
                      <a:pt x="81" y="103"/>
                      <a:pt x="86" y="102"/>
                      <a:pt x="89" y="99"/>
                    </a:cubicBezTo>
                    <a:cubicBezTo>
                      <a:pt x="91" y="96"/>
                      <a:pt x="89" y="90"/>
                      <a:pt x="91" y="88"/>
                    </a:cubicBezTo>
                    <a:cubicBezTo>
                      <a:pt x="93" y="85"/>
                      <a:pt x="94" y="79"/>
                      <a:pt x="93" y="75"/>
                    </a:cubicBezTo>
                    <a:cubicBezTo>
                      <a:pt x="91" y="72"/>
                      <a:pt x="97" y="69"/>
                      <a:pt x="100" y="66"/>
                    </a:cubicBezTo>
                    <a:cubicBezTo>
                      <a:pt x="103" y="64"/>
                      <a:pt x="96" y="49"/>
                      <a:pt x="96" y="45"/>
                    </a:cubicBezTo>
                    <a:cubicBezTo>
                      <a:pt x="96" y="41"/>
                      <a:pt x="88" y="47"/>
                      <a:pt x="86" y="48"/>
                    </a:cubicBezTo>
                    <a:close/>
                    <a:moveTo>
                      <a:pt x="34" y="110"/>
                    </a:moveTo>
                    <a:cubicBezTo>
                      <a:pt x="33" y="112"/>
                      <a:pt x="30" y="111"/>
                      <a:pt x="26" y="112"/>
                    </a:cubicBezTo>
                    <a:cubicBezTo>
                      <a:pt x="22" y="113"/>
                      <a:pt x="22" y="122"/>
                      <a:pt x="25" y="123"/>
                    </a:cubicBezTo>
                    <a:cubicBezTo>
                      <a:pt x="27" y="123"/>
                      <a:pt x="29" y="123"/>
                      <a:pt x="29" y="120"/>
                    </a:cubicBezTo>
                    <a:cubicBezTo>
                      <a:pt x="30" y="118"/>
                      <a:pt x="34" y="117"/>
                      <a:pt x="36" y="118"/>
                    </a:cubicBezTo>
                    <a:cubicBezTo>
                      <a:pt x="39" y="119"/>
                      <a:pt x="42" y="114"/>
                      <a:pt x="42" y="111"/>
                    </a:cubicBezTo>
                    <a:cubicBezTo>
                      <a:pt x="42" y="107"/>
                      <a:pt x="35" y="107"/>
                      <a:pt x="34" y="110"/>
                    </a:cubicBezTo>
                    <a:close/>
                    <a:moveTo>
                      <a:pt x="17" y="119"/>
                    </a:moveTo>
                    <a:cubicBezTo>
                      <a:pt x="17" y="117"/>
                      <a:pt x="12" y="117"/>
                      <a:pt x="12" y="115"/>
                    </a:cubicBezTo>
                    <a:cubicBezTo>
                      <a:pt x="11" y="113"/>
                      <a:pt x="8" y="114"/>
                      <a:pt x="4" y="117"/>
                    </a:cubicBezTo>
                    <a:cubicBezTo>
                      <a:pt x="1" y="119"/>
                      <a:pt x="0" y="120"/>
                      <a:pt x="1" y="122"/>
                    </a:cubicBezTo>
                    <a:cubicBezTo>
                      <a:pt x="2" y="125"/>
                      <a:pt x="5" y="123"/>
                      <a:pt x="6" y="120"/>
                    </a:cubicBezTo>
                    <a:cubicBezTo>
                      <a:pt x="6" y="117"/>
                      <a:pt x="9" y="124"/>
                      <a:pt x="7" y="128"/>
                    </a:cubicBezTo>
                    <a:cubicBezTo>
                      <a:pt x="5" y="132"/>
                      <a:pt x="7" y="138"/>
                      <a:pt x="10" y="138"/>
                    </a:cubicBezTo>
                    <a:cubicBezTo>
                      <a:pt x="12" y="137"/>
                      <a:pt x="15" y="129"/>
                      <a:pt x="19" y="124"/>
                    </a:cubicBezTo>
                    <a:cubicBezTo>
                      <a:pt x="22" y="120"/>
                      <a:pt x="17" y="121"/>
                      <a:pt x="17" y="11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5" name="Google Shape;1185;p42"/>
              <p:cNvSpPr/>
              <p:nvPr/>
            </p:nvSpPr>
            <p:spPr>
              <a:xfrm>
                <a:off x="6292385" y="2981876"/>
                <a:ext cx="1112942" cy="770401"/>
              </a:xfrm>
              <a:custGeom>
                <a:avLst/>
                <a:gdLst/>
                <a:ahLst/>
                <a:cxnLst/>
                <a:rect l="l" t="t" r="r" b="b"/>
                <a:pathLst>
                  <a:path w="483" h="334" extrusionOk="0">
                    <a:moveTo>
                      <a:pt x="480" y="59"/>
                    </a:moveTo>
                    <a:cubicBezTo>
                      <a:pt x="480" y="55"/>
                      <a:pt x="475" y="56"/>
                      <a:pt x="474" y="58"/>
                    </a:cubicBezTo>
                    <a:cubicBezTo>
                      <a:pt x="472" y="59"/>
                      <a:pt x="467" y="58"/>
                      <a:pt x="466" y="60"/>
                    </a:cubicBezTo>
                    <a:cubicBezTo>
                      <a:pt x="465" y="63"/>
                      <a:pt x="462" y="62"/>
                      <a:pt x="459" y="62"/>
                    </a:cubicBezTo>
                    <a:cubicBezTo>
                      <a:pt x="456" y="63"/>
                      <a:pt x="451" y="61"/>
                      <a:pt x="451" y="59"/>
                    </a:cubicBezTo>
                    <a:cubicBezTo>
                      <a:pt x="451" y="57"/>
                      <a:pt x="449" y="55"/>
                      <a:pt x="449" y="52"/>
                    </a:cubicBezTo>
                    <a:cubicBezTo>
                      <a:pt x="450" y="50"/>
                      <a:pt x="446" y="51"/>
                      <a:pt x="444" y="48"/>
                    </a:cubicBezTo>
                    <a:cubicBezTo>
                      <a:pt x="441" y="46"/>
                      <a:pt x="436" y="44"/>
                      <a:pt x="436" y="45"/>
                    </a:cubicBezTo>
                    <a:cubicBezTo>
                      <a:pt x="435" y="45"/>
                      <a:pt x="432" y="42"/>
                      <a:pt x="428" y="42"/>
                    </a:cubicBezTo>
                    <a:cubicBezTo>
                      <a:pt x="424" y="42"/>
                      <a:pt x="424" y="39"/>
                      <a:pt x="425" y="37"/>
                    </a:cubicBezTo>
                    <a:cubicBezTo>
                      <a:pt x="425" y="36"/>
                      <a:pt x="421" y="31"/>
                      <a:pt x="421" y="28"/>
                    </a:cubicBezTo>
                    <a:cubicBezTo>
                      <a:pt x="420" y="25"/>
                      <a:pt x="417" y="24"/>
                      <a:pt x="416" y="18"/>
                    </a:cubicBezTo>
                    <a:cubicBezTo>
                      <a:pt x="415" y="12"/>
                      <a:pt x="411" y="14"/>
                      <a:pt x="412" y="11"/>
                    </a:cubicBezTo>
                    <a:cubicBezTo>
                      <a:pt x="413" y="8"/>
                      <a:pt x="408" y="7"/>
                      <a:pt x="407" y="5"/>
                    </a:cubicBezTo>
                    <a:cubicBezTo>
                      <a:pt x="406" y="3"/>
                      <a:pt x="401" y="4"/>
                      <a:pt x="397" y="2"/>
                    </a:cubicBezTo>
                    <a:cubicBezTo>
                      <a:pt x="393" y="0"/>
                      <a:pt x="391" y="2"/>
                      <a:pt x="388" y="1"/>
                    </a:cubicBezTo>
                    <a:cubicBezTo>
                      <a:pt x="385" y="0"/>
                      <a:pt x="377" y="2"/>
                      <a:pt x="376" y="2"/>
                    </a:cubicBezTo>
                    <a:cubicBezTo>
                      <a:pt x="375" y="2"/>
                      <a:pt x="369" y="0"/>
                      <a:pt x="366" y="5"/>
                    </a:cubicBezTo>
                    <a:cubicBezTo>
                      <a:pt x="363" y="9"/>
                      <a:pt x="365" y="9"/>
                      <a:pt x="367" y="9"/>
                    </a:cubicBezTo>
                    <a:cubicBezTo>
                      <a:pt x="368" y="9"/>
                      <a:pt x="369" y="13"/>
                      <a:pt x="369" y="15"/>
                    </a:cubicBezTo>
                    <a:cubicBezTo>
                      <a:pt x="369" y="16"/>
                      <a:pt x="367" y="18"/>
                      <a:pt x="365" y="19"/>
                    </a:cubicBezTo>
                    <a:cubicBezTo>
                      <a:pt x="364" y="19"/>
                      <a:pt x="361" y="25"/>
                      <a:pt x="360" y="26"/>
                    </a:cubicBezTo>
                    <a:cubicBezTo>
                      <a:pt x="360" y="28"/>
                      <a:pt x="356" y="33"/>
                      <a:pt x="357" y="35"/>
                    </a:cubicBezTo>
                    <a:cubicBezTo>
                      <a:pt x="357" y="36"/>
                      <a:pt x="355" y="38"/>
                      <a:pt x="353" y="38"/>
                    </a:cubicBezTo>
                    <a:cubicBezTo>
                      <a:pt x="351" y="39"/>
                      <a:pt x="347" y="42"/>
                      <a:pt x="345" y="42"/>
                    </a:cubicBezTo>
                    <a:cubicBezTo>
                      <a:pt x="344" y="43"/>
                      <a:pt x="338" y="42"/>
                      <a:pt x="338" y="40"/>
                    </a:cubicBezTo>
                    <a:cubicBezTo>
                      <a:pt x="337" y="40"/>
                      <a:pt x="337" y="39"/>
                      <a:pt x="336" y="39"/>
                    </a:cubicBezTo>
                    <a:cubicBezTo>
                      <a:pt x="329" y="52"/>
                      <a:pt x="329" y="52"/>
                      <a:pt x="329" y="52"/>
                    </a:cubicBezTo>
                    <a:cubicBezTo>
                      <a:pt x="329" y="56"/>
                      <a:pt x="329" y="56"/>
                      <a:pt x="329" y="56"/>
                    </a:cubicBezTo>
                    <a:cubicBezTo>
                      <a:pt x="329" y="56"/>
                      <a:pt x="325" y="57"/>
                      <a:pt x="328" y="60"/>
                    </a:cubicBezTo>
                    <a:cubicBezTo>
                      <a:pt x="331" y="63"/>
                      <a:pt x="331" y="61"/>
                      <a:pt x="336" y="61"/>
                    </a:cubicBezTo>
                    <a:cubicBezTo>
                      <a:pt x="341" y="61"/>
                      <a:pt x="343" y="64"/>
                      <a:pt x="344" y="62"/>
                    </a:cubicBezTo>
                    <a:cubicBezTo>
                      <a:pt x="345" y="59"/>
                      <a:pt x="349" y="57"/>
                      <a:pt x="352" y="61"/>
                    </a:cubicBezTo>
                    <a:cubicBezTo>
                      <a:pt x="354" y="64"/>
                      <a:pt x="362" y="69"/>
                      <a:pt x="362" y="71"/>
                    </a:cubicBezTo>
                    <a:cubicBezTo>
                      <a:pt x="361" y="74"/>
                      <a:pt x="357" y="74"/>
                      <a:pt x="354" y="73"/>
                    </a:cubicBezTo>
                    <a:cubicBezTo>
                      <a:pt x="351" y="71"/>
                      <a:pt x="346" y="75"/>
                      <a:pt x="343" y="75"/>
                    </a:cubicBezTo>
                    <a:cubicBezTo>
                      <a:pt x="340" y="75"/>
                      <a:pt x="337" y="76"/>
                      <a:pt x="333" y="79"/>
                    </a:cubicBezTo>
                    <a:cubicBezTo>
                      <a:pt x="330" y="82"/>
                      <a:pt x="331" y="85"/>
                      <a:pt x="326" y="85"/>
                    </a:cubicBezTo>
                    <a:cubicBezTo>
                      <a:pt x="322" y="86"/>
                      <a:pt x="319" y="85"/>
                      <a:pt x="314" y="89"/>
                    </a:cubicBezTo>
                    <a:cubicBezTo>
                      <a:pt x="309" y="93"/>
                      <a:pt x="303" y="91"/>
                      <a:pt x="301" y="90"/>
                    </a:cubicBezTo>
                    <a:cubicBezTo>
                      <a:pt x="299" y="89"/>
                      <a:pt x="296" y="89"/>
                      <a:pt x="294" y="92"/>
                    </a:cubicBezTo>
                    <a:cubicBezTo>
                      <a:pt x="292" y="96"/>
                      <a:pt x="296" y="97"/>
                      <a:pt x="296" y="102"/>
                    </a:cubicBezTo>
                    <a:cubicBezTo>
                      <a:pt x="295" y="106"/>
                      <a:pt x="290" y="105"/>
                      <a:pt x="286" y="109"/>
                    </a:cubicBezTo>
                    <a:cubicBezTo>
                      <a:pt x="282" y="114"/>
                      <a:pt x="275" y="116"/>
                      <a:pt x="271" y="116"/>
                    </a:cubicBezTo>
                    <a:cubicBezTo>
                      <a:pt x="268" y="115"/>
                      <a:pt x="260" y="113"/>
                      <a:pt x="253" y="116"/>
                    </a:cubicBezTo>
                    <a:cubicBezTo>
                      <a:pt x="246" y="119"/>
                      <a:pt x="242" y="124"/>
                      <a:pt x="239" y="123"/>
                    </a:cubicBezTo>
                    <a:cubicBezTo>
                      <a:pt x="237" y="123"/>
                      <a:pt x="237" y="120"/>
                      <a:pt x="233" y="120"/>
                    </a:cubicBezTo>
                    <a:cubicBezTo>
                      <a:pt x="229" y="121"/>
                      <a:pt x="227" y="120"/>
                      <a:pt x="225" y="118"/>
                    </a:cubicBezTo>
                    <a:cubicBezTo>
                      <a:pt x="222" y="117"/>
                      <a:pt x="220" y="119"/>
                      <a:pt x="216" y="116"/>
                    </a:cubicBezTo>
                    <a:cubicBezTo>
                      <a:pt x="212" y="113"/>
                      <a:pt x="204" y="113"/>
                      <a:pt x="201" y="113"/>
                    </a:cubicBezTo>
                    <a:cubicBezTo>
                      <a:pt x="198" y="112"/>
                      <a:pt x="186" y="113"/>
                      <a:pt x="182" y="112"/>
                    </a:cubicBezTo>
                    <a:cubicBezTo>
                      <a:pt x="178" y="112"/>
                      <a:pt x="172" y="113"/>
                      <a:pt x="172" y="111"/>
                    </a:cubicBezTo>
                    <a:cubicBezTo>
                      <a:pt x="171" y="109"/>
                      <a:pt x="168" y="108"/>
                      <a:pt x="167" y="103"/>
                    </a:cubicBezTo>
                    <a:cubicBezTo>
                      <a:pt x="166" y="98"/>
                      <a:pt x="164" y="97"/>
                      <a:pt x="161" y="96"/>
                    </a:cubicBezTo>
                    <a:cubicBezTo>
                      <a:pt x="158" y="96"/>
                      <a:pt x="158" y="93"/>
                      <a:pt x="156" y="93"/>
                    </a:cubicBezTo>
                    <a:cubicBezTo>
                      <a:pt x="155" y="93"/>
                      <a:pt x="153" y="89"/>
                      <a:pt x="150" y="89"/>
                    </a:cubicBezTo>
                    <a:cubicBezTo>
                      <a:pt x="146" y="89"/>
                      <a:pt x="133" y="88"/>
                      <a:pt x="132" y="85"/>
                    </a:cubicBezTo>
                    <a:cubicBezTo>
                      <a:pt x="130" y="82"/>
                      <a:pt x="133" y="81"/>
                      <a:pt x="133" y="78"/>
                    </a:cubicBezTo>
                    <a:cubicBezTo>
                      <a:pt x="133" y="75"/>
                      <a:pt x="135" y="71"/>
                      <a:pt x="134" y="70"/>
                    </a:cubicBezTo>
                    <a:cubicBezTo>
                      <a:pt x="132" y="69"/>
                      <a:pt x="130" y="66"/>
                      <a:pt x="130" y="64"/>
                    </a:cubicBezTo>
                    <a:cubicBezTo>
                      <a:pt x="129" y="62"/>
                      <a:pt x="125" y="58"/>
                      <a:pt x="123" y="58"/>
                    </a:cubicBezTo>
                    <a:cubicBezTo>
                      <a:pt x="120" y="58"/>
                      <a:pt x="118" y="56"/>
                      <a:pt x="116" y="54"/>
                    </a:cubicBezTo>
                    <a:cubicBezTo>
                      <a:pt x="113" y="52"/>
                      <a:pt x="111" y="52"/>
                      <a:pt x="110" y="47"/>
                    </a:cubicBezTo>
                    <a:cubicBezTo>
                      <a:pt x="110" y="47"/>
                      <a:pt x="110" y="46"/>
                      <a:pt x="109" y="46"/>
                    </a:cubicBezTo>
                    <a:cubicBezTo>
                      <a:pt x="109" y="46"/>
                      <a:pt x="107" y="45"/>
                      <a:pt x="106" y="45"/>
                    </a:cubicBezTo>
                    <a:cubicBezTo>
                      <a:pt x="106" y="45"/>
                      <a:pt x="105" y="45"/>
                      <a:pt x="104" y="44"/>
                    </a:cubicBezTo>
                    <a:cubicBezTo>
                      <a:pt x="104" y="47"/>
                      <a:pt x="102" y="48"/>
                      <a:pt x="102" y="49"/>
                    </a:cubicBezTo>
                    <a:cubicBezTo>
                      <a:pt x="102" y="51"/>
                      <a:pt x="101" y="54"/>
                      <a:pt x="98" y="54"/>
                    </a:cubicBezTo>
                    <a:cubicBezTo>
                      <a:pt x="95" y="54"/>
                      <a:pt x="93" y="56"/>
                      <a:pt x="93" y="60"/>
                    </a:cubicBezTo>
                    <a:cubicBezTo>
                      <a:pt x="93" y="64"/>
                      <a:pt x="95" y="65"/>
                      <a:pt x="94" y="66"/>
                    </a:cubicBezTo>
                    <a:cubicBezTo>
                      <a:pt x="93" y="68"/>
                      <a:pt x="88" y="70"/>
                      <a:pt x="86" y="69"/>
                    </a:cubicBezTo>
                    <a:cubicBezTo>
                      <a:pt x="85" y="68"/>
                      <a:pt x="82" y="69"/>
                      <a:pt x="79" y="69"/>
                    </a:cubicBezTo>
                    <a:cubicBezTo>
                      <a:pt x="76" y="68"/>
                      <a:pt x="74" y="65"/>
                      <a:pt x="74" y="69"/>
                    </a:cubicBezTo>
                    <a:cubicBezTo>
                      <a:pt x="73" y="72"/>
                      <a:pt x="67" y="83"/>
                      <a:pt x="69" y="84"/>
                    </a:cubicBezTo>
                    <a:cubicBezTo>
                      <a:pt x="70" y="85"/>
                      <a:pt x="71" y="88"/>
                      <a:pt x="69" y="88"/>
                    </a:cubicBezTo>
                    <a:cubicBezTo>
                      <a:pt x="66" y="88"/>
                      <a:pt x="64" y="87"/>
                      <a:pt x="63" y="86"/>
                    </a:cubicBezTo>
                    <a:cubicBezTo>
                      <a:pt x="62" y="85"/>
                      <a:pt x="58" y="88"/>
                      <a:pt x="55" y="88"/>
                    </a:cubicBezTo>
                    <a:cubicBezTo>
                      <a:pt x="54" y="88"/>
                      <a:pt x="49" y="90"/>
                      <a:pt x="51" y="91"/>
                    </a:cubicBezTo>
                    <a:cubicBezTo>
                      <a:pt x="52" y="92"/>
                      <a:pt x="52" y="96"/>
                      <a:pt x="52" y="98"/>
                    </a:cubicBezTo>
                    <a:cubicBezTo>
                      <a:pt x="52" y="100"/>
                      <a:pt x="56" y="105"/>
                      <a:pt x="56" y="107"/>
                    </a:cubicBezTo>
                    <a:cubicBezTo>
                      <a:pt x="55" y="109"/>
                      <a:pt x="51" y="111"/>
                      <a:pt x="51" y="113"/>
                    </a:cubicBezTo>
                    <a:cubicBezTo>
                      <a:pt x="51" y="115"/>
                      <a:pt x="52" y="117"/>
                      <a:pt x="51" y="118"/>
                    </a:cubicBezTo>
                    <a:cubicBezTo>
                      <a:pt x="50" y="118"/>
                      <a:pt x="46" y="120"/>
                      <a:pt x="44" y="121"/>
                    </a:cubicBezTo>
                    <a:cubicBezTo>
                      <a:pt x="42" y="123"/>
                      <a:pt x="39" y="123"/>
                      <a:pt x="37" y="125"/>
                    </a:cubicBezTo>
                    <a:cubicBezTo>
                      <a:pt x="36" y="127"/>
                      <a:pt x="35" y="129"/>
                      <a:pt x="31" y="129"/>
                    </a:cubicBezTo>
                    <a:cubicBezTo>
                      <a:pt x="28" y="128"/>
                      <a:pt x="26" y="128"/>
                      <a:pt x="24" y="131"/>
                    </a:cubicBezTo>
                    <a:cubicBezTo>
                      <a:pt x="21" y="134"/>
                      <a:pt x="21" y="132"/>
                      <a:pt x="19" y="134"/>
                    </a:cubicBezTo>
                    <a:cubicBezTo>
                      <a:pt x="17" y="135"/>
                      <a:pt x="15" y="133"/>
                      <a:pt x="14" y="132"/>
                    </a:cubicBezTo>
                    <a:cubicBezTo>
                      <a:pt x="12" y="132"/>
                      <a:pt x="11" y="134"/>
                      <a:pt x="9" y="134"/>
                    </a:cubicBezTo>
                    <a:cubicBezTo>
                      <a:pt x="8" y="134"/>
                      <a:pt x="6" y="136"/>
                      <a:pt x="5" y="137"/>
                    </a:cubicBezTo>
                    <a:cubicBezTo>
                      <a:pt x="3" y="137"/>
                      <a:pt x="1" y="137"/>
                      <a:pt x="1" y="139"/>
                    </a:cubicBezTo>
                    <a:cubicBezTo>
                      <a:pt x="1" y="140"/>
                      <a:pt x="1" y="142"/>
                      <a:pt x="0" y="143"/>
                    </a:cubicBezTo>
                    <a:cubicBezTo>
                      <a:pt x="0" y="143"/>
                      <a:pt x="0" y="143"/>
                      <a:pt x="0" y="143"/>
                    </a:cubicBezTo>
                    <a:cubicBezTo>
                      <a:pt x="1" y="150"/>
                      <a:pt x="1" y="150"/>
                      <a:pt x="1" y="150"/>
                    </a:cubicBezTo>
                    <a:cubicBezTo>
                      <a:pt x="1" y="150"/>
                      <a:pt x="9" y="152"/>
                      <a:pt x="9" y="155"/>
                    </a:cubicBezTo>
                    <a:cubicBezTo>
                      <a:pt x="9" y="157"/>
                      <a:pt x="11" y="166"/>
                      <a:pt x="11" y="166"/>
                    </a:cubicBezTo>
                    <a:cubicBezTo>
                      <a:pt x="11" y="166"/>
                      <a:pt x="10" y="166"/>
                      <a:pt x="10" y="166"/>
                    </a:cubicBezTo>
                    <a:cubicBezTo>
                      <a:pt x="13" y="168"/>
                      <a:pt x="18" y="171"/>
                      <a:pt x="18" y="172"/>
                    </a:cubicBezTo>
                    <a:cubicBezTo>
                      <a:pt x="18" y="173"/>
                      <a:pt x="18" y="176"/>
                      <a:pt x="22" y="178"/>
                    </a:cubicBezTo>
                    <a:cubicBezTo>
                      <a:pt x="24" y="179"/>
                      <a:pt x="27" y="180"/>
                      <a:pt x="28" y="181"/>
                    </a:cubicBezTo>
                    <a:cubicBezTo>
                      <a:pt x="28" y="181"/>
                      <a:pt x="28" y="180"/>
                      <a:pt x="28" y="180"/>
                    </a:cubicBezTo>
                    <a:cubicBezTo>
                      <a:pt x="32" y="180"/>
                      <a:pt x="32" y="180"/>
                      <a:pt x="32" y="180"/>
                    </a:cubicBezTo>
                    <a:cubicBezTo>
                      <a:pt x="32" y="180"/>
                      <a:pt x="32" y="181"/>
                      <a:pt x="33" y="182"/>
                    </a:cubicBezTo>
                    <a:cubicBezTo>
                      <a:pt x="34" y="179"/>
                      <a:pt x="40" y="176"/>
                      <a:pt x="42" y="176"/>
                    </a:cubicBezTo>
                    <a:cubicBezTo>
                      <a:pt x="45" y="177"/>
                      <a:pt x="52" y="182"/>
                      <a:pt x="52" y="184"/>
                    </a:cubicBezTo>
                    <a:cubicBezTo>
                      <a:pt x="51" y="186"/>
                      <a:pt x="46" y="193"/>
                      <a:pt x="44" y="194"/>
                    </a:cubicBezTo>
                    <a:cubicBezTo>
                      <a:pt x="43" y="194"/>
                      <a:pt x="42" y="194"/>
                      <a:pt x="40" y="194"/>
                    </a:cubicBezTo>
                    <a:cubicBezTo>
                      <a:pt x="40" y="195"/>
                      <a:pt x="40" y="196"/>
                      <a:pt x="40" y="197"/>
                    </a:cubicBezTo>
                    <a:cubicBezTo>
                      <a:pt x="40" y="198"/>
                      <a:pt x="43" y="201"/>
                      <a:pt x="44" y="204"/>
                    </a:cubicBezTo>
                    <a:cubicBezTo>
                      <a:pt x="46" y="207"/>
                      <a:pt x="42" y="209"/>
                      <a:pt x="39" y="207"/>
                    </a:cubicBezTo>
                    <a:cubicBezTo>
                      <a:pt x="37" y="205"/>
                      <a:pt x="36" y="209"/>
                      <a:pt x="38" y="210"/>
                    </a:cubicBezTo>
                    <a:cubicBezTo>
                      <a:pt x="39" y="212"/>
                      <a:pt x="38" y="216"/>
                      <a:pt x="40" y="217"/>
                    </a:cubicBezTo>
                    <a:cubicBezTo>
                      <a:pt x="43" y="217"/>
                      <a:pt x="45" y="221"/>
                      <a:pt x="47" y="221"/>
                    </a:cubicBezTo>
                    <a:cubicBezTo>
                      <a:pt x="50" y="221"/>
                      <a:pt x="52" y="225"/>
                      <a:pt x="52" y="225"/>
                    </a:cubicBezTo>
                    <a:cubicBezTo>
                      <a:pt x="52" y="225"/>
                      <a:pt x="55" y="228"/>
                      <a:pt x="55" y="229"/>
                    </a:cubicBezTo>
                    <a:cubicBezTo>
                      <a:pt x="55" y="229"/>
                      <a:pt x="55" y="229"/>
                      <a:pt x="55" y="229"/>
                    </a:cubicBezTo>
                    <a:cubicBezTo>
                      <a:pt x="58" y="229"/>
                      <a:pt x="60" y="229"/>
                      <a:pt x="60" y="228"/>
                    </a:cubicBezTo>
                    <a:cubicBezTo>
                      <a:pt x="60" y="227"/>
                      <a:pt x="64" y="227"/>
                      <a:pt x="67" y="229"/>
                    </a:cubicBezTo>
                    <a:cubicBezTo>
                      <a:pt x="69" y="232"/>
                      <a:pt x="79" y="238"/>
                      <a:pt x="83" y="241"/>
                    </a:cubicBezTo>
                    <a:cubicBezTo>
                      <a:pt x="87" y="244"/>
                      <a:pt x="95" y="248"/>
                      <a:pt x="98" y="247"/>
                    </a:cubicBezTo>
                    <a:cubicBezTo>
                      <a:pt x="101" y="247"/>
                      <a:pt x="104" y="249"/>
                      <a:pt x="109" y="249"/>
                    </a:cubicBezTo>
                    <a:cubicBezTo>
                      <a:pt x="110" y="249"/>
                      <a:pt x="110" y="249"/>
                      <a:pt x="111" y="249"/>
                    </a:cubicBezTo>
                    <a:cubicBezTo>
                      <a:pt x="111" y="249"/>
                      <a:pt x="113" y="249"/>
                      <a:pt x="113" y="247"/>
                    </a:cubicBezTo>
                    <a:cubicBezTo>
                      <a:pt x="115" y="245"/>
                      <a:pt x="117" y="249"/>
                      <a:pt x="116" y="251"/>
                    </a:cubicBezTo>
                    <a:cubicBezTo>
                      <a:pt x="116" y="253"/>
                      <a:pt x="116" y="254"/>
                      <a:pt x="116" y="255"/>
                    </a:cubicBezTo>
                    <a:cubicBezTo>
                      <a:pt x="117" y="254"/>
                      <a:pt x="118" y="253"/>
                      <a:pt x="118" y="252"/>
                    </a:cubicBezTo>
                    <a:cubicBezTo>
                      <a:pt x="120" y="248"/>
                      <a:pt x="122" y="248"/>
                      <a:pt x="124" y="247"/>
                    </a:cubicBezTo>
                    <a:cubicBezTo>
                      <a:pt x="126" y="245"/>
                      <a:pt x="127" y="246"/>
                      <a:pt x="131" y="248"/>
                    </a:cubicBezTo>
                    <a:cubicBezTo>
                      <a:pt x="134" y="249"/>
                      <a:pt x="135" y="246"/>
                      <a:pt x="140" y="250"/>
                    </a:cubicBezTo>
                    <a:cubicBezTo>
                      <a:pt x="141" y="250"/>
                      <a:pt x="142" y="249"/>
                      <a:pt x="143" y="249"/>
                    </a:cubicBezTo>
                    <a:cubicBezTo>
                      <a:pt x="144" y="249"/>
                      <a:pt x="145" y="247"/>
                      <a:pt x="146" y="246"/>
                    </a:cubicBezTo>
                    <a:cubicBezTo>
                      <a:pt x="148" y="244"/>
                      <a:pt x="148" y="242"/>
                      <a:pt x="150" y="243"/>
                    </a:cubicBezTo>
                    <a:cubicBezTo>
                      <a:pt x="152" y="243"/>
                      <a:pt x="153" y="240"/>
                      <a:pt x="157" y="238"/>
                    </a:cubicBezTo>
                    <a:cubicBezTo>
                      <a:pt x="161" y="236"/>
                      <a:pt x="164" y="239"/>
                      <a:pt x="166" y="238"/>
                    </a:cubicBezTo>
                    <a:cubicBezTo>
                      <a:pt x="168" y="236"/>
                      <a:pt x="170" y="236"/>
                      <a:pt x="170" y="237"/>
                    </a:cubicBezTo>
                    <a:cubicBezTo>
                      <a:pt x="170" y="239"/>
                      <a:pt x="173" y="241"/>
                      <a:pt x="173" y="243"/>
                    </a:cubicBezTo>
                    <a:cubicBezTo>
                      <a:pt x="174" y="244"/>
                      <a:pt x="177" y="245"/>
                      <a:pt x="178" y="245"/>
                    </a:cubicBezTo>
                    <a:cubicBezTo>
                      <a:pt x="179" y="245"/>
                      <a:pt x="179" y="244"/>
                      <a:pt x="179" y="244"/>
                    </a:cubicBezTo>
                    <a:cubicBezTo>
                      <a:pt x="181" y="243"/>
                      <a:pt x="185" y="244"/>
                      <a:pt x="185" y="247"/>
                    </a:cubicBezTo>
                    <a:cubicBezTo>
                      <a:pt x="185" y="249"/>
                      <a:pt x="185" y="251"/>
                      <a:pt x="187" y="251"/>
                    </a:cubicBezTo>
                    <a:cubicBezTo>
                      <a:pt x="188" y="251"/>
                      <a:pt x="190" y="251"/>
                      <a:pt x="190" y="255"/>
                    </a:cubicBezTo>
                    <a:cubicBezTo>
                      <a:pt x="190" y="259"/>
                      <a:pt x="191" y="263"/>
                      <a:pt x="188" y="267"/>
                    </a:cubicBezTo>
                    <a:cubicBezTo>
                      <a:pt x="184" y="270"/>
                      <a:pt x="180" y="276"/>
                      <a:pt x="181" y="278"/>
                    </a:cubicBezTo>
                    <a:cubicBezTo>
                      <a:pt x="182" y="280"/>
                      <a:pt x="180" y="283"/>
                      <a:pt x="183" y="282"/>
                    </a:cubicBezTo>
                    <a:cubicBezTo>
                      <a:pt x="185" y="281"/>
                      <a:pt x="191" y="282"/>
                      <a:pt x="190" y="283"/>
                    </a:cubicBezTo>
                    <a:cubicBezTo>
                      <a:pt x="189" y="285"/>
                      <a:pt x="190" y="290"/>
                      <a:pt x="192" y="290"/>
                    </a:cubicBezTo>
                    <a:cubicBezTo>
                      <a:pt x="195" y="290"/>
                      <a:pt x="196" y="291"/>
                      <a:pt x="195" y="294"/>
                    </a:cubicBezTo>
                    <a:cubicBezTo>
                      <a:pt x="195" y="296"/>
                      <a:pt x="194" y="299"/>
                      <a:pt x="195" y="299"/>
                    </a:cubicBezTo>
                    <a:cubicBezTo>
                      <a:pt x="197" y="299"/>
                      <a:pt x="200" y="299"/>
                      <a:pt x="200" y="301"/>
                    </a:cubicBezTo>
                    <a:cubicBezTo>
                      <a:pt x="200" y="303"/>
                      <a:pt x="201" y="305"/>
                      <a:pt x="205" y="304"/>
                    </a:cubicBezTo>
                    <a:cubicBezTo>
                      <a:pt x="207" y="303"/>
                      <a:pt x="208" y="302"/>
                      <a:pt x="209" y="303"/>
                    </a:cubicBezTo>
                    <a:cubicBezTo>
                      <a:pt x="210" y="303"/>
                      <a:pt x="210" y="306"/>
                      <a:pt x="213" y="307"/>
                    </a:cubicBezTo>
                    <a:cubicBezTo>
                      <a:pt x="215" y="307"/>
                      <a:pt x="214" y="301"/>
                      <a:pt x="213" y="300"/>
                    </a:cubicBezTo>
                    <a:cubicBezTo>
                      <a:pt x="212" y="299"/>
                      <a:pt x="213" y="295"/>
                      <a:pt x="214" y="296"/>
                    </a:cubicBezTo>
                    <a:cubicBezTo>
                      <a:pt x="215" y="297"/>
                      <a:pt x="218" y="296"/>
                      <a:pt x="219" y="294"/>
                    </a:cubicBezTo>
                    <a:cubicBezTo>
                      <a:pt x="221" y="292"/>
                      <a:pt x="224" y="296"/>
                      <a:pt x="226" y="294"/>
                    </a:cubicBezTo>
                    <a:cubicBezTo>
                      <a:pt x="227" y="291"/>
                      <a:pt x="230" y="295"/>
                      <a:pt x="233" y="294"/>
                    </a:cubicBezTo>
                    <a:cubicBezTo>
                      <a:pt x="235" y="292"/>
                      <a:pt x="237" y="295"/>
                      <a:pt x="238" y="293"/>
                    </a:cubicBezTo>
                    <a:cubicBezTo>
                      <a:pt x="239" y="291"/>
                      <a:pt x="243" y="288"/>
                      <a:pt x="244" y="289"/>
                    </a:cubicBezTo>
                    <a:cubicBezTo>
                      <a:pt x="245" y="290"/>
                      <a:pt x="246" y="291"/>
                      <a:pt x="251" y="292"/>
                    </a:cubicBezTo>
                    <a:cubicBezTo>
                      <a:pt x="256" y="293"/>
                      <a:pt x="253" y="295"/>
                      <a:pt x="253" y="297"/>
                    </a:cubicBezTo>
                    <a:cubicBezTo>
                      <a:pt x="253" y="298"/>
                      <a:pt x="259" y="303"/>
                      <a:pt x="261" y="303"/>
                    </a:cubicBezTo>
                    <a:cubicBezTo>
                      <a:pt x="262" y="303"/>
                      <a:pt x="262" y="303"/>
                      <a:pt x="263" y="304"/>
                    </a:cubicBezTo>
                    <a:cubicBezTo>
                      <a:pt x="264" y="303"/>
                      <a:pt x="267" y="305"/>
                      <a:pt x="268" y="303"/>
                    </a:cubicBezTo>
                    <a:cubicBezTo>
                      <a:pt x="268" y="301"/>
                      <a:pt x="271" y="301"/>
                      <a:pt x="272" y="303"/>
                    </a:cubicBezTo>
                    <a:cubicBezTo>
                      <a:pt x="273" y="305"/>
                      <a:pt x="274" y="305"/>
                      <a:pt x="277" y="303"/>
                    </a:cubicBezTo>
                    <a:cubicBezTo>
                      <a:pt x="279" y="301"/>
                      <a:pt x="280" y="305"/>
                      <a:pt x="279" y="306"/>
                    </a:cubicBezTo>
                    <a:cubicBezTo>
                      <a:pt x="277" y="308"/>
                      <a:pt x="278" y="311"/>
                      <a:pt x="281" y="313"/>
                    </a:cubicBezTo>
                    <a:cubicBezTo>
                      <a:pt x="283" y="316"/>
                      <a:pt x="283" y="312"/>
                      <a:pt x="283" y="310"/>
                    </a:cubicBezTo>
                    <a:cubicBezTo>
                      <a:pt x="282" y="308"/>
                      <a:pt x="287" y="306"/>
                      <a:pt x="294" y="303"/>
                    </a:cubicBezTo>
                    <a:cubicBezTo>
                      <a:pt x="302" y="301"/>
                      <a:pt x="310" y="295"/>
                      <a:pt x="310" y="294"/>
                    </a:cubicBezTo>
                    <a:cubicBezTo>
                      <a:pt x="310" y="293"/>
                      <a:pt x="315" y="296"/>
                      <a:pt x="318" y="294"/>
                    </a:cubicBezTo>
                    <a:cubicBezTo>
                      <a:pt x="320" y="292"/>
                      <a:pt x="329" y="292"/>
                      <a:pt x="331" y="292"/>
                    </a:cubicBezTo>
                    <a:cubicBezTo>
                      <a:pt x="334" y="292"/>
                      <a:pt x="334" y="290"/>
                      <a:pt x="336" y="288"/>
                    </a:cubicBezTo>
                    <a:cubicBezTo>
                      <a:pt x="339" y="286"/>
                      <a:pt x="338" y="285"/>
                      <a:pt x="341" y="284"/>
                    </a:cubicBezTo>
                    <a:cubicBezTo>
                      <a:pt x="344" y="283"/>
                      <a:pt x="346" y="281"/>
                      <a:pt x="346" y="279"/>
                    </a:cubicBezTo>
                    <a:cubicBezTo>
                      <a:pt x="346" y="278"/>
                      <a:pt x="351" y="277"/>
                      <a:pt x="351" y="276"/>
                    </a:cubicBezTo>
                    <a:cubicBezTo>
                      <a:pt x="351" y="274"/>
                      <a:pt x="355" y="274"/>
                      <a:pt x="355" y="272"/>
                    </a:cubicBezTo>
                    <a:cubicBezTo>
                      <a:pt x="355" y="270"/>
                      <a:pt x="358" y="270"/>
                      <a:pt x="359" y="269"/>
                    </a:cubicBezTo>
                    <a:cubicBezTo>
                      <a:pt x="360" y="267"/>
                      <a:pt x="358" y="263"/>
                      <a:pt x="360" y="263"/>
                    </a:cubicBezTo>
                    <a:cubicBezTo>
                      <a:pt x="362" y="262"/>
                      <a:pt x="359" y="260"/>
                      <a:pt x="359" y="259"/>
                    </a:cubicBezTo>
                    <a:cubicBezTo>
                      <a:pt x="358" y="258"/>
                      <a:pt x="362" y="257"/>
                      <a:pt x="364" y="256"/>
                    </a:cubicBezTo>
                    <a:cubicBezTo>
                      <a:pt x="366" y="255"/>
                      <a:pt x="368" y="253"/>
                      <a:pt x="368" y="251"/>
                    </a:cubicBezTo>
                    <a:cubicBezTo>
                      <a:pt x="368" y="248"/>
                      <a:pt x="372" y="246"/>
                      <a:pt x="373" y="246"/>
                    </a:cubicBezTo>
                    <a:cubicBezTo>
                      <a:pt x="375" y="245"/>
                      <a:pt x="375" y="242"/>
                      <a:pt x="375" y="239"/>
                    </a:cubicBezTo>
                    <a:cubicBezTo>
                      <a:pt x="374" y="236"/>
                      <a:pt x="378" y="237"/>
                      <a:pt x="376" y="236"/>
                    </a:cubicBezTo>
                    <a:cubicBezTo>
                      <a:pt x="375" y="235"/>
                      <a:pt x="377" y="232"/>
                      <a:pt x="380" y="231"/>
                    </a:cubicBezTo>
                    <a:cubicBezTo>
                      <a:pt x="382" y="230"/>
                      <a:pt x="378" y="229"/>
                      <a:pt x="376" y="230"/>
                    </a:cubicBezTo>
                    <a:cubicBezTo>
                      <a:pt x="375" y="231"/>
                      <a:pt x="373" y="227"/>
                      <a:pt x="372" y="229"/>
                    </a:cubicBezTo>
                    <a:cubicBezTo>
                      <a:pt x="370" y="230"/>
                      <a:pt x="366" y="228"/>
                      <a:pt x="369" y="227"/>
                    </a:cubicBezTo>
                    <a:cubicBezTo>
                      <a:pt x="371" y="226"/>
                      <a:pt x="375" y="223"/>
                      <a:pt x="377" y="223"/>
                    </a:cubicBezTo>
                    <a:cubicBezTo>
                      <a:pt x="379" y="222"/>
                      <a:pt x="375" y="218"/>
                      <a:pt x="372" y="218"/>
                    </a:cubicBezTo>
                    <a:cubicBezTo>
                      <a:pt x="370" y="218"/>
                      <a:pt x="368" y="213"/>
                      <a:pt x="365" y="213"/>
                    </a:cubicBezTo>
                    <a:cubicBezTo>
                      <a:pt x="363" y="213"/>
                      <a:pt x="367" y="211"/>
                      <a:pt x="370" y="213"/>
                    </a:cubicBezTo>
                    <a:cubicBezTo>
                      <a:pt x="372" y="214"/>
                      <a:pt x="376" y="216"/>
                      <a:pt x="377" y="214"/>
                    </a:cubicBezTo>
                    <a:cubicBezTo>
                      <a:pt x="378" y="213"/>
                      <a:pt x="372" y="208"/>
                      <a:pt x="370" y="207"/>
                    </a:cubicBezTo>
                    <a:cubicBezTo>
                      <a:pt x="368" y="205"/>
                      <a:pt x="370" y="203"/>
                      <a:pt x="369" y="202"/>
                    </a:cubicBezTo>
                    <a:cubicBezTo>
                      <a:pt x="367" y="201"/>
                      <a:pt x="364" y="195"/>
                      <a:pt x="363" y="192"/>
                    </a:cubicBezTo>
                    <a:cubicBezTo>
                      <a:pt x="363" y="189"/>
                      <a:pt x="358" y="189"/>
                      <a:pt x="356" y="187"/>
                    </a:cubicBezTo>
                    <a:cubicBezTo>
                      <a:pt x="355" y="185"/>
                      <a:pt x="356" y="181"/>
                      <a:pt x="360" y="180"/>
                    </a:cubicBezTo>
                    <a:cubicBezTo>
                      <a:pt x="364" y="178"/>
                      <a:pt x="362" y="175"/>
                      <a:pt x="364" y="175"/>
                    </a:cubicBezTo>
                    <a:cubicBezTo>
                      <a:pt x="366" y="176"/>
                      <a:pt x="367" y="175"/>
                      <a:pt x="368" y="172"/>
                    </a:cubicBezTo>
                    <a:cubicBezTo>
                      <a:pt x="370" y="170"/>
                      <a:pt x="372" y="171"/>
                      <a:pt x="373" y="170"/>
                    </a:cubicBezTo>
                    <a:cubicBezTo>
                      <a:pt x="375" y="168"/>
                      <a:pt x="380" y="168"/>
                      <a:pt x="382" y="167"/>
                    </a:cubicBezTo>
                    <a:cubicBezTo>
                      <a:pt x="384" y="166"/>
                      <a:pt x="380" y="161"/>
                      <a:pt x="378" y="162"/>
                    </a:cubicBezTo>
                    <a:cubicBezTo>
                      <a:pt x="375" y="163"/>
                      <a:pt x="372" y="162"/>
                      <a:pt x="370" y="159"/>
                    </a:cubicBezTo>
                    <a:cubicBezTo>
                      <a:pt x="368" y="156"/>
                      <a:pt x="363" y="164"/>
                      <a:pt x="359" y="166"/>
                    </a:cubicBezTo>
                    <a:cubicBezTo>
                      <a:pt x="355" y="167"/>
                      <a:pt x="353" y="162"/>
                      <a:pt x="354" y="159"/>
                    </a:cubicBezTo>
                    <a:cubicBezTo>
                      <a:pt x="356" y="156"/>
                      <a:pt x="351" y="156"/>
                      <a:pt x="346" y="156"/>
                    </a:cubicBezTo>
                    <a:cubicBezTo>
                      <a:pt x="341" y="157"/>
                      <a:pt x="343" y="147"/>
                      <a:pt x="346" y="146"/>
                    </a:cubicBezTo>
                    <a:cubicBezTo>
                      <a:pt x="349" y="146"/>
                      <a:pt x="354" y="149"/>
                      <a:pt x="356" y="143"/>
                    </a:cubicBezTo>
                    <a:cubicBezTo>
                      <a:pt x="358" y="138"/>
                      <a:pt x="361" y="142"/>
                      <a:pt x="365" y="137"/>
                    </a:cubicBezTo>
                    <a:cubicBezTo>
                      <a:pt x="370" y="132"/>
                      <a:pt x="375" y="128"/>
                      <a:pt x="379" y="132"/>
                    </a:cubicBezTo>
                    <a:cubicBezTo>
                      <a:pt x="383" y="135"/>
                      <a:pt x="375" y="140"/>
                      <a:pt x="373" y="143"/>
                    </a:cubicBezTo>
                    <a:cubicBezTo>
                      <a:pt x="372" y="145"/>
                      <a:pt x="375" y="146"/>
                      <a:pt x="372" y="149"/>
                    </a:cubicBezTo>
                    <a:cubicBezTo>
                      <a:pt x="370" y="151"/>
                      <a:pt x="373" y="152"/>
                      <a:pt x="378" y="149"/>
                    </a:cubicBezTo>
                    <a:cubicBezTo>
                      <a:pt x="382" y="146"/>
                      <a:pt x="388" y="142"/>
                      <a:pt x="393" y="140"/>
                    </a:cubicBezTo>
                    <a:cubicBezTo>
                      <a:pt x="394" y="140"/>
                      <a:pt x="395" y="140"/>
                      <a:pt x="396" y="140"/>
                    </a:cubicBezTo>
                    <a:cubicBezTo>
                      <a:pt x="397" y="138"/>
                      <a:pt x="398" y="137"/>
                      <a:pt x="399" y="136"/>
                    </a:cubicBezTo>
                    <a:cubicBezTo>
                      <a:pt x="402" y="135"/>
                      <a:pt x="412" y="130"/>
                      <a:pt x="414" y="128"/>
                    </a:cubicBezTo>
                    <a:cubicBezTo>
                      <a:pt x="415" y="126"/>
                      <a:pt x="417" y="122"/>
                      <a:pt x="419" y="122"/>
                    </a:cubicBezTo>
                    <a:cubicBezTo>
                      <a:pt x="421" y="122"/>
                      <a:pt x="421" y="124"/>
                      <a:pt x="424" y="124"/>
                    </a:cubicBezTo>
                    <a:cubicBezTo>
                      <a:pt x="427" y="124"/>
                      <a:pt x="431" y="125"/>
                      <a:pt x="429" y="123"/>
                    </a:cubicBezTo>
                    <a:cubicBezTo>
                      <a:pt x="428" y="120"/>
                      <a:pt x="429" y="120"/>
                      <a:pt x="432" y="120"/>
                    </a:cubicBezTo>
                    <a:cubicBezTo>
                      <a:pt x="436" y="119"/>
                      <a:pt x="436" y="116"/>
                      <a:pt x="438" y="116"/>
                    </a:cubicBezTo>
                    <a:cubicBezTo>
                      <a:pt x="441" y="116"/>
                      <a:pt x="440" y="109"/>
                      <a:pt x="443" y="109"/>
                    </a:cubicBezTo>
                    <a:cubicBezTo>
                      <a:pt x="445" y="109"/>
                      <a:pt x="446" y="113"/>
                      <a:pt x="450" y="112"/>
                    </a:cubicBezTo>
                    <a:cubicBezTo>
                      <a:pt x="450" y="112"/>
                      <a:pt x="451" y="112"/>
                      <a:pt x="452" y="112"/>
                    </a:cubicBezTo>
                    <a:cubicBezTo>
                      <a:pt x="452" y="112"/>
                      <a:pt x="453" y="111"/>
                      <a:pt x="454" y="111"/>
                    </a:cubicBezTo>
                    <a:cubicBezTo>
                      <a:pt x="453" y="107"/>
                      <a:pt x="454" y="105"/>
                      <a:pt x="453" y="103"/>
                    </a:cubicBezTo>
                    <a:cubicBezTo>
                      <a:pt x="452" y="100"/>
                      <a:pt x="453" y="98"/>
                      <a:pt x="453" y="96"/>
                    </a:cubicBezTo>
                    <a:cubicBezTo>
                      <a:pt x="452" y="95"/>
                      <a:pt x="452" y="91"/>
                      <a:pt x="454" y="91"/>
                    </a:cubicBezTo>
                    <a:cubicBezTo>
                      <a:pt x="456" y="91"/>
                      <a:pt x="458" y="86"/>
                      <a:pt x="460" y="88"/>
                    </a:cubicBezTo>
                    <a:cubicBezTo>
                      <a:pt x="463" y="89"/>
                      <a:pt x="468" y="90"/>
                      <a:pt x="468" y="88"/>
                    </a:cubicBezTo>
                    <a:cubicBezTo>
                      <a:pt x="468" y="85"/>
                      <a:pt x="471" y="85"/>
                      <a:pt x="471" y="82"/>
                    </a:cubicBezTo>
                    <a:cubicBezTo>
                      <a:pt x="472" y="80"/>
                      <a:pt x="475" y="79"/>
                      <a:pt x="476" y="76"/>
                    </a:cubicBezTo>
                    <a:cubicBezTo>
                      <a:pt x="477" y="74"/>
                      <a:pt x="478" y="67"/>
                      <a:pt x="480" y="66"/>
                    </a:cubicBezTo>
                    <a:cubicBezTo>
                      <a:pt x="483" y="65"/>
                      <a:pt x="480" y="64"/>
                      <a:pt x="480" y="59"/>
                    </a:cubicBezTo>
                    <a:close/>
                    <a:moveTo>
                      <a:pt x="364" y="284"/>
                    </a:moveTo>
                    <a:cubicBezTo>
                      <a:pt x="361" y="294"/>
                      <a:pt x="367" y="299"/>
                      <a:pt x="368" y="298"/>
                    </a:cubicBezTo>
                    <a:cubicBezTo>
                      <a:pt x="370" y="297"/>
                      <a:pt x="380" y="276"/>
                      <a:pt x="378" y="273"/>
                    </a:cubicBezTo>
                    <a:cubicBezTo>
                      <a:pt x="376" y="270"/>
                      <a:pt x="366" y="275"/>
                      <a:pt x="364" y="284"/>
                    </a:cubicBezTo>
                    <a:close/>
                    <a:moveTo>
                      <a:pt x="279" y="317"/>
                    </a:moveTo>
                    <a:cubicBezTo>
                      <a:pt x="276" y="317"/>
                      <a:pt x="268" y="321"/>
                      <a:pt x="271" y="328"/>
                    </a:cubicBezTo>
                    <a:cubicBezTo>
                      <a:pt x="274" y="334"/>
                      <a:pt x="284" y="330"/>
                      <a:pt x="285" y="327"/>
                    </a:cubicBezTo>
                    <a:cubicBezTo>
                      <a:pt x="285" y="324"/>
                      <a:pt x="289" y="320"/>
                      <a:pt x="289" y="318"/>
                    </a:cubicBezTo>
                    <a:cubicBezTo>
                      <a:pt x="288" y="316"/>
                      <a:pt x="282" y="317"/>
                      <a:pt x="279" y="31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6" name="Google Shape;1186;p42"/>
              <p:cNvSpPr/>
              <p:nvPr/>
            </p:nvSpPr>
            <p:spPr>
              <a:xfrm>
                <a:off x="7074079" y="3738475"/>
                <a:ext cx="179426" cy="250945"/>
              </a:xfrm>
              <a:custGeom>
                <a:avLst/>
                <a:gdLst/>
                <a:ahLst/>
                <a:cxnLst/>
                <a:rect l="l" t="t" r="r" b="b"/>
                <a:pathLst>
                  <a:path w="78" h="109" extrusionOk="0">
                    <a:moveTo>
                      <a:pt x="41" y="42"/>
                    </a:moveTo>
                    <a:cubicBezTo>
                      <a:pt x="46" y="41"/>
                      <a:pt x="52" y="47"/>
                      <a:pt x="51" y="49"/>
                    </a:cubicBezTo>
                    <a:cubicBezTo>
                      <a:pt x="50" y="51"/>
                      <a:pt x="51" y="58"/>
                      <a:pt x="53" y="56"/>
                    </a:cubicBezTo>
                    <a:cubicBezTo>
                      <a:pt x="56" y="54"/>
                      <a:pt x="59" y="57"/>
                      <a:pt x="57" y="60"/>
                    </a:cubicBezTo>
                    <a:cubicBezTo>
                      <a:pt x="55" y="63"/>
                      <a:pt x="60" y="66"/>
                      <a:pt x="61" y="70"/>
                    </a:cubicBezTo>
                    <a:cubicBezTo>
                      <a:pt x="62" y="74"/>
                      <a:pt x="64" y="71"/>
                      <a:pt x="63" y="68"/>
                    </a:cubicBezTo>
                    <a:cubicBezTo>
                      <a:pt x="63" y="65"/>
                      <a:pt x="64" y="65"/>
                      <a:pt x="67" y="63"/>
                    </a:cubicBezTo>
                    <a:cubicBezTo>
                      <a:pt x="70" y="61"/>
                      <a:pt x="67" y="57"/>
                      <a:pt x="65" y="53"/>
                    </a:cubicBezTo>
                    <a:cubicBezTo>
                      <a:pt x="63" y="49"/>
                      <a:pt x="56" y="51"/>
                      <a:pt x="56" y="47"/>
                    </a:cubicBezTo>
                    <a:cubicBezTo>
                      <a:pt x="56" y="43"/>
                      <a:pt x="51" y="42"/>
                      <a:pt x="50" y="40"/>
                    </a:cubicBezTo>
                    <a:cubicBezTo>
                      <a:pt x="50" y="38"/>
                      <a:pt x="43" y="35"/>
                      <a:pt x="39" y="38"/>
                    </a:cubicBezTo>
                    <a:cubicBezTo>
                      <a:pt x="35" y="40"/>
                      <a:pt x="38" y="34"/>
                      <a:pt x="35" y="30"/>
                    </a:cubicBezTo>
                    <a:cubicBezTo>
                      <a:pt x="32" y="27"/>
                      <a:pt x="37" y="23"/>
                      <a:pt x="41" y="19"/>
                    </a:cubicBezTo>
                    <a:cubicBezTo>
                      <a:pt x="44" y="15"/>
                      <a:pt x="40" y="9"/>
                      <a:pt x="40" y="6"/>
                    </a:cubicBezTo>
                    <a:cubicBezTo>
                      <a:pt x="41" y="3"/>
                      <a:pt x="40" y="2"/>
                      <a:pt x="39" y="3"/>
                    </a:cubicBezTo>
                    <a:cubicBezTo>
                      <a:pt x="37" y="4"/>
                      <a:pt x="30" y="0"/>
                      <a:pt x="27" y="2"/>
                    </a:cubicBezTo>
                    <a:cubicBezTo>
                      <a:pt x="24" y="4"/>
                      <a:pt x="27" y="20"/>
                      <a:pt x="25" y="21"/>
                    </a:cubicBezTo>
                    <a:cubicBezTo>
                      <a:pt x="24" y="22"/>
                      <a:pt x="22" y="18"/>
                      <a:pt x="22" y="20"/>
                    </a:cubicBezTo>
                    <a:cubicBezTo>
                      <a:pt x="21" y="22"/>
                      <a:pt x="22" y="31"/>
                      <a:pt x="24" y="31"/>
                    </a:cubicBezTo>
                    <a:cubicBezTo>
                      <a:pt x="26" y="31"/>
                      <a:pt x="27" y="33"/>
                      <a:pt x="26" y="37"/>
                    </a:cubicBezTo>
                    <a:cubicBezTo>
                      <a:pt x="25" y="41"/>
                      <a:pt x="29" y="41"/>
                      <a:pt x="34" y="40"/>
                    </a:cubicBezTo>
                    <a:cubicBezTo>
                      <a:pt x="39" y="38"/>
                      <a:pt x="37" y="43"/>
                      <a:pt x="41" y="42"/>
                    </a:cubicBezTo>
                    <a:close/>
                    <a:moveTo>
                      <a:pt x="26" y="44"/>
                    </a:moveTo>
                    <a:cubicBezTo>
                      <a:pt x="27" y="48"/>
                      <a:pt x="29" y="54"/>
                      <a:pt x="34" y="53"/>
                    </a:cubicBezTo>
                    <a:cubicBezTo>
                      <a:pt x="39" y="51"/>
                      <a:pt x="26" y="42"/>
                      <a:pt x="26" y="44"/>
                    </a:cubicBezTo>
                    <a:close/>
                    <a:moveTo>
                      <a:pt x="39" y="67"/>
                    </a:moveTo>
                    <a:cubicBezTo>
                      <a:pt x="41" y="67"/>
                      <a:pt x="44" y="67"/>
                      <a:pt x="44" y="65"/>
                    </a:cubicBezTo>
                    <a:cubicBezTo>
                      <a:pt x="44" y="63"/>
                      <a:pt x="47" y="69"/>
                      <a:pt x="44" y="71"/>
                    </a:cubicBezTo>
                    <a:cubicBezTo>
                      <a:pt x="42" y="73"/>
                      <a:pt x="42" y="79"/>
                      <a:pt x="46" y="80"/>
                    </a:cubicBezTo>
                    <a:cubicBezTo>
                      <a:pt x="49" y="81"/>
                      <a:pt x="55" y="69"/>
                      <a:pt x="54" y="67"/>
                    </a:cubicBezTo>
                    <a:cubicBezTo>
                      <a:pt x="53" y="65"/>
                      <a:pt x="50" y="69"/>
                      <a:pt x="51" y="66"/>
                    </a:cubicBezTo>
                    <a:cubicBezTo>
                      <a:pt x="52" y="63"/>
                      <a:pt x="43" y="56"/>
                      <a:pt x="39" y="56"/>
                    </a:cubicBezTo>
                    <a:cubicBezTo>
                      <a:pt x="35" y="57"/>
                      <a:pt x="37" y="68"/>
                      <a:pt x="39" y="67"/>
                    </a:cubicBezTo>
                    <a:close/>
                    <a:moveTo>
                      <a:pt x="11" y="72"/>
                    </a:moveTo>
                    <a:cubicBezTo>
                      <a:pt x="8" y="76"/>
                      <a:pt x="0" y="83"/>
                      <a:pt x="1" y="85"/>
                    </a:cubicBezTo>
                    <a:cubicBezTo>
                      <a:pt x="3" y="88"/>
                      <a:pt x="11" y="75"/>
                      <a:pt x="16" y="72"/>
                    </a:cubicBezTo>
                    <a:cubicBezTo>
                      <a:pt x="20" y="68"/>
                      <a:pt x="19" y="66"/>
                      <a:pt x="18" y="63"/>
                    </a:cubicBezTo>
                    <a:cubicBezTo>
                      <a:pt x="16" y="60"/>
                      <a:pt x="15" y="68"/>
                      <a:pt x="11" y="72"/>
                    </a:cubicBezTo>
                    <a:close/>
                    <a:moveTo>
                      <a:pt x="54" y="77"/>
                    </a:moveTo>
                    <a:cubicBezTo>
                      <a:pt x="55" y="79"/>
                      <a:pt x="62" y="75"/>
                      <a:pt x="60" y="73"/>
                    </a:cubicBezTo>
                    <a:cubicBezTo>
                      <a:pt x="58" y="70"/>
                      <a:pt x="53" y="75"/>
                      <a:pt x="54" y="77"/>
                    </a:cubicBezTo>
                    <a:close/>
                    <a:moveTo>
                      <a:pt x="75" y="95"/>
                    </a:moveTo>
                    <a:cubicBezTo>
                      <a:pt x="78" y="92"/>
                      <a:pt x="73" y="83"/>
                      <a:pt x="73" y="77"/>
                    </a:cubicBezTo>
                    <a:cubicBezTo>
                      <a:pt x="73" y="72"/>
                      <a:pt x="65" y="73"/>
                      <a:pt x="68" y="77"/>
                    </a:cubicBezTo>
                    <a:cubicBezTo>
                      <a:pt x="70" y="80"/>
                      <a:pt x="63" y="78"/>
                      <a:pt x="63" y="81"/>
                    </a:cubicBezTo>
                    <a:cubicBezTo>
                      <a:pt x="63" y="85"/>
                      <a:pt x="58" y="82"/>
                      <a:pt x="58" y="85"/>
                    </a:cubicBezTo>
                    <a:cubicBezTo>
                      <a:pt x="58" y="88"/>
                      <a:pt x="53" y="85"/>
                      <a:pt x="51" y="83"/>
                    </a:cubicBezTo>
                    <a:cubicBezTo>
                      <a:pt x="49" y="81"/>
                      <a:pt x="45" y="88"/>
                      <a:pt x="42" y="88"/>
                    </a:cubicBezTo>
                    <a:cubicBezTo>
                      <a:pt x="38" y="89"/>
                      <a:pt x="36" y="97"/>
                      <a:pt x="39" y="97"/>
                    </a:cubicBezTo>
                    <a:cubicBezTo>
                      <a:pt x="42" y="97"/>
                      <a:pt x="43" y="93"/>
                      <a:pt x="46" y="93"/>
                    </a:cubicBezTo>
                    <a:cubicBezTo>
                      <a:pt x="49" y="93"/>
                      <a:pt x="48" y="90"/>
                      <a:pt x="52" y="91"/>
                    </a:cubicBezTo>
                    <a:cubicBezTo>
                      <a:pt x="56" y="92"/>
                      <a:pt x="53" y="104"/>
                      <a:pt x="58" y="105"/>
                    </a:cubicBezTo>
                    <a:cubicBezTo>
                      <a:pt x="64" y="106"/>
                      <a:pt x="64" y="109"/>
                      <a:pt x="67" y="109"/>
                    </a:cubicBezTo>
                    <a:cubicBezTo>
                      <a:pt x="69" y="109"/>
                      <a:pt x="66" y="101"/>
                      <a:pt x="67" y="99"/>
                    </a:cubicBezTo>
                    <a:cubicBezTo>
                      <a:pt x="67" y="96"/>
                      <a:pt x="72" y="98"/>
                      <a:pt x="75" y="9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7" name="Google Shape;1187;p42"/>
              <p:cNvSpPr/>
              <p:nvPr/>
            </p:nvSpPr>
            <p:spPr>
              <a:xfrm>
                <a:off x="7515742" y="4143751"/>
                <a:ext cx="235888" cy="150567"/>
              </a:xfrm>
              <a:custGeom>
                <a:avLst/>
                <a:gdLst/>
                <a:ahLst/>
                <a:cxnLst/>
                <a:rect l="l" t="t" r="r" b="b"/>
                <a:pathLst>
                  <a:path w="102" h="65" extrusionOk="0">
                    <a:moveTo>
                      <a:pt x="74" y="59"/>
                    </a:moveTo>
                    <a:cubicBezTo>
                      <a:pt x="72" y="59"/>
                      <a:pt x="68" y="56"/>
                      <a:pt x="68" y="54"/>
                    </a:cubicBezTo>
                    <a:cubicBezTo>
                      <a:pt x="68" y="52"/>
                      <a:pt x="63" y="52"/>
                      <a:pt x="60" y="50"/>
                    </a:cubicBezTo>
                    <a:cubicBezTo>
                      <a:pt x="56" y="48"/>
                      <a:pt x="58" y="41"/>
                      <a:pt x="54" y="39"/>
                    </a:cubicBezTo>
                    <a:cubicBezTo>
                      <a:pt x="51" y="38"/>
                      <a:pt x="48" y="33"/>
                      <a:pt x="52" y="33"/>
                    </a:cubicBezTo>
                    <a:cubicBezTo>
                      <a:pt x="56" y="33"/>
                      <a:pt x="57" y="31"/>
                      <a:pt x="54" y="28"/>
                    </a:cubicBezTo>
                    <a:cubicBezTo>
                      <a:pt x="51" y="24"/>
                      <a:pt x="38" y="23"/>
                      <a:pt x="38" y="19"/>
                    </a:cubicBezTo>
                    <a:cubicBezTo>
                      <a:pt x="37" y="14"/>
                      <a:pt x="16" y="4"/>
                      <a:pt x="6" y="1"/>
                    </a:cubicBezTo>
                    <a:cubicBezTo>
                      <a:pt x="5" y="1"/>
                      <a:pt x="3" y="0"/>
                      <a:pt x="0" y="0"/>
                    </a:cubicBezTo>
                    <a:cubicBezTo>
                      <a:pt x="0" y="50"/>
                      <a:pt x="0" y="50"/>
                      <a:pt x="0" y="50"/>
                    </a:cubicBezTo>
                    <a:cubicBezTo>
                      <a:pt x="3" y="52"/>
                      <a:pt x="5" y="53"/>
                      <a:pt x="9" y="53"/>
                    </a:cubicBezTo>
                    <a:cubicBezTo>
                      <a:pt x="19" y="54"/>
                      <a:pt x="17" y="48"/>
                      <a:pt x="19" y="48"/>
                    </a:cubicBezTo>
                    <a:cubicBezTo>
                      <a:pt x="21" y="48"/>
                      <a:pt x="21" y="44"/>
                      <a:pt x="23" y="42"/>
                    </a:cubicBezTo>
                    <a:cubicBezTo>
                      <a:pt x="26" y="39"/>
                      <a:pt x="35" y="41"/>
                      <a:pt x="40" y="46"/>
                    </a:cubicBezTo>
                    <a:cubicBezTo>
                      <a:pt x="46" y="50"/>
                      <a:pt x="52" y="63"/>
                      <a:pt x="58" y="61"/>
                    </a:cubicBezTo>
                    <a:cubicBezTo>
                      <a:pt x="64" y="60"/>
                      <a:pt x="70" y="65"/>
                      <a:pt x="75" y="64"/>
                    </a:cubicBezTo>
                    <a:cubicBezTo>
                      <a:pt x="80" y="64"/>
                      <a:pt x="75" y="60"/>
                      <a:pt x="74" y="59"/>
                    </a:cubicBezTo>
                    <a:close/>
                    <a:moveTo>
                      <a:pt x="87" y="17"/>
                    </a:moveTo>
                    <a:cubicBezTo>
                      <a:pt x="87" y="19"/>
                      <a:pt x="83" y="20"/>
                      <a:pt x="77" y="23"/>
                    </a:cubicBezTo>
                    <a:cubicBezTo>
                      <a:pt x="71" y="25"/>
                      <a:pt x="61" y="20"/>
                      <a:pt x="60" y="24"/>
                    </a:cubicBezTo>
                    <a:cubicBezTo>
                      <a:pt x="60" y="26"/>
                      <a:pt x="67" y="29"/>
                      <a:pt x="73" y="29"/>
                    </a:cubicBezTo>
                    <a:cubicBezTo>
                      <a:pt x="80" y="29"/>
                      <a:pt x="90" y="23"/>
                      <a:pt x="90" y="21"/>
                    </a:cubicBezTo>
                    <a:cubicBezTo>
                      <a:pt x="90" y="19"/>
                      <a:pt x="94" y="16"/>
                      <a:pt x="92" y="14"/>
                    </a:cubicBezTo>
                    <a:cubicBezTo>
                      <a:pt x="91" y="12"/>
                      <a:pt x="87" y="15"/>
                      <a:pt x="87" y="17"/>
                    </a:cubicBezTo>
                    <a:close/>
                    <a:moveTo>
                      <a:pt x="95" y="8"/>
                    </a:moveTo>
                    <a:cubicBezTo>
                      <a:pt x="91" y="6"/>
                      <a:pt x="88" y="4"/>
                      <a:pt x="93" y="9"/>
                    </a:cubicBezTo>
                    <a:cubicBezTo>
                      <a:pt x="98" y="13"/>
                      <a:pt x="95" y="17"/>
                      <a:pt x="98" y="16"/>
                    </a:cubicBezTo>
                    <a:cubicBezTo>
                      <a:pt x="102" y="15"/>
                      <a:pt x="99" y="10"/>
                      <a:pt x="95" y="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8" name="Google Shape;1188;p42"/>
              <p:cNvSpPr/>
              <p:nvPr/>
            </p:nvSpPr>
            <p:spPr>
              <a:xfrm>
                <a:off x="6397782" y="3909118"/>
                <a:ext cx="40151" cy="77793"/>
              </a:xfrm>
              <a:custGeom>
                <a:avLst/>
                <a:gdLst/>
                <a:ahLst/>
                <a:cxnLst/>
                <a:rect l="l" t="t" r="r" b="b"/>
                <a:pathLst>
                  <a:path w="17" h="34" extrusionOk="0">
                    <a:moveTo>
                      <a:pt x="4" y="0"/>
                    </a:moveTo>
                    <a:cubicBezTo>
                      <a:pt x="1" y="1"/>
                      <a:pt x="2" y="5"/>
                      <a:pt x="1" y="8"/>
                    </a:cubicBezTo>
                    <a:cubicBezTo>
                      <a:pt x="0" y="11"/>
                      <a:pt x="0" y="14"/>
                      <a:pt x="0" y="19"/>
                    </a:cubicBezTo>
                    <a:cubicBezTo>
                      <a:pt x="1" y="23"/>
                      <a:pt x="0" y="28"/>
                      <a:pt x="4" y="31"/>
                    </a:cubicBezTo>
                    <a:cubicBezTo>
                      <a:pt x="9" y="34"/>
                      <a:pt x="16" y="26"/>
                      <a:pt x="17" y="19"/>
                    </a:cubicBezTo>
                    <a:cubicBezTo>
                      <a:pt x="17" y="13"/>
                      <a:pt x="5" y="0"/>
                      <a:pt x="4"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89" name="Google Shape;1189;p42"/>
              <p:cNvSpPr/>
              <p:nvPr/>
            </p:nvSpPr>
            <p:spPr>
              <a:xfrm>
                <a:off x="5706428" y="4305611"/>
                <a:ext cx="138020" cy="272275"/>
              </a:xfrm>
              <a:custGeom>
                <a:avLst/>
                <a:gdLst/>
                <a:ahLst/>
                <a:cxnLst/>
                <a:rect l="l" t="t" r="r" b="b"/>
                <a:pathLst>
                  <a:path w="60" h="118" extrusionOk="0">
                    <a:moveTo>
                      <a:pt x="51" y="4"/>
                    </a:moveTo>
                    <a:cubicBezTo>
                      <a:pt x="50" y="0"/>
                      <a:pt x="49" y="5"/>
                      <a:pt x="48" y="6"/>
                    </a:cubicBezTo>
                    <a:cubicBezTo>
                      <a:pt x="47" y="7"/>
                      <a:pt x="47" y="10"/>
                      <a:pt x="47" y="12"/>
                    </a:cubicBezTo>
                    <a:cubicBezTo>
                      <a:pt x="47" y="14"/>
                      <a:pt x="44" y="16"/>
                      <a:pt x="42" y="16"/>
                    </a:cubicBezTo>
                    <a:cubicBezTo>
                      <a:pt x="40" y="15"/>
                      <a:pt x="37" y="17"/>
                      <a:pt x="38" y="19"/>
                    </a:cubicBezTo>
                    <a:cubicBezTo>
                      <a:pt x="39" y="22"/>
                      <a:pt x="37" y="21"/>
                      <a:pt x="38" y="23"/>
                    </a:cubicBezTo>
                    <a:cubicBezTo>
                      <a:pt x="39" y="26"/>
                      <a:pt x="35" y="28"/>
                      <a:pt x="32" y="28"/>
                    </a:cubicBezTo>
                    <a:cubicBezTo>
                      <a:pt x="28" y="29"/>
                      <a:pt x="24" y="35"/>
                      <a:pt x="21" y="34"/>
                    </a:cubicBezTo>
                    <a:cubicBezTo>
                      <a:pt x="17" y="34"/>
                      <a:pt x="13" y="36"/>
                      <a:pt x="10" y="36"/>
                    </a:cubicBezTo>
                    <a:cubicBezTo>
                      <a:pt x="7" y="36"/>
                      <a:pt x="9" y="42"/>
                      <a:pt x="7" y="47"/>
                    </a:cubicBezTo>
                    <a:cubicBezTo>
                      <a:pt x="5" y="51"/>
                      <a:pt x="6" y="56"/>
                      <a:pt x="8" y="61"/>
                    </a:cubicBezTo>
                    <a:cubicBezTo>
                      <a:pt x="10" y="66"/>
                      <a:pt x="12" y="71"/>
                      <a:pt x="6" y="78"/>
                    </a:cubicBezTo>
                    <a:cubicBezTo>
                      <a:pt x="0" y="85"/>
                      <a:pt x="1" y="92"/>
                      <a:pt x="3" y="97"/>
                    </a:cubicBezTo>
                    <a:cubicBezTo>
                      <a:pt x="5" y="102"/>
                      <a:pt x="5" y="109"/>
                      <a:pt x="8" y="112"/>
                    </a:cubicBezTo>
                    <a:cubicBezTo>
                      <a:pt x="11" y="115"/>
                      <a:pt x="20" y="118"/>
                      <a:pt x="23" y="116"/>
                    </a:cubicBezTo>
                    <a:cubicBezTo>
                      <a:pt x="25" y="113"/>
                      <a:pt x="28" y="116"/>
                      <a:pt x="31" y="113"/>
                    </a:cubicBezTo>
                    <a:cubicBezTo>
                      <a:pt x="34" y="109"/>
                      <a:pt x="38" y="91"/>
                      <a:pt x="42" y="79"/>
                    </a:cubicBezTo>
                    <a:cubicBezTo>
                      <a:pt x="47" y="67"/>
                      <a:pt x="52" y="51"/>
                      <a:pt x="51" y="47"/>
                    </a:cubicBezTo>
                    <a:cubicBezTo>
                      <a:pt x="51" y="44"/>
                      <a:pt x="54" y="42"/>
                      <a:pt x="53" y="38"/>
                    </a:cubicBezTo>
                    <a:cubicBezTo>
                      <a:pt x="51" y="35"/>
                      <a:pt x="53" y="31"/>
                      <a:pt x="55" y="33"/>
                    </a:cubicBezTo>
                    <a:cubicBezTo>
                      <a:pt x="57" y="36"/>
                      <a:pt x="59" y="36"/>
                      <a:pt x="60" y="32"/>
                    </a:cubicBezTo>
                    <a:cubicBezTo>
                      <a:pt x="60" y="29"/>
                      <a:pt x="57" y="23"/>
                      <a:pt x="57" y="17"/>
                    </a:cubicBezTo>
                    <a:cubicBezTo>
                      <a:pt x="56" y="12"/>
                      <a:pt x="52" y="7"/>
                      <a:pt x="51" y="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0" name="Google Shape;1190;p42"/>
              <p:cNvSpPr/>
              <p:nvPr/>
            </p:nvSpPr>
            <p:spPr>
              <a:xfrm>
                <a:off x="5701409" y="3729692"/>
                <a:ext cx="222086" cy="133001"/>
              </a:xfrm>
              <a:custGeom>
                <a:avLst/>
                <a:gdLst/>
                <a:ahLst/>
                <a:cxnLst/>
                <a:rect l="l" t="t" r="r" b="b"/>
                <a:pathLst>
                  <a:path w="96" h="58" extrusionOk="0">
                    <a:moveTo>
                      <a:pt x="68" y="2"/>
                    </a:moveTo>
                    <a:cubicBezTo>
                      <a:pt x="64" y="3"/>
                      <a:pt x="54" y="2"/>
                      <a:pt x="52" y="3"/>
                    </a:cubicBezTo>
                    <a:cubicBezTo>
                      <a:pt x="51" y="4"/>
                      <a:pt x="41" y="11"/>
                      <a:pt x="40" y="14"/>
                    </a:cubicBezTo>
                    <a:cubicBezTo>
                      <a:pt x="38" y="17"/>
                      <a:pt x="36" y="17"/>
                      <a:pt x="34" y="16"/>
                    </a:cubicBezTo>
                    <a:cubicBezTo>
                      <a:pt x="32" y="14"/>
                      <a:pt x="24" y="15"/>
                      <a:pt x="23" y="14"/>
                    </a:cubicBezTo>
                    <a:cubicBezTo>
                      <a:pt x="22" y="13"/>
                      <a:pt x="16" y="13"/>
                      <a:pt x="13" y="13"/>
                    </a:cubicBezTo>
                    <a:cubicBezTo>
                      <a:pt x="10" y="14"/>
                      <a:pt x="9" y="12"/>
                      <a:pt x="7" y="12"/>
                    </a:cubicBezTo>
                    <a:cubicBezTo>
                      <a:pt x="6" y="13"/>
                      <a:pt x="4" y="14"/>
                      <a:pt x="4" y="15"/>
                    </a:cubicBezTo>
                    <a:cubicBezTo>
                      <a:pt x="3" y="16"/>
                      <a:pt x="4" y="19"/>
                      <a:pt x="4" y="19"/>
                    </a:cubicBezTo>
                    <a:cubicBezTo>
                      <a:pt x="4" y="20"/>
                      <a:pt x="2" y="20"/>
                      <a:pt x="0" y="22"/>
                    </a:cubicBezTo>
                    <a:cubicBezTo>
                      <a:pt x="1" y="23"/>
                      <a:pt x="1" y="25"/>
                      <a:pt x="1" y="26"/>
                    </a:cubicBezTo>
                    <a:cubicBezTo>
                      <a:pt x="0" y="29"/>
                      <a:pt x="1" y="36"/>
                      <a:pt x="3" y="39"/>
                    </a:cubicBezTo>
                    <a:cubicBezTo>
                      <a:pt x="6" y="43"/>
                      <a:pt x="5" y="50"/>
                      <a:pt x="6" y="51"/>
                    </a:cubicBezTo>
                    <a:cubicBezTo>
                      <a:pt x="7" y="52"/>
                      <a:pt x="17" y="52"/>
                      <a:pt x="21" y="49"/>
                    </a:cubicBezTo>
                    <a:cubicBezTo>
                      <a:pt x="25" y="47"/>
                      <a:pt x="28" y="46"/>
                      <a:pt x="31" y="46"/>
                    </a:cubicBezTo>
                    <a:cubicBezTo>
                      <a:pt x="34" y="46"/>
                      <a:pt x="39" y="43"/>
                      <a:pt x="40" y="42"/>
                    </a:cubicBezTo>
                    <a:cubicBezTo>
                      <a:pt x="41" y="40"/>
                      <a:pt x="46" y="40"/>
                      <a:pt x="48" y="41"/>
                    </a:cubicBezTo>
                    <a:cubicBezTo>
                      <a:pt x="50" y="41"/>
                      <a:pt x="52" y="39"/>
                      <a:pt x="54" y="36"/>
                    </a:cubicBezTo>
                    <a:cubicBezTo>
                      <a:pt x="56" y="34"/>
                      <a:pt x="64" y="33"/>
                      <a:pt x="71" y="31"/>
                    </a:cubicBezTo>
                    <a:cubicBezTo>
                      <a:pt x="79" y="28"/>
                      <a:pt x="77" y="25"/>
                      <a:pt x="79" y="23"/>
                    </a:cubicBezTo>
                    <a:cubicBezTo>
                      <a:pt x="80" y="21"/>
                      <a:pt x="82" y="21"/>
                      <a:pt x="86" y="20"/>
                    </a:cubicBezTo>
                    <a:cubicBezTo>
                      <a:pt x="82" y="13"/>
                      <a:pt x="78" y="4"/>
                      <a:pt x="76" y="0"/>
                    </a:cubicBezTo>
                    <a:cubicBezTo>
                      <a:pt x="72" y="1"/>
                      <a:pt x="69" y="2"/>
                      <a:pt x="68" y="2"/>
                    </a:cubicBezTo>
                    <a:close/>
                    <a:moveTo>
                      <a:pt x="88" y="55"/>
                    </a:moveTo>
                    <a:cubicBezTo>
                      <a:pt x="90" y="58"/>
                      <a:pt x="96" y="55"/>
                      <a:pt x="96" y="54"/>
                    </a:cubicBezTo>
                    <a:cubicBezTo>
                      <a:pt x="96" y="53"/>
                      <a:pt x="85" y="52"/>
                      <a:pt x="88" y="5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1" name="Google Shape;1191;p42"/>
              <p:cNvSpPr/>
              <p:nvPr/>
            </p:nvSpPr>
            <p:spPr>
              <a:xfrm>
                <a:off x="7771707" y="4192686"/>
                <a:ext cx="151822" cy="107906"/>
              </a:xfrm>
              <a:custGeom>
                <a:avLst/>
                <a:gdLst/>
                <a:ahLst/>
                <a:cxnLst/>
                <a:rect l="l" t="t" r="r" b="b"/>
                <a:pathLst>
                  <a:path w="66" h="47" extrusionOk="0">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2" name="Google Shape;1192;p42"/>
              <p:cNvSpPr/>
              <p:nvPr/>
            </p:nvSpPr>
            <p:spPr>
              <a:xfrm>
                <a:off x="7771707" y="4192686"/>
                <a:ext cx="151822" cy="107906"/>
              </a:xfrm>
              <a:custGeom>
                <a:avLst/>
                <a:gdLst/>
                <a:ahLst/>
                <a:cxnLst/>
                <a:rect l="l" t="t" r="r" b="b"/>
                <a:pathLst>
                  <a:path w="66" h="47" extrusionOk="0">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3" name="Google Shape;1193;p42"/>
              <p:cNvSpPr/>
              <p:nvPr/>
            </p:nvSpPr>
            <p:spPr>
              <a:xfrm>
                <a:off x="7988774" y="4773623"/>
                <a:ext cx="232124" cy="276040"/>
              </a:xfrm>
              <a:custGeom>
                <a:avLst/>
                <a:gdLst/>
                <a:ahLst/>
                <a:cxnLst/>
                <a:rect l="l" t="t" r="r" b="b"/>
                <a:pathLst>
                  <a:path w="101" h="120" extrusionOk="0">
                    <a:moveTo>
                      <a:pt x="62" y="58"/>
                    </a:moveTo>
                    <a:cubicBezTo>
                      <a:pt x="60" y="56"/>
                      <a:pt x="59" y="58"/>
                      <a:pt x="56" y="60"/>
                    </a:cubicBezTo>
                    <a:cubicBezTo>
                      <a:pt x="53" y="61"/>
                      <a:pt x="52" y="54"/>
                      <a:pt x="48" y="56"/>
                    </a:cubicBezTo>
                    <a:cubicBezTo>
                      <a:pt x="45" y="59"/>
                      <a:pt x="48" y="60"/>
                      <a:pt x="44" y="63"/>
                    </a:cubicBezTo>
                    <a:cubicBezTo>
                      <a:pt x="40" y="67"/>
                      <a:pt x="42" y="68"/>
                      <a:pt x="37" y="75"/>
                    </a:cubicBezTo>
                    <a:cubicBezTo>
                      <a:pt x="33" y="82"/>
                      <a:pt x="18" y="85"/>
                      <a:pt x="15" y="89"/>
                    </a:cubicBezTo>
                    <a:cubicBezTo>
                      <a:pt x="13" y="93"/>
                      <a:pt x="5" y="96"/>
                      <a:pt x="5" y="99"/>
                    </a:cubicBezTo>
                    <a:cubicBezTo>
                      <a:pt x="5" y="102"/>
                      <a:pt x="0" y="104"/>
                      <a:pt x="3" y="108"/>
                    </a:cubicBezTo>
                    <a:cubicBezTo>
                      <a:pt x="5" y="111"/>
                      <a:pt x="8" y="108"/>
                      <a:pt x="10" y="111"/>
                    </a:cubicBezTo>
                    <a:cubicBezTo>
                      <a:pt x="13" y="113"/>
                      <a:pt x="15" y="111"/>
                      <a:pt x="16" y="113"/>
                    </a:cubicBezTo>
                    <a:cubicBezTo>
                      <a:pt x="17" y="115"/>
                      <a:pt x="25" y="115"/>
                      <a:pt x="31" y="110"/>
                    </a:cubicBezTo>
                    <a:cubicBezTo>
                      <a:pt x="37" y="104"/>
                      <a:pt x="34" y="102"/>
                      <a:pt x="36" y="100"/>
                    </a:cubicBezTo>
                    <a:cubicBezTo>
                      <a:pt x="39" y="99"/>
                      <a:pt x="39" y="95"/>
                      <a:pt x="40" y="92"/>
                    </a:cubicBezTo>
                    <a:cubicBezTo>
                      <a:pt x="42" y="89"/>
                      <a:pt x="43" y="87"/>
                      <a:pt x="49" y="87"/>
                    </a:cubicBezTo>
                    <a:cubicBezTo>
                      <a:pt x="56" y="87"/>
                      <a:pt x="52" y="85"/>
                      <a:pt x="52" y="82"/>
                    </a:cubicBezTo>
                    <a:cubicBezTo>
                      <a:pt x="52" y="79"/>
                      <a:pt x="57" y="79"/>
                      <a:pt x="57" y="75"/>
                    </a:cubicBezTo>
                    <a:cubicBezTo>
                      <a:pt x="57" y="71"/>
                      <a:pt x="65" y="67"/>
                      <a:pt x="64" y="64"/>
                    </a:cubicBezTo>
                    <a:cubicBezTo>
                      <a:pt x="62" y="61"/>
                      <a:pt x="65" y="59"/>
                      <a:pt x="62" y="58"/>
                    </a:cubicBezTo>
                    <a:close/>
                    <a:moveTo>
                      <a:pt x="11" y="119"/>
                    </a:moveTo>
                    <a:cubicBezTo>
                      <a:pt x="12" y="120"/>
                      <a:pt x="16" y="118"/>
                      <a:pt x="14" y="116"/>
                    </a:cubicBezTo>
                    <a:cubicBezTo>
                      <a:pt x="12" y="113"/>
                      <a:pt x="8" y="118"/>
                      <a:pt x="11" y="119"/>
                    </a:cubicBezTo>
                    <a:close/>
                    <a:moveTo>
                      <a:pt x="92" y="29"/>
                    </a:moveTo>
                    <a:cubicBezTo>
                      <a:pt x="90" y="32"/>
                      <a:pt x="87" y="28"/>
                      <a:pt x="84" y="28"/>
                    </a:cubicBezTo>
                    <a:cubicBezTo>
                      <a:pt x="81" y="28"/>
                      <a:pt x="79" y="26"/>
                      <a:pt x="79" y="23"/>
                    </a:cubicBezTo>
                    <a:cubicBezTo>
                      <a:pt x="79" y="21"/>
                      <a:pt x="78" y="17"/>
                      <a:pt x="75" y="17"/>
                    </a:cubicBezTo>
                    <a:cubicBezTo>
                      <a:pt x="72" y="17"/>
                      <a:pt x="76" y="20"/>
                      <a:pt x="75" y="21"/>
                    </a:cubicBezTo>
                    <a:cubicBezTo>
                      <a:pt x="74" y="23"/>
                      <a:pt x="73" y="20"/>
                      <a:pt x="72" y="20"/>
                    </a:cubicBezTo>
                    <a:cubicBezTo>
                      <a:pt x="70" y="20"/>
                      <a:pt x="69" y="18"/>
                      <a:pt x="69" y="14"/>
                    </a:cubicBezTo>
                    <a:cubicBezTo>
                      <a:pt x="69" y="11"/>
                      <a:pt x="66" y="11"/>
                      <a:pt x="66" y="7"/>
                    </a:cubicBezTo>
                    <a:cubicBezTo>
                      <a:pt x="66" y="3"/>
                      <a:pt x="59" y="0"/>
                      <a:pt x="56" y="0"/>
                    </a:cubicBezTo>
                    <a:cubicBezTo>
                      <a:pt x="52" y="0"/>
                      <a:pt x="57" y="6"/>
                      <a:pt x="58" y="8"/>
                    </a:cubicBezTo>
                    <a:cubicBezTo>
                      <a:pt x="60" y="10"/>
                      <a:pt x="64" y="12"/>
                      <a:pt x="64" y="14"/>
                    </a:cubicBezTo>
                    <a:cubicBezTo>
                      <a:pt x="64" y="16"/>
                      <a:pt x="67" y="20"/>
                      <a:pt x="69" y="20"/>
                    </a:cubicBezTo>
                    <a:cubicBezTo>
                      <a:pt x="71" y="21"/>
                      <a:pt x="67" y="27"/>
                      <a:pt x="67" y="32"/>
                    </a:cubicBezTo>
                    <a:cubicBezTo>
                      <a:pt x="67" y="37"/>
                      <a:pt x="64" y="36"/>
                      <a:pt x="61" y="40"/>
                    </a:cubicBezTo>
                    <a:cubicBezTo>
                      <a:pt x="58" y="43"/>
                      <a:pt x="68" y="46"/>
                      <a:pt x="72" y="49"/>
                    </a:cubicBezTo>
                    <a:cubicBezTo>
                      <a:pt x="75" y="52"/>
                      <a:pt x="68" y="60"/>
                      <a:pt x="69" y="62"/>
                    </a:cubicBezTo>
                    <a:cubicBezTo>
                      <a:pt x="70" y="63"/>
                      <a:pt x="72" y="64"/>
                      <a:pt x="77" y="63"/>
                    </a:cubicBezTo>
                    <a:cubicBezTo>
                      <a:pt x="81" y="62"/>
                      <a:pt x="83" y="53"/>
                      <a:pt x="85" y="51"/>
                    </a:cubicBezTo>
                    <a:cubicBezTo>
                      <a:pt x="88" y="48"/>
                      <a:pt x="87" y="44"/>
                      <a:pt x="88" y="42"/>
                    </a:cubicBezTo>
                    <a:cubicBezTo>
                      <a:pt x="89" y="40"/>
                      <a:pt x="91" y="40"/>
                      <a:pt x="93" y="40"/>
                    </a:cubicBezTo>
                    <a:cubicBezTo>
                      <a:pt x="95" y="40"/>
                      <a:pt x="94" y="36"/>
                      <a:pt x="97" y="36"/>
                    </a:cubicBezTo>
                    <a:cubicBezTo>
                      <a:pt x="99" y="36"/>
                      <a:pt x="98" y="32"/>
                      <a:pt x="99" y="29"/>
                    </a:cubicBezTo>
                    <a:cubicBezTo>
                      <a:pt x="101" y="25"/>
                      <a:pt x="93" y="26"/>
                      <a:pt x="92" y="29"/>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4" name="Google Shape;1194;p42"/>
              <p:cNvSpPr/>
              <p:nvPr/>
            </p:nvSpPr>
            <p:spPr>
              <a:xfrm>
                <a:off x="5890872" y="3237839"/>
                <a:ext cx="264747" cy="168133"/>
              </a:xfrm>
              <a:custGeom>
                <a:avLst/>
                <a:gdLst/>
                <a:ahLst/>
                <a:cxnLst/>
                <a:rect l="l" t="t" r="r" b="b"/>
                <a:pathLst>
                  <a:path w="115" h="73" extrusionOk="0">
                    <a:moveTo>
                      <a:pt x="115" y="46"/>
                    </a:moveTo>
                    <a:cubicBezTo>
                      <a:pt x="115" y="46"/>
                      <a:pt x="109" y="43"/>
                      <a:pt x="108" y="43"/>
                    </a:cubicBezTo>
                    <a:cubicBezTo>
                      <a:pt x="106" y="44"/>
                      <a:pt x="103" y="39"/>
                      <a:pt x="99" y="38"/>
                    </a:cubicBezTo>
                    <a:cubicBezTo>
                      <a:pt x="96" y="37"/>
                      <a:pt x="91" y="35"/>
                      <a:pt x="90" y="32"/>
                    </a:cubicBezTo>
                    <a:cubicBezTo>
                      <a:pt x="89" y="30"/>
                      <a:pt x="83" y="28"/>
                      <a:pt x="82" y="27"/>
                    </a:cubicBezTo>
                    <a:cubicBezTo>
                      <a:pt x="81" y="25"/>
                      <a:pt x="80" y="22"/>
                      <a:pt x="78" y="20"/>
                    </a:cubicBezTo>
                    <a:cubicBezTo>
                      <a:pt x="77" y="18"/>
                      <a:pt x="77" y="15"/>
                      <a:pt x="75" y="15"/>
                    </a:cubicBezTo>
                    <a:cubicBezTo>
                      <a:pt x="73" y="14"/>
                      <a:pt x="63" y="15"/>
                      <a:pt x="63" y="13"/>
                    </a:cubicBezTo>
                    <a:cubicBezTo>
                      <a:pt x="63" y="12"/>
                      <a:pt x="62" y="5"/>
                      <a:pt x="60" y="5"/>
                    </a:cubicBezTo>
                    <a:cubicBezTo>
                      <a:pt x="58" y="4"/>
                      <a:pt x="55" y="4"/>
                      <a:pt x="54" y="3"/>
                    </a:cubicBezTo>
                    <a:cubicBezTo>
                      <a:pt x="53" y="1"/>
                      <a:pt x="49" y="0"/>
                      <a:pt x="48" y="1"/>
                    </a:cubicBezTo>
                    <a:cubicBezTo>
                      <a:pt x="48" y="2"/>
                      <a:pt x="46" y="3"/>
                      <a:pt x="45" y="3"/>
                    </a:cubicBezTo>
                    <a:cubicBezTo>
                      <a:pt x="44" y="3"/>
                      <a:pt x="45" y="6"/>
                      <a:pt x="42" y="6"/>
                    </a:cubicBezTo>
                    <a:cubicBezTo>
                      <a:pt x="40" y="6"/>
                      <a:pt x="36" y="8"/>
                      <a:pt x="36" y="10"/>
                    </a:cubicBezTo>
                    <a:cubicBezTo>
                      <a:pt x="36" y="12"/>
                      <a:pt x="37" y="14"/>
                      <a:pt x="34" y="14"/>
                    </a:cubicBezTo>
                    <a:cubicBezTo>
                      <a:pt x="32" y="14"/>
                      <a:pt x="30" y="14"/>
                      <a:pt x="28" y="13"/>
                    </a:cubicBezTo>
                    <a:cubicBezTo>
                      <a:pt x="27" y="13"/>
                      <a:pt x="25" y="15"/>
                      <a:pt x="22" y="11"/>
                    </a:cubicBezTo>
                    <a:cubicBezTo>
                      <a:pt x="19" y="7"/>
                      <a:pt x="15" y="4"/>
                      <a:pt x="12" y="4"/>
                    </a:cubicBezTo>
                    <a:cubicBezTo>
                      <a:pt x="10" y="4"/>
                      <a:pt x="2" y="4"/>
                      <a:pt x="4" y="8"/>
                    </a:cubicBezTo>
                    <a:cubicBezTo>
                      <a:pt x="5" y="7"/>
                      <a:pt x="6" y="6"/>
                      <a:pt x="8" y="7"/>
                    </a:cubicBezTo>
                    <a:cubicBezTo>
                      <a:pt x="14" y="7"/>
                      <a:pt x="11" y="14"/>
                      <a:pt x="14" y="14"/>
                    </a:cubicBezTo>
                    <a:cubicBezTo>
                      <a:pt x="17" y="14"/>
                      <a:pt x="21" y="19"/>
                      <a:pt x="18" y="19"/>
                    </a:cubicBezTo>
                    <a:cubicBezTo>
                      <a:pt x="15" y="18"/>
                      <a:pt x="13" y="21"/>
                      <a:pt x="10" y="20"/>
                    </a:cubicBezTo>
                    <a:cubicBezTo>
                      <a:pt x="7" y="19"/>
                      <a:pt x="3" y="17"/>
                      <a:pt x="2" y="20"/>
                    </a:cubicBezTo>
                    <a:cubicBezTo>
                      <a:pt x="1" y="24"/>
                      <a:pt x="0" y="27"/>
                      <a:pt x="4" y="27"/>
                    </a:cubicBezTo>
                    <a:cubicBezTo>
                      <a:pt x="8" y="27"/>
                      <a:pt x="7" y="29"/>
                      <a:pt x="5" y="32"/>
                    </a:cubicBezTo>
                    <a:cubicBezTo>
                      <a:pt x="2" y="35"/>
                      <a:pt x="9" y="32"/>
                      <a:pt x="9" y="34"/>
                    </a:cubicBezTo>
                    <a:cubicBezTo>
                      <a:pt x="10" y="36"/>
                      <a:pt x="12" y="37"/>
                      <a:pt x="11" y="40"/>
                    </a:cubicBezTo>
                    <a:cubicBezTo>
                      <a:pt x="10" y="43"/>
                      <a:pt x="11" y="48"/>
                      <a:pt x="11" y="51"/>
                    </a:cubicBezTo>
                    <a:cubicBezTo>
                      <a:pt x="13" y="51"/>
                      <a:pt x="17" y="51"/>
                      <a:pt x="17" y="50"/>
                    </a:cubicBezTo>
                    <a:cubicBezTo>
                      <a:pt x="19" y="48"/>
                      <a:pt x="22" y="45"/>
                      <a:pt x="25" y="45"/>
                    </a:cubicBezTo>
                    <a:cubicBezTo>
                      <a:pt x="27" y="45"/>
                      <a:pt x="29" y="46"/>
                      <a:pt x="30" y="44"/>
                    </a:cubicBezTo>
                    <a:cubicBezTo>
                      <a:pt x="31" y="42"/>
                      <a:pt x="38" y="43"/>
                      <a:pt x="40" y="44"/>
                    </a:cubicBezTo>
                    <a:cubicBezTo>
                      <a:pt x="41" y="46"/>
                      <a:pt x="45" y="47"/>
                      <a:pt x="45" y="47"/>
                    </a:cubicBezTo>
                    <a:cubicBezTo>
                      <a:pt x="46" y="47"/>
                      <a:pt x="47" y="49"/>
                      <a:pt x="49" y="49"/>
                    </a:cubicBezTo>
                    <a:cubicBezTo>
                      <a:pt x="52" y="49"/>
                      <a:pt x="56" y="50"/>
                      <a:pt x="56" y="51"/>
                    </a:cubicBezTo>
                    <a:cubicBezTo>
                      <a:pt x="56" y="52"/>
                      <a:pt x="58" y="54"/>
                      <a:pt x="60" y="54"/>
                    </a:cubicBezTo>
                    <a:cubicBezTo>
                      <a:pt x="62" y="54"/>
                      <a:pt x="63" y="59"/>
                      <a:pt x="65" y="58"/>
                    </a:cubicBezTo>
                    <a:cubicBezTo>
                      <a:pt x="67" y="58"/>
                      <a:pt x="71" y="58"/>
                      <a:pt x="71" y="59"/>
                    </a:cubicBezTo>
                    <a:cubicBezTo>
                      <a:pt x="71" y="60"/>
                      <a:pt x="71" y="66"/>
                      <a:pt x="72" y="69"/>
                    </a:cubicBezTo>
                    <a:cubicBezTo>
                      <a:pt x="73" y="69"/>
                      <a:pt x="74" y="69"/>
                      <a:pt x="74" y="69"/>
                    </a:cubicBezTo>
                    <a:cubicBezTo>
                      <a:pt x="75" y="70"/>
                      <a:pt x="79" y="68"/>
                      <a:pt x="80" y="71"/>
                    </a:cubicBezTo>
                    <a:cubicBezTo>
                      <a:pt x="80" y="73"/>
                      <a:pt x="87" y="72"/>
                      <a:pt x="87" y="68"/>
                    </a:cubicBezTo>
                    <a:cubicBezTo>
                      <a:pt x="86" y="65"/>
                      <a:pt x="97" y="65"/>
                      <a:pt x="98" y="61"/>
                    </a:cubicBezTo>
                    <a:cubicBezTo>
                      <a:pt x="99" y="58"/>
                      <a:pt x="100" y="53"/>
                      <a:pt x="103" y="53"/>
                    </a:cubicBezTo>
                    <a:cubicBezTo>
                      <a:pt x="106" y="54"/>
                      <a:pt x="107" y="49"/>
                      <a:pt x="109" y="50"/>
                    </a:cubicBezTo>
                    <a:cubicBezTo>
                      <a:pt x="111" y="50"/>
                      <a:pt x="113" y="52"/>
                      <a:pt x="115" y="51"/>
                    </a:cubicBezTo>
                    <a:lnTo>
                      <a:pt x="115" y="46"/>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5" name="Google Shape;1195;p42"/>
              <p:cNvSpPr/>
              <p:nvPr/>
            </p:nvSpPr>
            <p:spPr>
              <a:xfrm>
                <a:off x="5730267" y="3298066"/>
                <a:ext cx="366380" cy="311172"/>
              </a:xfrm>
              <a:custGeom>
                <a:avLst/>
                <a:gdLst/>
                <a:ahLst/>
                <a:cxnLst/>
                <a:rect l="l" t="t" r="r" b="b"/>
                <a:pathLst>
                  <a:path w="159" h="135" extrusionOk="0">
                    <a:moveTo>
                      <a:pt x="155" y="116"/>
                    </a:moveTo>
                    <a:cubicBezTo>
                      <a:pt x="153" y="116"/>
                      <a:pt x="155" y="109"/>
                      <a:pt x="151" y="107"/>
                    </a:cubicBezTo>
                    <a:cubicBezTo>
                      <a:pt x="147" y="106"/>
                      <a:pt x="144" y="103"/>
                      <a:pt x="143" y="101"/>
                    </a:cubicBezTo>
                    <a:cubicBezTo>
                      <a:pt x="142" y="98"/>
                      <a:pt x="137" y="95"/>
                      <a:pt x="137" y="94"/>
                    </a:cubicBezTo>
                    <a:cubicBezTo>
                      <a:pt x="138" y="92"/>
                      <a:pt x="147" y="86"/>
                      <a:pt x="146" y="82"/>
                    </a:cubicBezTo>
                    <a:cubicBezTo>
                      <a:pt x="144" y="79"/>
                      <a:pt x="138" y="79"/>
                      <a:pt x="138" y="78"/>
                    </a:cubicBezTo>
                    <a:cubicBezTo>
                      <a:pt x="137" y="77"/>
                      <a:pt x="138" y="72"/>
                      <a:pt x="136" y="69"/>
                    </a:cubicBezTo>
                    <a:cubicBezTo>
                      <a:pt x="135" y="65"/>
                      <a:pt x="138" y="62"/>
                      <a:pt x="136" y="60"/>
                    </a:cubicBezTo>
                    <a:cubicBezTo>
                      <a:pt x="135" y="58"/>
                      <a:pt x="137" y="54"/>
                      <a:pt x="137" y="53"/>
                    </a:cubicBezTo>
                    <a:cubicBezTo>
                      <a:pt x="138" y="52"/>
                      <a:pt x="141" y="50"/>
                      <a:pt x="141" y="47"/>
                    </a:cubicBezTo>
                    <a:cubicBezTo>
                      <a:pt x="140" y="45"/>
                      <a:pt x="141" y="44"/>
                      <a:pt x="142" y="43"/>
                    </a:cubicBezTo>
                    <a:cubicBezTo>
                      <a:pt x="141" y="40"/>
                      <a:pt x="141" y="34"/>
                      <a:pt x="141" y="33"/>
                    </a:cubicBezTo>
                    <a:cubicBezTo>
                      <a:pt x="141" y="32"/>
                      <a:pt x="137" y="32"/>
                      <a:pt x="135" y="32"/>
                    </a:cubicBezTo>
                    <a:cubicBezTo>
                      <a:pt x="133" y="33"/>
                      <a:pt x="132" y="28"/>
                      <a:pt x="130" y="28"/>
                    </a:cubicBezTo>
                    <a:cubicBezTo>
                      <a:pt x="128" y="28"/>
                      <a:pt x="126" y="26"/>
                      <a:pt x="126" y="25"/>
                    </a:cubicBezTo>
                    <a:cubicBezTo>
                      <a:pt x="126" y="24"/>
                      <a:pt x="122" y="23"/>
                      <a:pt x="119" y="23"/>
                    </a:cubicBezTo>
                    <a:cubicBezTo>
                      <a:pt x="117" y="23"/>
                      <a:pt x="116" y="21"/>
                      <a:pt x="115" y="21"/>
                    </a:cubicBezTo>
                    <a:cubicBezTo>
                      <a:pt x="115" y="21"/>
                      <a:pt x="111" y="20"/>
                      <a:pt x="110" y="18"/>
                    </a:cubicBezTo>
                    <a:cubicBezTo>
                      <a:pt x="108" y="17"/>
                      <a:pt x="101" y="16"/>
                      <a:pt x="100" y="18"/>
                    </a:cubicBezTo>
                    <a:cubicBezTo>
                      <a:pt x="99" y="20"/>
                      <a:pt x="97" y="19"/>
                      <a:pt x="95" y="19"/>
                    </a:cubicBezTo>
                    <a:cubicBezTo>
                      <a:pt x="92" y="19"/>
                      <a:pt x="89" y="22"/>
                      <a:pt x="87" y="24"/>
                    </a:cubicBezTo>
                    <a:cubicBezTo>
                      <a:pt x="87" y="25"/>
                      <a:pt x="83" y="25"/>
                      <a:pt x="81" y="25"/>
                    </a:cubicBezTo>
                    <a:cubicBezTo>
                      <a:pt x="81" y="27"/>
                      <a:pt x="81" y="29"/>
                      <a:pt x="81" y="29"/>
                    </a:cubicBezTo>
                    <a:cubicBezTo>
                      <a:pt x="79" y="31"/>
                      <a:pt x="70" y="33"/>
                      <a:pt x="63" y="33"/>
                    </a:cubicBezTo>
                    <a:cubicBezTo>
                      <a:pt x="56" y="33"/>
                      <a:pt x="56" y="24"/>
                      <a:pt x="48" y="24"/>
                    </a:cubicBezTo>
                    <a:cubicBezTo>
                      <a:pt x="43" y="24"/>
                      <a:pt x="39" y="19"/>
                      <a:pt x="39" y="15"/>
                    </a:cubicBezTo>
                    <a:cubicBezTo>
                      <a:pt x="36" y="14"/>
                      <a:pt x="32" y="12"/>
                      <a:pt x="33" y="11"/>
                    </a:cubicBezTo>
                    <a:cubicBezTo>
                      <a:pt x="34" y="9"/>
                      <a:pt x="35" y="1"/>
                      <a:pt x="31" y="3"/>
                    </a:cubicBezTo>
                    <a:cubicBezTo>
                      <a:pt x="28" y="5"/>
                      <a:pt x="22" y="11"/>
                      <a:pt x="15" y="10"/>
                    </a:cubicBezTo>
                    <a:cubicBezTo>
                      <a:pt x="8" y="9"/>
                      <a:pt x="13" y="9"/>
                      <a:pt x="10" y="7"/>
                    </a:cubicBezTo>
                    <a:cubicBezTo>
                      <a:pt x="6" y="6"/>
                      <a:pt x="8" y="2"/>
                      <a:pt x="5" y="1"/>
                    </a:cubicBezTo>
                    <a:cubicBezTo>
                      <a:pt x="2" y="0"/>
                      <a:pt x="4" y="5"/>
                      <a:pt x="2" y="5"/>
                    </a:cubicBezTo>
                    <a:cubicBezTo>
                      <a:pt x="0" y="5"/>
                      <a:pt x="2" y="11"/>
                      <a:pt x="2" y="12"/>
                    </a:cubicBezTo>
                    <a:cubicBezTo>
                      <a:pt x="3" y="13"/>
                      <a:pt x="1" y="20"/>
                      <a:pt x="2" y="20"/>
                    </a:cubicBezTo>
                    <a:cubicBezTo>
                      <a:pt x="4" y="21"/>
                      <a:pt x="7" y="26"/>
                      <a:pt x="6" y="27"/>
                    </a:cubicBezTo>
                    <a:cubicBezTo>
                      <a:pt x="6" y="28"/>
                      <a:pt x="9" y="31"/>
                      <a:pt x="9" y="33"/>
                    </a:cubicBezTo>
                    <a:cubicBezTo>
                      <a:pt x="9" y="35"/>
                      <a:pt x="12" y="38"/>
                      <a:pt x="14" y="38"/>
                    </a:cubicBezTo>
                    <a:cubicBezTo>
                      <a:pt x="15" y="38"/>
                      <a:pt x="17" y="39"/>
                      <a:pt x="17" y="41"/>
                    </a:cubicBezTo>
                    <a:cubicBezTo>
                      <a:pt x="16" y="43"/>
                      <a:pt x="18" y="46"/>
                      <a:pt x="16" y="46"/>
                    </a:cubicBezTo>
                    <a:cubicBezTo>
                      <a:pt x="14" y="46"/>
                      <a:pt x="14" y="51"/>
                      <a:pt x="13" y="52"/>
                    </a:cubicBezTo>
                    <a:cubicBezTo>
                      <a:pt x="11" y="53"/>
                      <a:pt x="12" y="59"/>
                      <a:pt x="14" y="59"/>
                    </a:cubicBezTo>
                    <a:cubicBezTo>
                      <a:pt x="15" y="60"/>
                      <a:pt x="18" y="61"/>
                      <a:pt x="17" y="64"/>
                    </a:cubicBezTo>
                    <a:cubicBezTo>
                      <a:pt x="17" y="66"/>
                      <a:pt x="24" y="69"/>
                      <a:pt x="26" y="70"/>
                    </a:cubicBezTo>
                    <a:cubicBezTo>
                      <a:pt x="28" y="70"/>
                      <a:pt x="29" y="73"/>
                      <a:pt x="30" y="74"/>
                    </a:cubicBezTo>
                    <a:cubicBezTo>
                      <a:pt x="31" y="76"/>
                      <a:pt x="29" y="78"/>
                      <a:pt x="29" y="80"/>
                    </a:cubicBezTo>
                    <a:cubicBezTo>
                      <a:pt x="30" y="81"/>
                      <a:pt x="33" y="83"/>
                      <a:pt x="32" y="85"/>
                    </a:cubicBezTo>
                    <a:cubicBezTo>
                      <a:pt x="32" y="87"/>
                      <a:pt x="35" y="89"/>
                      <a:pt x="37" y="92"/>
                    </a:cubicBezTo>
                    <a:cubicBezTo>
                      <a:pt x="38" y="91"/>
                      <a:pt x="38" y="91"/>
                      <a:pt x="39" y="91"/>
                    </a:cubicBezTo>
                    <a:cubicBezTo>
                      <a:pt x="41" y="91"/>
                      <a:pt x="41" y="89"/>
                      <a:pt x="42" y="90"/>
                    </a:cubicBezTo>
                    <a:cubicBezTo>
                      <a:pt x="44" y="92"/>
                      <a:pt x="46" y="90"/>
                      <a:pt x="48" y="90"/>
                    </a:cubicBezTo>
                    <a:cubicBezTo>
                      <a:pt x="50" y="90"/>
                      <a:pt x="54" y="98"/>
                      <a:pt x="56" y="103"/>
                    </a:cubicBezTo>
                    <a:cubicBezTo>
                      <a:pt x="58" y="107"/>
                      <a:pt x="58" y="108"/>
                      <a:pt x="61" y="110"/>
                    </a:cubicBezTo>
                    <a:cubicBezTo>
                      <a:pt x="64" y="112"/>
                      <a:pt x="67" y="111"/>
                      <a:pt x="71" y="115"/>
                    </a:cubicBezTo>
                    <a:cubicBezTo>
                      <a:pt x="75" y="119"/>
                      <a:pt x="85" y="122"/>
                      <a:pt x="89" y="122"/>
                    </a:cubicBezTo>
                    <a:cubicBezTo>
                      <a:pt x="93" y="122"/>
                      <a:pt x="96" y="117"/>
                      <a:pt x="102" y="118"/>
                    </a:cubicBezTo>
                    <a:cubicBezTo>
                      <a:pt x="107" y="119"/>
                      <a:pt x="106" y="126"/>
                      <a:pt x="108" y="129"/>
                    </a:cubicBezTo>
                    <a:cubicBezTo>
                      <a:pt x="110" y="131"/>
                      <a:pt x="132" y="133"/>
                      <a:pt x="136" y="134"/>
                    </a:cubicBezTo>
                    <a:cubicBezTo>
                      <a:pt x="138" y="135"/>
                      <a:pt x="141" y="135"/>
                      <a:pt x="145" y="135"/>
                    </a:cubicBezTo>
                    <a:cubicBezTo>
                      <a:pt x="145" y="134"/>
                      <a:pt x="144" y="133"/>
                      <a:pt x="144" y="133"/>
                    </a:cubicBezTo>
                    <a:cubicBezTo>
                      <a:pt x="144" y="129"/>
                      <a:pt x="147" y="126"/>
                      <a:pt x="149" y="125"/>
                    </a:cubicBezTo>
                    <a:cubicBezTo>
                      <a:pt x="152" y="123"/>
                      <a:pt x="154" y="123"/>
                      <a:pt x="157" y="122"/>
                    </a:cubicBezTo>
                    <a:cubicBezTo>
                      <a:pt x="159" y="122"/>
                      <a:pt x="157" y="117"/>
                      <a:pt x="155" y="11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6" name="Google Shape;1196;p42"/>
              <p:cNvSpPr/>
              <p:nvPr/>
            </p:nvSpPr>
            <p:spPr>
              <a:xfrm>
                <a:off x="5777947" y="2931686"/>
                <a:ext cx="754090" cy="355087"/>
              </a:xfrm>
              <a:custGeom>
                <a:avLst/>
                <a:gdLst/>
                <a:ahLst/>
                <a:cxnLst/>
                <a:rect l="l" t="t" r="r" b="b"/>
                <a:pathLst>
                  <a:path w="327" h="154" extrusionOk="0">
                    <a:moveTo>
                      <a:pt x="326" y="63"/>
                    </a:moveTo>
                    <a:cubicBezTo>
                      <a:pt x="325" y="62"/>
                      <a:pt x="324" y="62"/>
                      <a:pt x="323" y="63"/>
                    </a:cubicBezTo>
                    <a:cubicBezTo>
                      <a:pt x="322" y="64"/>
                      <a:pt x="318" y="64"/>
                      <a:pt x="316" y="64"/>
                    </a:cubicBezTo>
                    <a:cubicBezTo>
                      <a:pt x="315" y="64"/>
                      <a:pt x="312" y="62"/>
                      <a:pt x="312" y="61"/>
                    </a:cubicBezTo>
                    <a:cubicBezTo>
                      <a:pt x="312" y="59"/>
                      <a:pt x="312" y="58"/>
                      <a:pt x="311" y="58"/>
                    </a:cubicBezTo>
                    <a:cubicBezTo>
                      <a:pt x="309" y="58"/>
                      <a:pt x="307" y="57"/>
                      <a:pt x="306" y="54"/>
                    </a:cubicBezTo>
                    <a:cubicBezTo>
                      <a:pt x="304" y="50"/>
                      <a:pt x="302" y="50"/>
                      <a:pt x="300" y="49"/>
                    </a:cubicBezTo>
                    <a:cubicBezTo>
                      <a:pt x="299" y="49"/>
                      <a:pt x="294" y="51"/>
                      <a:pt x="292" y="52"/>
                    </a:cubicBezTo>
                    <a:cubicBezTo>
                      <a:pt x="290" y="52"/>
                      <a:pt x="287" y="51"/>
                      <a:pt x="285" y="50"/>
                    </a:cubicBezTo>
                    <a:cubicBezTo>
                      <a:pt x="282" y="50"/>
                      <a:pt x="281" y="46"/>
                      <a:pt x="278" y="46"/>
                    </a:cubicBezTo>
                    <a:cubicBezTo>
                      <a:pt x="276" y="47"/>
                      <a:pt x="275" y="51"/>
                      <a:pt x="274" y="51"/>
                    </a:cubicBezTo>
                    <a:cubicBezTo>
                      <a:pt x="272" y="51"/>
                      <a:pt x="269" y="42"/>
                      <a:pt x="265" y="37"/>
                    </a:cubicBezTo>
                    <a:cubicBezTo>
                      <a:pt x="262" y="32"/>
                      <a:pt x="256" y="21"/>
                      <a:pt x="250" y="19"/>
                    </a:cubicBezTo>
                    <a:cubicBezTo>
                      <a:pt x="245" y="17"/>
                      <a:pt x="247" y="15"/>
                      <a:pt x="248" y="13"/>
                    </a:cubicBezTo>
                    <a:cubicBezTo>
                      <a:pt x="250" y="12"/>
                      <a:pt x="245" y="11"/>
                      <a:pt x="243" y="13"/>
                    </a:cubicBezTo>
                    <a:cubicBezTo>
                      <a:pt x="241" y="14"/>
                      <a:pt x="238" y="16"/>
                      <a:pt x="235" y="17"/>
                    </a:cubicBezTo>
                    <a:cubicBezTo>
                      <a:pt x="233" y="17"/>
                      <a:pt x="229" y="21"/>
                      <a:pt x="227" y="20"/>
                    </a:cubicBezTo>
                    <a:cubicBezTo>
                      <a:pt x="224" y="19"/>
                      <a:pt x="223" y="24"/>
                      <a:pt x="221" y="22"/>
                    </a:cubicBezTo>
                    <a:cubicBezTo>
                      <a:pt x="219" y="20"/>
                      <a:pt x="224" y="18"/>
                      <a:pt x="224" y="17"/>
                    </a:cubicBezTo>
                    <a:cubicBezTo>
                      <a:pt x="224" y="15"/>
                      <a:pt x="220" y="17"/>
                      <a:pt x="219" y="16"/>
                    </a:cubicBezTo>
                    <a:cubicBezTo>
                      <a:pt x="218" y="15"/>
                      <a:pt x="216" y="14"/>
                      <a:pt x="216" y="16"/>
                    </a:cubicBezTo>
                    <a:cubicBezTo>
                      <a:pt x="216" y="17"/>
                      <a:pt x="213" y="16"/>
                      <a:pt x="213" y="15"/>
                    </a:cubicBezTo>
                    <a:cubicBezTo>
                      <a:pt x="213" y="14"/>
                      <a:pt x="212" y="11"/>
                      <a:pt x="210" y="13"/>
                    </a:cubicBezTo>
                    <a:cubicBezTo>
                      <a:pt x="209" y="15"/>
                      <a:pt x="204" y="16"/>
                      <a:pt x="203" y="14"/>
                    </a:cubicBezTo>
                    <a:cubicBezTo>
                      <a:pt x="202" y="13"/>
                      <a:pt x="204" y="13"/>
                      <a:pt x="204" y="11"/>
                    </a:cubicBezTo>
                    <a:cubicBezTo>
                      <a:pt x="204" y="9"/>
                      <a:pt x="202" y="7"/>
                      <a:pt x="202" y="5"/>
                    </a:cubicBezTo>
                    <a:cubicBezTo>
                      <a:pt x="203" y="3"/>
                      <a:pt x="199" y="1"/>
                      <a:pt x="197" y="2"/>
                    </a:cubicBezTo>
                    <a:cubicBezTo>
                      <a:pt x="195" y="3"/>
                      <a:pt x="193" y="2"/>
                      <a:pt x="191" y="1"/>
                    </a:cubicBezTo>
                    <a:cubicBezTo>
                      <a:pt x="189" y="0"/>
                      <a:pt x="181" y="2"/>
                      <a:pt x="181" y="3"/>
                    </a:cubicBezTo>
                    <a:cubicBezTo>
                      <a:pt x="181" y="5"/>
                      <a:pt x="171" y="7"/>
                      <a:pt x="169" y="7"/>
                    </a:cubicBezTo>
                    <a:cubicBezTo>
                      <a:pt x="167" y="8"/>
                      <a:pt x="160" y="9"/>
                      <a:pt x="158" y="9"/>
                    </a:cubicBezTo>
                    <a:cubicBezTo>
                      <a:pt x="155" y="10"/>
                      <a:pt x="153" y="12"/>
                      <a:pt x="150" y="12"/>
                    </a:cubicBezTo>
                    <a:cubicBezTo>
                      <a:pt x="146" y="12"/>
                      <a:pt x="140" y="12"/>
                      <a:pt x="137" y="14"/>
                    </a:cubicBezTo>
                    <a:cubicBezTo>
                      <a:pt x="135" y="17"/>
                      <a:pt x="130" y="15"/>
                      <a:pt x="128" y="16"/>
                    </a:cubicBezTo>
                    <a:cubicBezTo>
                      <a:pt x="126" y="16"/>
                      <a:pt x="122" y="15"/>
                      <a:pt x="121" y="16"/>
                    </a:cubicBezTo>
                    <a:cubicBezTo>
                      <a:pt x="120" y="17"/>
                      <a:pt x="120" y="21"/>
                      <a:pt x="121" y="23"/>
                    </a:cubicBezTo>
                    <a:cubicBezTo>
                      <a:pt x="122" y="24"/>
                      <a:pt x="128" y="25"/>
                      <a:pt x="128" y="26"/>
                    </a:cubicBezTo>
                    <a:cubicBezTo>
                      <a:pt x="129" y="27"/>
                      <a:pt x="123" y="27"/>
                      <a:pt x="120" y="28"/>
                    </a:cubicBezTo>
                    <a:cubicBezTo>
                      <a:pt x="117" y="28"/>
                      <a:pt x="118" y="32"/>
                      <a:pt x="118" y="33"/>
                    </a:cubicBezTo>
                    <a:cubicBezTo>
                      <a:pt x="119" y="35"/>
                      <a:pt x="116" y="37"/>
                      <a:pt x="114" y="38"/>
                    </a:cubicBezTo>
                    <a:cubicBezTo>
                      <a:pt x="111" y="38"/>
                      <a:pt x="114" y="42"/>
                      <a:pt x="116" y="42"/>
                    </a:cubicBezTo>
                    <a:cubicBezTo>
                      <a:pt x="118" y="42"/>
                      <a:pt x="120" y="44"/>
                      <a:pt x="121" y="44"/>
                    </a:cubicBezTo>
                    <a:cubicBezTo>
                      <a:pt x="123" y="44"/>
                      <a:pt x="123" y="47"/>
                      <a:pt x="123" y="49"/>
                    </a:cubicBezTo>
                    <a:cubicBezTo>
                      <a:pt x="123" y="52"/>
                      <a:pt x="121" y="52"/>
                      <a:pt x="118" y="52"/>
                    </a:cubicBezTo>
                    <a:cubicBezTo>
                      <a:pt x="116" y="52"/>
                      <a:pt x="114" y="50"/>
                      <a:pt x="112" y="50"/>
                    </a:cubicBezTo>
                    <a:cubicBezTo>
                      <a:pt x="111" y="49"/>
                      <a:pt x="111" y="53"/>
                      <a:pt x="110" y="54"/>
                    </a:cubicBezTo>
                    <a:cubicBezTo>
                      <a:pt x="108" y="54"/>
                      <a:pt x="108" y="51"/>
                      <a:pt x="106" y="51"/>
                    </a:cubicBezTo>
                    <a:cubicBezTo>
                      <a:pt x="104" y="51"/>
                      <a:pt x="101" y="51"/>
                      <a:pt x="100" y="49"/>
                    </a:cubicBezTo>
                    <a:cubicBezTo>
                      <a:pt x="100" y="47"/>
                      <a:pt x="95" y="46"/>
                      <a:pt x="92" y="48"/>
                    </a:cubicBezTo>
                    <a:cubicBezTo>
                      <a:pt x="90" y="50"/>
                      <a:pt x="90" y="49"/>
                      <a:pt x="88" y="48"/>
                    </a:cubicBezTo>
                    <a:cubicBezTo>
                      <a:pt x="86" y="47"/>
                      <a:pt x="81" y="49"/>
                      <a:pt x="80" y="50"/>
                    </a:cubicBezTo>
                    <a:cubicBezTo>
                      <a:pt x="79" y="52"/>
                      <a:pt x="75" y="53"/>
                      <a:pt x="72" y="51"/>
                    </a:cubicBezTo>
                    <a:cubicBezTo>
                      <a:pt x="70" y="49"/>
                      <a:pt x="68" y="49"/>
                      <a:pt x="68" y="51"/>
                    </a:cubicBezTo>
                    <a:cubicBezTo>
                      <a:pt x="68" y="54"/>
                      <a:pt x="66" y="52"/>
                      <a:pt x="66" y="50"/>
                    </a:cubicBezTo>
                    <a:cubicBezTo>
                      <a:pt x="66" y="49"/>
                      <a:pt x="61" y="46"/>
                      <a:pt x="59" y="44"/>
                    </a:cubicBezTo>
                    <a:cubicBezTo>
                      <a:pt x="57" y="43"/>
                      <a:pt x="50" y="43"/>
                      <a:pt x="50" y="42"/>
                    </a:cubicBezTo>
                    <a:cubicBezTo>
                      <a:pt x="49" y="40"/>
                      <a:pt x="45" y="39"/>
                      <a:pt x="44" y="42"/>
                    </a:cubicBezTo>
                    <a:cubicBezTo>
                      <a:pt x="43" y="44"/>
                      <a:pt x="41" y="42"/>
                      <a:pt x="40" y="42"/>
                    </a:cubicBezTo>
                    <a:cubicBezTo>
                      <a:pt x="38" y="41"/>
                      <a:pt x="35" y="43"/>
                      <a:pt x="34" y="43"/>
                    </a:cubicBezTo>
                    <a:cubicBezTo>
                      <a:pt x="32" y="44"/>
                      <a:pt x="28" y="47"/>
                      <a:pt x="25" y="47"/>
                    </a:cubicBezTo>
                    <a:cubicBezTo>
                      <a:pt x="23" y="47"/>
                      <a:pt x="24" y="50"/>
                      <a:pt x="21" y="51"/>
                    </a:cubicBezTo>
                    <a:cubicBezTo>
                      <a:pt x="18" y="52"/>
                      <a:pt x="18" y="54"/>
                      <a:pt x="19" y="55"/>
                    </a:cubicBezTo>
                    <a:cubicBezTo>
                      <a:pt x="19" y="57"/>
                      <a:pt x="21" y="59"/>
                      <a:pt x="18" y="60"/>
                    </a:cubicBezTo>
                    <a:cubicBezTo>
                      <a:pt x="15" y="62"/>
                      <a:pt x="14" y="57"/>
                      <a:pt x="11" y="55"/>
                    </a:cubicBezTo>
                    <a:cubicBezTo>
                      <a:pt x="9" y="53"/>
                      <a:pt x="7" y="55"/>
                      <a:pt x="7" y="58"/>
                    </a:cubicBezTo>
                    <a:cubicBezTo>
                      <a:pt x="7" y="60"/>
                      <a:pt x="4" y="60"/>
                      <a:pt x="3" y="63"/>
                    </a:cubicBezTo>
                    <a:cubicBezTo>
                      <a:pt x="1" y="65"/>
                      <a:pt x="5" y="66"/>
                      <a:pt x="5" y="67"/>
                    </a:cubicBezTo>
                    <a:cubicBezTo>
                      <a:pt x="5" y="68"/>
                      <a:pt x="3" y="69"/>
                      <a:pt x="2" y="69"/>
                    </a:cubicBezTo>
                    <a:cubicBezTo>
                      <a:pt x="2" y="70"/>
                      <a:pt x="0" y="73"/>
                      <a:pt x="0" y="74"/>
                    </a:cubicBezTo>
                    <a:cubicBezTo>
                      <a:pt x="1" y="75"/>
                      <a:pt x="5" y="75"/>
                      <a:pt x="5" y="78"/>
                    </a:cubicBezTo>
                    <a:cubicBezTo>
                      <a:pt x="5" y="80"/>
                      <a:pt x="4" y="83"/>
                      <a:pt x="6" y="82"/>
                    </a:cubicBezTo>
                    <a:cubicBezTo>
                      <a:pt x="9" y="81"/>
                      <a:pt x="11" y="82"/>
                      <a:pt x="12" y="82"/>
                    </a:cubicBezTo>
                    <a:cubicBezTo>
                      <a:pt x="14" y="82"/>
                      <a:pt x="15" y="84"/>
                      <a:pt x="17" y="87"/>
                    </a:cubicBezTo>
                    <a:cubicBezTo>
                      <a:pt x="20" y="90"/>
                      <a:pt x="21" y="92"/>
                      <a:pt x="18" y="92"/>
                    </a:cubicBezTo>
                    <a:cubicBezTo>
                      <a:pt x="16" y="93"/>
                      <a:pt x="17" y="94"/>
                      <a:pt x="20" y="96"/>
                    </a:cubicBezTo>
                    <a:cubicBezTo>
                      <a:pt x="21" y="96"/>
                      <a:pt x="22" y="97"/>
                      <a:pt x="23" y="97"/>
                    </a:cubicBezTo>
                    <a:cubicBezTo>
                      <a:pt x="23" y="97"/>
                      <a:pt x="24" y="97"/>
                      <a:pt x="24" y="96"/>
                    </a:cubicBezTo>
                    <a:cubicBezTo>
                      <a:pt x="28" y="93"/>
                      <a:pt x="36" y="89"/>
                      <a:pt x="41" y="91"/>
                    </a:cubicBezTo>
                    <a:cubicBezTo>
                      <a:pt x="46" y="92"/>
                      <a:pt x="51" y="90"/>
                      <a:pt x="53" y="93"/>
                    </a:cubicBezTo>
                    <a:cubicBezTo>
                      <a:pt x="56" y="97"/>
                      <a:pt x="53" y="103"/>
                      <a:pt x="54" y="105"/>
                    </a:cubicBezTo>
                    <a:cubicBezTo>
                      <a:pt x="55" y="107"/>
                      <a:pt x="50" y="108"/>
                      <a:pt x="46" y="107"/>
                    </a:cubicBezTo>
                    <a:cubicBezTo>
                      <a:pt x="43" y="107"/>
                      <a:pt x="36" y="109"/>
                      <a:pt x="36" y="111"/>
                    </a:cubicBezTo>
                    <a:cubicBezTo>
                      <a:pt x="37" y="113"/>
                      <a:pt x="40" y="118"/>
                      <a:pt x="35" y="115"/>
                    </a:cubicBezTo>
                    <a:cubicBezTo>
                      <a:pt x="31" y="113"/>
                      <a:pt x="29" y="118"/>
                      <a:pt x="31" y="118"/>
                    </a:cubicBezTo>
                    <a:cubicBezTo>
                      <a:pt x="34" y="118"/>
                      <a:pt x="37" y="121"/>
                      <a:pt x="37" y="123"/>
                    </a:cubicBezTo>
                    <a:cubicBezTo>
                      <a:pt x="37" y="125"/>
                      <a:pt x="38" y="130"/>
                      <a:pt x="40" y="129"/>
                    </a:cubicBezTo>
                    <a:cubicBezTo>
                      <a:pt x="42" y="129"/>
                      <a:pt x="42" y="133"/>
                      <a:pt x="46" y="133"/>
                    </a:cubicBezTo>
                    <a:cubicBezTo>
                      <a:pt x="49" y="132"/>
                      <a:pt x="52" y="134"/>
                      <a:pt x="50" y="137"/>
                    </a:cubicBezTo>
                    <a:cubicBezTo>
                      <a:pt x="47" y="140"/>
                      <a:pt x="51" y="148"/>
                      <a:pt x="52" y="146"/>
                    </a:cubicBezTo>
                    <a:cubicBezTo>
                      <a:pt x="53" y="145"/>
                      <a:pt x="52" y="143"/>
                      <a:pt x="53" y="141"/>
                    </a:cubicBezTo>
                    <a:cubicBezTo>
                      <a:pt x="51" y="137"/>
                      <a:pt x="59" y="137"/>
                      <a:pt x="61" y="137"/>
                    </a:cubicBezTo>
                    <a:cubicBezTo>
                      <a:pt x="64" y="137"/>
                      <a:pt x="68" y="140"/>
                      <a:pt x="71" y="144"/>
                    </a:cubicBezTo>
                    <a:cubicBezTo>
                      <a:pt x="74" y="148"/>
                      <a:pt x="77" y="146"/>
                      <a:pt x="77" y="146"/>
                    </a:cubicBezTo>
                    <a:cubicBezTo>
                      <a:pt x="78" y="110"/>
                      <a:pt x="78" y="110"/>
                      <a:pt x="78" y="110"/>
                    </a:cubicBezTo>
                    <a:cubicBezTo>
                      <a:pt x="98" y="105"/>
                      <a:pt x="98" y="105"/>
                      <a:pt x="98" y="105"/>
                    </a:cubicBezTo>
                    <a:cubicBezTo>
                      <a:pt x="99" y="104"/>
                      <a:pt x="99" y="104"/>
                      <a:pt x="99" y="103"/>
                    </a:cubicBezTo>
                    <a:cubicBezTo>
                      <a:pt x="102" y="99"/>
                      <a:pt x="105" y="103"/>
                      <a:pt x="106" y="103"/>
                    </a:cubicBezTo>
                    <a:cubicBezTo>
                      <a:pt x="107" y="104"/>
                      <a:pt x="107" y="99"/>
                      <a:pt x="110" y="100"/>
                    </a:cubicBezTo>
                    <a:cubicBezTo>
                      <a:pt x="113" y="100"/>
                      <a:pt x="109" y="104"/>
                      <a:pt x="112" y="104"/>
                    </a:cubicBezTo>
                    <a:cubicBezTo>
                      <a:pt x="113" y="104"/>
                      <a:pt x="117" y="110"/>
                      <a:pt x="116" y="115"/>
                    </a:cubicBezTo>
                    <a:cubicBezTo>
                      <a:pt x="119" y="118"/>
                      <a:pt x="125" y="124"/>
                      <a:pt x="125" y="125"/>
                    </a:cubicBezTo>
                    <a:cubicBezTo>
                      <a:pt x="126" y="127"/>
                      <a:pt x="134" y="124"/>
                      <a:pt x="136" y="125"/>
                    </a:cubicBezTo>
                    <a:cubicBezTo>
                      <a:pt x="137" y="125"/>
                      <a:pt x="150" y="125"/>
                      <a:pt x="152" y="125"/>
                    </a:cubicBezTo>
                    <a:cubicBezTo>
                      <a:pt x="154" y="125"/>
                      <a:pt x="156" y="129"/>
                      <a:pt x="158" y="130"/>
                    </a:cubicBezTo>
                    <a:cubicBezTo>
                      <a:pt x="161" y="131"/>
                      <a:pt x="160" y="135"/>
                      <a:pt x="160" y="138"/>
                    </a:cubicBezTo>
                    <a:cubicBezTo>
                      <a:pt x="161" y="140"/>
                      <a:pt x="164" y="143"/>
                      <a:pt x="165" y="146"/>
                    </a:cubicBezTo>
                    <a:cubicBezTo>
                      <a:pt x="165" y="148"/>
                      <a:pt x="169" y="147"/>
                      <a:pt x="172" y="148"/>
                    </a:cubicBezTo>
                    <a:cubicBezTo>
                      <a:pt x="174" y="148"/>
                      <a:pt x="178" y="149"/>
                      <a:pt x="178" y="152"/>
                    </a:cubicBezTo>
                    <a:cubicBezTo>
                      <a:pt x="179" y="154"/>
                      <a:pt x="182" y="152"/>
                      <a:pt x="182" y="151"/>
                    </a:cubicBezTo>
                    <a:cubicBezTo>
                      <a:pt x="182" y="149"/>
                      <a:pt x="186" y="146"/>
                      <a:pt x="190" y="144"/>
                    </a:cubicBezTo>
                    <a:cubicBezTo>
                      <a:pt x="193" y="143"/>
                      <a:pt x="194" y="143"/>
                      <a:pt x="195" y="144"/>
                    </a:cubicBezTo>
                    <a:cubicBezTo>
                      <a:pt x="196" y="142"/>
                      <a:pt x="197" y="140"/>
                      <a:pt x="197" y="139"/>
                    </a:cubicBezTo>
                    <a:cubicBezTo>
                      <a:pt x="199" y="139"/>
                      <a:pt x="202" y="136"/>
                      <a:pt x="202" y="134"/>
                    </a:cubicBezTo>
                    <a:cubicBezTo>
                      <a:pt x="203" y="131"/>
                      <a:pt x="209" y="131"/>
                      <a:pt x="213" y="134"/>
                    </a:cubicBezTo>
                    <a:cubicBezTo>
                      <a:pt x="218" y="136"/>
                      <a:pt x="220" y="136"/>
                      <a:pt x="221" y="132"/>
                    </a:cubicBezTo>
                    <a:cubicBezTo>
                      <a:pt x="221" y="129"/>
                      <a:pt x="227" y="128"/>
                      <a:pt x="229" y="129"/>
                    </a:cubicBezTo>
                    <a:cubicBezTo>
                      <a:pt x="231" y="130"/>
                      <a:pt x="237" y="133"/>
                      <a:pt x="240" y="132"/>
                    </a:cubicBezTo>
                    <a:cubicBezTo>
                      <a:pt x="242" y="131"/>
                      <a:pt x="257" y="132"/>
                      <a:pt x="260" y="133"/>
                    </a:cubicBezTo>
                    <a:cubicBezTo>
                      <a:pt x="264" y="134"/>
                      <a:pt x="265" y="132"/>
                      <a:pt x="268" y="136"/>
                    </a:cubicBezTo>
                    <a:cubicBezTo>
                      <a:pt x="270" y="139"/>
                      <a:pt x="272" y="136"/>
                      <a:pt x="275" y="138"/>
                    </a:cubicBezTo>
                    <a:cubicBezTo>
                      <a:pt x="275" y="137"/>
                      <a:pt x="274" y="136"/>
                      <a:pt x="274" y="135"/>
                    </a:cubicBezTo>
                    <a:cubicBezTo>
                      <a:pt x="274" y="133"/>
                      <a:pt x="278" y="131"/>
                      <a:pt x="279" y="129"/>
                    </a:cubicBezTo>
                    <a:cubicBezTo>
                      <a:pt x="279" y="127"/>
                      <a:pt x="275" y="122"/>
                      <a:pt x="275" y="120"/>
                    </a:cubicBezTo>
                    <a:cubicBezTo>
                      <a:pt x="275" y="118"/>
                      <a:pt x="275" y="114"/>
                      <a:pt x="274" y="113"/>
                    </a:cubicBezTo>
                    <a:cubicBezTo>
                      <a:pt x="272" y="112"/>
                      <a:pt x="277" y="110"/>
                      <a:pt x="278" y="110"/>
                    </a:cubicBezTo>
                    <a:cubicBezTo>
                      <a:pt x="281" y="110"/>
                      <a:pt x="285" y="107"/>
                      <a:pt x="286" y="108"/>
                    </a:cubicBezTo>
                    <a:cubicBezTo>
                      <a:pt x="287" y="109"/>
                      <a:pt x="289" y="110"/>
                      <a:pt x="292" y="110"/>
                    </a:cubicBezTo>
                    <a:cubicBezTo>
                      <a:pt x="294" y="110"/>
                      <a:pt x="293" y="107"/>
                      <a:pt x="292" y="106"/>
                    </a:cubicBezTo>
                    <a:cubicBezTo>
                      <a:pt x="290" y="105"/>
                      <a:pt x="296" y="94"/>
                      <a:pt x="297" y="91"/>
                    </a:cubicBezTo>
                    <a:cubicBezTo>
                      <a:pt x="297" y="87"/>
                      <a:pt x="299" y="90"/>
                      <a:pt x="302" y="91"/>
                    </a:cubicBezTo>
                    <a:cubicBezTo>
                      <a:pt x="305" y="91"/>
                      <a:pt x="308" y="90"/>
                      <a:pt x="309" y="91"/>
                    </a:cubicBezTo>
                    <a:cubicBezTo>
                      <a:pt x="311" y="92"/>
                      <a:pt x="316" y="90"/>
                      <a:pt x="317" y="88"/>
                    </a:cubicBezTo>
                    <a:cubicBezTo>
                      <a:pt x="318" y="87"/>
                      <a:pt x="316" y="86"/>
                      <a:pt x="316" y="82"/>
                    </a:cubicBezTo>
                    <a:cubicBezTo>
                      <a:pt x="316" y="78"/>
                      <a:pt x="318" y="76"/>
                      <a:pt x="321" y="76"/>
                    </a:cubicBezTo>
                    <a:cubicBezTo>
                      <a:pt x="324" y="76"/>
                      <a:pt x="325" y="73"/>
                      <a:pt x="325" y="71"/>
                    </a:cubicBezTo>
                    <a:cubicBezTo>
                      <a:pt x="325" y="70"/>
                      <a:pt x="327" y="69"/>
                      <a:pt x="327" y="66"/>
                    </a:cubicBezTo>
                    <a:cubicBezTo>
                      <a:pt x="326" y="65"/>
                      <a:pt x="326" y="64"/>
                      <a:pt x="326" y="63"/>
                    </a:cubicBezTo>
                    <a:close/>
                    <a:moveTo>
                      <a:pt x="122" y="98"/>
                    </a:moveTo>
                    <a:cubicBezTo>
                      <a:pt x="121" y="99"/>
                      <a:pt x="112" y="97"/>
                      <a:pt x="111" y="95"/>
                    </a:cubicBezTo>
                    <a:cubicBezTo>
                      <a:pt x="110" y="93"/>
                      <a:pt x="124" y="95"/>
                      <a:pt x="122" y="98"/>
                    </a:cubicBezTo>
                    <a:close/>
                    <a:moveTo>
                      <a:pt x="257" y="97"/>
                    </a:moveTo>
                    <a:cubicBezTo>
                      <a:pt x="250" y="97"/>
                      <a:pt x="236" y="94"/>
                      <a:pt x="230" y="100"/>
                    </a:cubicBezTo>
                    <a:cubicBezTo>
                      <a:pt x="224" y="107"/>
                      <a:pt x="228" y="110"/>
                      <a:pt x="226" y="111"/>
                    </a:cubicBezTo>
                    <a:cubicBezTo>
                      <a:pt x="223" y="111"/>
                      <a:pt x="221" y="101"/>
                      <a:pt x="225" y="97"/>
                    </a:cubicBezTo>
                    <a:cubicBezTo>
                      <a:pt x="228" y="94"/>
                      <a:pt x="239" y="93"/>
                      <a:pt x="245" y="94"/>
                    </a:cubicBezTo>
                    <a:cubicBezTo>
                      <a:pt x="252" y="96"/>
                      <a:pt x="264" y="93"/>
                      <a:pt x="265" y="93"/>
                    </a:cubicBezTo>
                    <a:cubicBezTo>
                      <a:pt x="267" y="94"/>
                      <a:pt x="264" y="97"/>
                      <a:pt x="257" y="9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7" name="Google Shape;1197;p42"/>
              <p:cNvSpPr/>
              <p:nvPr/>
            </p:nvSpPr>
            <p:spPr>
              <a:xfrm>
                <a:off x="5146820" y="3983146"/>
                <a:ext cx="341285" cy="356342"/>
              </a:xfrm>
              <a:custGeom>
                <a:avLst/>
                <a:gdLst/>
                <a:ahLst/>
                <a:cxnLst/>
                <a:rect l="l" t="t" r="r" b="b"/>
                <a:pathLst>
                  <a:path w="148" h="155" extrusionOk="0">
                    <a:moveTo>
                      <a:pt x="135" y="102"/>
                    </a:moveTo>
                    <a:cubicBezTo>
                      <a:pt x="131" y="100"/>
                      <a:pt x="130" y="73"/>
                      <a:pt x="132" y="72"/>
                    </a:cubicBezTo>
                    <a:cubicBezTo>
                      <a:pt x="132" y="72"/>
                      <a:pt x="132" y="73"/>
                      <a:pt x="133" y="73"/>
                    </a:cubicBezTo>
                    <a:cubicBezTo>
                      <a:pt x="132" y="67"/>
                      <a:pt x="132" y="67"/>
                      <a:pt x="132" y="67"/>
                    </a:cubicBezTo>
                    <a:cubicBezTo>
                      <a:pt x="132" y="67"/>
                      <a:pt x="132" y="67"/>
                      <a:pt x="132" y="67"/>
                    </a:cubicBezTo>
                    <a:cubicBezTo>
                      <a:pt x="131" y="67"/>
                      <a:pt x="130" y="66"/>
                      <a:pt x="130" y="65"/>
                    </a:cubicBezTo>
                    <a:cubicBezTo>
                      <a:pt x="130" y="62"/>
                      <a:pt x="132" y="62"/>
                      <a:pt x="132" y="62"/>
                    </a:cubicBezTo>
                    <a:cubicBezTo>
                      <a:pt x="132" y="62"/>
                      <a:pt x="131" y="58"/>
                      <a:pt x="133" y="57"/>
                    </a:cubicBezTo>
                    <a:cubicBezTo>
                      <a:pt x="134" y="57"/>
                      <a:pt x="134" y="57"/>
                      <a:pt x="134" y="56"/>
                    </a:cubicBezTo>
                    <a:cubicBezTo>
                      <a:pt x="135" y="55"/>
                      <a:pt x="136" y="52"/>
                      <a:pt x="136" y="51"/>
                    </a:cubicBezTo>
                    <a:cubicBezTo>
                      <a:pt x="136" y="48"/>
                      <a:pt x="136" y="46"/>
                      <a:pt x="137" y="44"/>
                    </a:cubicBezTo>
                    <a:cubicBezTo>
                      <a:pt x="138" y="42"/>
                      <a:pt x="138" y="39"/>
                      <a:pt x="139" y="38"/>
                    </a:cubicBezTo>
                    <a:cubicBezTo>
                      <a:pt x="140" y="37"/>
                      <a:pt x="140" y="34"/>
                      <a:pt x="142" y="33"/>
                    </a:cubicBezTo>
                    <a:cubicBezTo>
                      <a:pt x="144" y="33"/>
                      <a:pt x="145" y="32"/>
                      <a:pt x="145" y="31"/>
                    </a:cubicBezTo>
                    <a:cubicBezTo>
                      <a:pt x="146" y="30"/>
                      <a:pt x="148" y="29"/>
                      <a:pt x="148" y="27"/>
                    </a:cubicBezTo>
                    <a:cubicBezTo>
                      <a:pt x="148" y="25"/>
                      <a:pt x="145" y="25"/>
                      <a:pt x="145" y="23"/>
                    </a:cubicBezTo>
                    <a:cubicBezTo>
                      <a:pt x="145" y="21"/>
                      <a:pt x="146" y="16"/>
                      <a:pt x="146" y="16"/>
                    </a:cubicBezTo>
                    <a:cubicBezTo>
                      <a:pt x="146" y="16"/>
                      <a:pt x="146" y="16"/>
                      <a:pt x="146" y="16"/>
                    </a:cubicBezTo>
                    <a:cubicBezTo>
                      <a:pt x="142" y="13"/>
                      <a:pt x="138" y="9"/>
                      <a:pt x="137" y="8"/>
                    </a:cubicBezTo>
                    <a:cubicBezTo>
                      <a:pt x="135" y="7"/>
                      <a:pt x="133" y="9"/>
                      <a:pt x="133" y="9"/>
                    </a:cubicBezTo>
                    <a:cubicBezTo>
                      <a:pt x="133" y="9"/>
                      <a:pt x="130" y="7"/>
                      <a:pt x="128" y="9"/>
                    </a:cubicBezTo>
                    <a:cubicBezTo>
                      <a:pt x="126" y="11"/>
                      <a:pt x="123" y="9"/>
                      <a:pt x="123" y="9"/>
                    </a:cubicBezTo>
                    <a:cubicBezTo>
                      <a:pt x="123" y="9"/>
                      <a:pt x="121" y="7"/>
                      <a:pt x="120" y="5"/>
                    </a:cubicBezTo>
                    <a:cubicBezTo>
                      <a:pt x="119" y="4"/>
                      <a:pt x="119" y="3"/>
                      <a:pt x="118" y="3"/>
                    </a:cubicBezTo>
                    <a:cubicBezTo>
                      <a:pt x="118" y="3"/>
                      <a:pt x="118" y="3"/>
                      <a:pt x="118" y="3"/>
                    </a:cubicBezTo>
                    <a:cubicBezTo>
                      <a:pt x="112" y="4"/>
                      <a:pt x="112" y="4"/>
                      <a:pt x="112" y="4"/>
                    </a:cubicBezTo>
                    <a:cubicBezTo>
                      <a:pt x="112" y="4"/>
                      <a:pt x="104" y="0"/>
                      <a:pt x="103" y="3"/>
                    </a:cubicBezTo>
                    <a:cubicBezTo>
                      <a:pt x="101" y="6"/>
                      <a:pt x="100" y="4"/>
                      <a:pt x="96" y="4"/>
                    </a:cubicBezTo>
                    <a:cubicBezTo>
                      <a:pt x="93" y="4"/>
                      <a:pt x="90" y="5"/>
                      <a:pt x="88" y="6"/>
                    </a:cubicBezTo>
                    <a:cubicBezTo>
                      <a:pt x="86" y="7"/>
                      <a:pt x="83" y="5"/>
                      <a:pt x="82" y="6"/>
                    </a:cubicBezTo>
                    <a:cubicBezTo>
                      <a:pt x="80" y="7"/>
                      <a:pt x="79" y="12"/>
                      <a:pt x="79" y="12"/>
                    </a:cubicBezTo>
                    <a:cubicBezTo>
                      <a:pt x="64" y="9"/>
                      <a:pt x="64" y="9"/>
                      <a:pt x="64" y="9"/>
                    </a:cubicBezTo>
                    <a:cubicBezTo>
                      <a:pt x="64" y="9"/>
                      <a:pt x="61" y="4"/>
                      <a:pt x="57" y="4"/>
                    </a:cubicBezTo>
                    <a:cubicBezTo>
                      <a:pt x="54" y="4"/>
                      <a:pt x="49" y="11"/>
                      <a:pt x="49" y="11"/>
                    </a:cubicBezTo>
                    <a:cubicBezTo>
                      <a:pt x="49" y="16"/>
                      <a:pt x="49" y="16"/>
                      <a:pt x="49" y="16"/>
                    </a:cubicBezTo>
                    <a:cubicBezTo>
                      <a:pt x="49" y="20"/>
                      <a:pt x="49" y="23"/>
                      <a:pt x="48" y="25"/>
                    </a:cubicBezTo>
                    <a:cubicBezTo>
                      <a:pt x="46" y="27"/>
                      <a:pt x="45" y="28"/>
                      <a:pt x="45" y="33"/>
                    </a:cubicBezTo>
                    <a:cubicBezTo>
                      <a:pt x="45" y="38"/>
                      <a:pt x="39" y="46"/>
                      <a:pt x="39" y="50"/>
                    </a:cubicBezTo>
                    <a:cubicBezTo>
                      <a:pt x="39" y="54"/>
                      <a:pt x="32" y="56"/>
                      <a:pt x="32" y="59"/>
                    </a:cubicBezTo>
                    <a:cubicBezTo>
                      <a:pt x="32" y="61"/>
                      <a:pt x="31" y="67"/>
                      <a:pt x="31" y="72"/>
                    </a:cubicBezTo>
                    <a:cubicBezTo>
                      <a:pt x="31" y="78"/>
                      <a:pt x="28" y="73"/>
                      <a:pt x="28" y="78"/>
                    </a:cubicBezTo>
                    <a:cubicBezTo>
                      <a:pt x="28" y="83"/>
                      <a:pt x="26" y="80"/>
                      <a:pt x="23" y="83"/>
                    </a:cubicBezTo>
                    <a:cubicBezTo>
                      <a:pt x="21" y="85"/>
                      <a:pt x="20" y="86"/>
                      <a:pt x="20" y="83"/>
                    </a:cubicBezTo>
                    <a:cubicBezTo>
                      <a:pt x="20" y="81"/>
                      <a:pt x="16" y="80"/>
                      <a:pt x="13" y="83"/>
                    </a:cubicBezTo>
                    <a:cubicBezTo>
                      <a:pt x="10" y="85"/>
                      <a:pt x="9" y="83"/>
                      <a:pt x="8" y="82"/>
                    </a:cubicBezTo>
                    <a:cubicBezTo>
                      <a:pt x="7" y="82"/>
                      <a:pt x="4" y="84"/>
                      <a:pt x="0" y="86"/>
                    </a:cubicBezTo>
                    <a:cubicBezTo>
                      <a:pt x="2" y="89"/>
                      <a:pt x="3" y="92"/>
                      <a:pt x="3" y="95"/>
                    </a:cubicBezTo>
                    <a:cubicBezTo>
                      <a:pt x="3" y="95"/>
                      <a:pt x="3" y="96"/>
                      <a:pt x="3" y="96"/>
                    </a:cubicBezTo>
                    <a:cubicBezTo>
                      <a:pt x="5" y="95"/>
                      <a:pt x="7" y="94"/>
                      <a:pt x="8" y="94"/>
                    </a:cubicBezTo>
                    <a:cubicBezTo>
                      <a:pt x="10" y="93"/>
                      <a:pt x="34" y="94"/>
                      <a:pt x="34" y="94"/>
                    </a:cubicBezTo>
                    <a:cubicBezTo>
                      <a:pt x="34" y="94"/>
                      <a:pt x="36" y="97"/>
                      <a:pt x="35" y="100"/>
                    </a:cubicBezTo>
                    <a:cubicBezTo>
                      <a:pt x="35" y="103"/>
                      <a:pt x="37" y="102"/>
                      <a:pt x="39" y="106"/>
                    </a:cubicBezTo>
                    <a:cubicBezTo>
                      <a:pt x="40" y="111"/>
                      <a:pt x="42" y="112"/>
                      <a:pt x="45" y="111"/>
                    </a:cubicBezTo>
                    <a:cubicBezTo>
                      <a:pt x="49" y="110"/>
                      <a:pt x="53" y="110"/>
                      <a:pt x="55" y="110"/>
                    </a:cubicBezTo>
                    <a:cubicBezTo>
                      <a:pt x="56" y="110"/>
                      <a:pt x="56" y="104"/>
                      <a:pt x="58" y="103"/>
                    </a:cubicBezTo>
                    <a:cubicBezTo>
                      <a:pt x="60" y="102"/>
                      <a:pt x="64" y="103"/>
                      <a:pt x="64" y="103"/>
                    </a:cubicBezTo>
                    <a:cubicBezTo>
                      <a:pt x="64" y="103"/>
                      <a:pt x="65" y="105"/>
                      <a:pt x="68" y="105"/>
                    </a:cubicBezTo>
                    <a:cubicBezTo>
                      <a:pt x="72" y="105"/>
                      <a:pt x="74" y="103"/>
                      <a:pt x="74" y="106"/>
                    </a:cubicBezTo>
                    <a:cubicBezTo>
                      <a:pt x="74" y="108"/>
                      <a:pt x="74" y="111"/>
                      <a:pt x="75" y="112"/>
                    </a:cubicBezTo>
                    <a:cubicBezTo>
                      <a:pt x="76" y="113"/>
                      <a:pt x="72" y="122"/>
                      <a:pt x="74" y="123"/>
                    </a:cubicBezTo>
                    <a:cubicBezTo>
                      <a:pt x="76" y="125"/>
                      <a:pt x="78" y="128"/>
                      <a:pt x="78" y="130"/>
                    </a:cubicBezTo>
                    <a:cubicBezTo>
                      <a:pt x="78" y="132"/>
                      <a:pt x="76" y="136"/>
                      <a:pt x="78" y="136"/>
                    </a:cubicBezTo>
                    <a:cubicBezTo>
                      <a:pt x="79" y="137"/>
                      <a:pt x="80" y="134"/>
                      <a:pt x="82" y="134"/>
                    </a:cubicBezTo>
                    <a:cubicBezTo>
                      <a:pt x="85" y="134"/>
                      <a:pt x="87" y="135"/>
                      <a:pt x="89" y="133"/>
                    </a:cubicBezTo>
                    <a:cubicBezTo>
                      <a:pt x="90" y="133"/>
                      <a:pt x="91" y="133"/>
                      <a:pt x="91" y="134"/>
                    </a:cubicBezTo>
                    <a:cubicBezTo>
                      <a:pt x="93" y="134"/>
                      <a:pt x="94" y="136"/>
                      <a:pt x="94" y="136"/>
                    </a:cubicBezTo>
                    <a:cubicBezTo>
                      <a:pt x="94" y="136"/>
                      <a:pt x="94" y="138"/>
                      <a:pt x="96" y="137"/>
                    </a:cubicBezTo>
                    <a:cubicBezTo>
                      <a:pt x="97" y="137"/>
                      <a:pt x="101" y="136"/>
                      <a:pt x="101" y="137"/>
                    </a:cubicBezTo>
                    <a:cubicBezTo>
                      <a:pt x="100" y="138"/>
                      <a:pt x="102" y="142"/>
                      <a:pt x="103" y="141"/>
                    </a:cubicBezTo>
                    <a:cubicBezTo>
                      <a:pt x="105" y="140"/>
                      <a:pt x="108" y="143"/>
                      <a:pt x="110" y="143"/>
                    </a:cubicBezTo>
                    <a:cubicBezTo>
                      <a:pt x="112" y="143"/>
                      <a:pt x="114" y="143"/>
                      <a:pt x="114" y="142"/>
                    </a:cubicBezTo>
                    <a:cubicBezTo>
                      <a:pt x="114" y="141"/>
                      <a:pt x="116" y="139"/>
                      <a:pt x="116" y="141"/>
                    </a:cubicBezTo>
                    <a:cubicBezTo>
                      <a:pt x="117" y="142"/>
                      <a:pt x="119" y="145"/>
                      <a:pt x="121" y="145"/>
                    </a:cubicBezTo>
                    <a:cubicBezTo>
                      <a:pt x="122" y="145"/>
                      <a:pt x="127" y="145"/>
                      <a:pt x="127" y="147"/>
                    </a:cubicBezTo>
                    <a:cubicBezTo>
                      <a:pt x="127" y="148"/>
                      <a:pt x="128" y="152"/>
                      <a:pt x="130" y="153"/>
                    </a:cubicBezTo>
                    <a:cubicBezTo>
                      <a:pt x="132" y="155"/>
                      <a:pt x="136" y="153"/>
                      <a:pt x="136" y="153"/>
                    </a:cubicBezTo>
                    <a:cubicBezTo>
                      <a:pt x="136" y="153"/>
                      <a:pt x="137" y="152"/>
                      <a:pt x="137" y="150"/>
                    </a:cubicBezTo>
                    <a:cubicBezTo>
                      <a:pt x="137" y="147"/>
                      <a:pt x="137" y="144"/>
                      <a:pt x="136" y="144"/>
                    </a:cubicBezTo>
                    <a:cubicBezTo>
                      <a:pt x="135" y="144"/>
                      <a:pt x="133" y="147"/>
                      <a:pt x="131" y="146"/>
                    </a:cubicBezTo>
                    <a:cubicBezTo>
                      <a:pt x="128" y="145"/>
                      <a:pt x="126" y="140"/>
                      <a:pt x="125" y="140"/>
                    </a:cubicBezTo>
                    <a:cubicBezTo>
                      <a:pt x="124" y="139"/>
                      <a:pt x="127" y="134"/>
                      <a:pt x="127" y="132"/>
                    </a:cubicBezTo>
                    <a:cubicBezTo>
                      <a:pt x="127" y="130"/>
                      <a:pt x="129" y="124"/>
                      <a:pt x="127" y="123"/>
                    </a:cubicBezTo>
                    <a:cubicBezTo>
                      <a:pt x="126" y="122"/>
                      <a:pt x="127" y="120"/>
                      <a:pt x="129" y="119"/>
                    </a:cubicBezTo>
                    <a:cubicBezTo>
                      <a:pt x="130" y="117"/>
                      <a:pt x="128" y="113"/>
                      <a:pt x="131" y="113"/>
                    </a:cubicBezTo>
                    <a:cubicBezTo>
                      <a:pt x="133" y="113"/>
                      <a:pt x="139" y="114"/>
                      <a:pt x="140" y="112"/>
                    </a:cubicBezTo>
                    <a:cubicBezTo>
                      <a:pt x="140" y="112"/>
                      <a:pt x="141" y="112"/>
                      <a:pt x="141" y="112"/>
                    </a:cubicBezTo>
                    <a:cubicBezTo>
                      <a:pt x="141" y="111"/>
                      <a:pt x="141" y="111"/>
                      <a:pt x="141" y="110"/>
                    </a:cubicBezTo>
                    <a:cubicBezTo>
                      <a:pt x="139" y="107"/>
                      <a:pt x="138" y="103"/>
                      <a:pt x="135" y="10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8" name="Google Shape;1198;p42"/>
              <p:cNvSpPr/>
              <p:nvPr/>
            </p:nvSpPr>
            <p:spPr>
              <a:xfrm>
                <a:off x="5450464" y="4132459"/>
                <a:ext cx="30113" cy="38896"/>
              </a:xfrm>
              <a:custGeom>
                <a:avLst/>
                <a:gdLst/>
                <a:ahLst/>
                <a:cxnLst/>
                <a:rect l="l" t="t" r="r" b="b"/>
                <a:pathLst>
                  <a:path w="13" h="17" extrusionOk="0">
                    <a:moveTo>
                      <a:pt x="1" y="8"/>
                    </a:moveTo>
                    <a:cubicBezTo>
                      <a:pt x="1" y="10"/>
                      <a:pt x="2" y="13"/>
                      <a:pt x="3" y="17"/>
                    </a:cubicBezTo>
                    <a:cubicBezTo>
                      <a:pt x="4" y="16"/>
                      <a:pt x="5" y="15"/>
                      <a:pt x="6" y="15"/>
                    </a:cubicBezTo>
                    <a:cubicBezTo>
                      <a:pt x="8" y="14"/>
                      <a:pt x="13" y="5"/>
                      <a:pt x="13" y="5"/>
                    </a:cubicBezTo>
                    <a:cubicBezTo>
                      <a:pt x="10" y="4"/>
                      <a:pt x="10" y="4"/>
                      <a:pt x="10" y="4"/>
                    </a:cubicBezTo>
                    <a:cubicBezTo>
                      <a:pt x="10" y="4"/>
                      <a:pt x="11" y="2"/>
                      <a:pt x="10" y="0"/>
                    </a:cubicBezTo>
                    <a:cubicBezTo>
                      <a:pt x="8" y="0"/>
                      <a:pt x="6" y="0"/>
                      <a:pt x="6" y="0"/>
                    </a:cubicBezTo>
                    <a:cubicBezTo>
                      <a:pt x="6" y="0"/>
                      <a:pt x="7" y="3"/>
                      <a:pt x="2" y="2"/>
                    </a:cubicBezTo>
                    <a:cubicBezTo>
                      <a:pt x="2" y="2"/>
                      <a:pt x="1" y="2"/>
                      <a:pt x="0" y="2"/>
                    </a:cubicBezTo>
                    <a:cubicBezTo>
                      <a:pt x="0" y="2"/>
                      <a:pt x="0" y="2"/>
                      <a:pt x="0" y="2"/>
                    </a:cubicBezTo>
                    <a:lnTo>
                      <a:pt x="1" y="8"/>
                    </a:ln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99" name="Google Shape;1199;p42"/>
              <p:cNvSpPr/>
              <p:nvPr/>
            </p:nvSpPr>
            <p:spPr>
              <a:xfrm>
                <a:off x="5469284" y="4284281"/>
                <a:ext cx="198247" cy="318700"/>
              </a:xfrm>
              <a:custGeom>
                <a:avLst/>
                <a:gdLst/>
                <a:ahLst/>
                <a:cxnLst/>
                <a:rect l="l" t="t" r="r" b="b"/>
                <a:pathLst>
                  <a:path w="86" h="138" extrusionOk="0">
                    <a:moveTo>
                      <a:pt x="85" y="35"/>
                    </a:moveTo>
                    <a:cubicBezTo>
                      <a:pt x="84" y="33"/>
                      <a:pt x="82" y="23"/>
                      <a:pt x="83" y="20"/>
                    </a:cubicBezTo>
                    <a:cubicBezTo>
                      <a:pt x="83" y="16"/>
                      <a:pt x="82" y="5"/>
                      <a:pt x="82" y="0"/>
                    </a:cubicBezTo>
                    <a:cubicBezTo>
                      <a:pt x="82" y="0"/>
                      <a:pt x="82" y="0"/>
                      <a:pt x="82" y="0"/>
                    </a:cubicBezTo>
                    <a:cubicBezTo>
                      <a:pt x="78" y="2"/>
                      <a:pt x="74" y="4"/>
                      <a:pt x="73" y="5"/>
                    </a:cubicBezTo>
                    <a:cubicBezTo>
                      <a:pt x="73" y="6"/>
                      <a:pt x="70" y="4"/>
                      <a:pt x="68" y="6"/>
                    </a:cubicBezTo>
                    <a:cubicBezTo>
                      <a:pt x="66" y="8"/>
                      <a:pt x="65" y="6"/>
                      <a:pt x="63" y="6"/>
                    </a:cubicBezTo>
                    <a:cubicBezTo>
                      <a:pt x="61" y="5"/>
                      <a:pt x="61" y="7"/>
                      <a:pt x="60" y="9"/>
                    </a:cubicBezTo>
                    <a:cubicBezTo>
                      <a:pt x="60" y="10"/>
                      <a:pt x="57" y="10"/>
                      <a:pt x="56" y="9"/>
                    </a:cubicBezTo>
                    <a:cubicBezTo>
                      <a:pt x="54" y="9"/>
                      <a:pt x="51" y="10"/>
                      <a:pt x="49" y="10"/>
                    </a:cubicBezTo>
                    <a:cubicBezTo>
                      <a:pt x="47" y="10"/>
                      <a:pt x="48" y="9"/>
                      <a:pt x="46" y="8"/>
                    </a:cubicBezTo>
                    <a:cubicBezTo>
                      <a:pt x="44" y="7"/>
                      <a:pt x="43" y="9"/>
                      <a:pt x="41" y="9"/>
                    </a:cubicBezTo>
                    <a:cubicBezTo>
                      <a:pt x="41" y="9"/>
                      <a:pt x="38" y="9"/>
                      <a:pt x="37" y="8"/>
                    </a:cubicBezTo>
                    <a:cubicBezTo>
                      <a:pt x="37" y="10"/>
                      <a:pt x="37" y="10"/>
                      <a:pt x="36" y="11"/>
                    </a:cubicBezTo>
                    <a:cubicBezTo>
                      <a:pt x="35" y="15"/>
                      <a:pt x="40" y="24"/>
                      <a:pt x="40" y="28"/>
                    </a:cubicBezTo>
                    <a:cubicBezTo>
                      <a:pt x="42" y="30"/>
                      <a:pt x="44" y="32"/>
                      <a:pt x="45" y="33"/>
                    </a:cubicBezTo>
                    <a:cubicBezTo>
                      <a:pt x="47" y="36"/>
                      <a:pt x="45" y="35"/>
                      <a:pt x="45" y="41"/>
                    </a:cubicBezTo>
                    <a:cubicBezTo>
                      <a:pt x="45" y="47"/>
                      <a:pt x="43" y="44"/>
                      <a:pt x="40" y="46"/>
                    </a:cubicBezTo>
                    <a:cubicBezTo>
                      <a:pt x="38" y="48"/>
                      <a:pt x="40" y="52"/>
                      <a:pt x="40" y="54"/>
                    </a:cubicBezTo>
                    <a:cubicBezTo>
                      <a:pt x="39" y="55"/>
                      <a:pt x="33" y="45"/>
                      <a:pt x="32" y="44"/>
                    </a:cubicBezTo>
                    <a:cubicBezTo>
                      <a:pt x="32" y="42"/>
                      <a:pt x="35" y="37"/>
                      <a:pt x="34" y="33"/>
                    </a:cubicBezTo>
                    <a:cubicBezTo>
                      <a:pt x="33" y="30"/>
                      <a:pt x="29" y="32"/>
                      <a:pt x="28" y="32"/>
                    </a:cubicBezTo>
                    <a:cubicBezTo>
                      <a:pt x="26" y="33"/>
                      <a:pt x="23" y="29"/>
                      <a:pt x="22" y="29"/>
                    </a:cubicBezTo>
                    <a:cubicBezTo>
                      <a:pt x="21" y="29"/>
                      <a:pt x="0" y="37"/>
                      <a:pt x="0" y="37"/>
                    </a:cubicBezTo>
                    <a:cubicBezTo>
                      <a:pt x="1" y="43"/>
                      <a:pt x="1" y="43"/>
                      <a:pt x="1" y="43"/>
                    </a:cubicBezTo>
                    <a:cubicBezTo>
                      <a:pt x="1" y="43"/>
                      <a:pt x="1" y="43"/>
                      <a:pt x="1" y="43"/>
                    </a:cubicBezTo>
                    <a:cubicBezTo>
                      <a:pt x="2" y="45"/>
                      <a:pt x="2" y="45"/>
                      <a:pt x="2" y="45"/>
                    </a:cubicBezTo>
                    <a:cubicBezTo>
                      <a:pt x="2" y="45"/>
                      <a:pt x="9" y="46"/>
                      <a:pt x="12" y="48"/>
                    </a:cubicBezTo>
                    <a:cubicBezTo>
                      <a:pt x="16" y="50"/>
                      <a:pt x="21" y="50"/>
                      <a:pt x="22" y="51"/>
                    </a:cubicBezTo>
                    <a:cubicBezTo>
                      <a:pt x="23" y="52"/>
                      <a:pt x="22" y="60"/>
                      <a:pt x="22" y="63"/>
                    </a:cubicBezTo>
                    <a:cubicBezTo>
                      <a:pt x="22" y="67"/>
                      <a:pt x="18" y="68"/>
                      <a:pt x="20" y="71"/>
                    </a:cubicBezTo>
                    <a:cubicBezTo>
                      <a:pt x="22" y="73"/>
                      <a:pt x="21" y="76"/>
                      <a:pt x="22" y="77"/>
                    </a:cubicBezTo>
                    <a:cubicBezTo>
                      <a:pt x="24" y="77"/>
                      <a:pt x="20" y="82"/>
                      <a:pt x="18" y="83"/>
                    </a:cubicBezTo>
                    <a:cubicBezTo>
                      <a:pt x="16" y="84"/>
                      <a:pt x="18" y="88"/>
                      <a:pt x="16" y="91"/>
                    </a:cubicBezTo>
                    <a:cubicBezTo>
                      <a:pt x="15" y="92"/>
                      <a:pt x="11" y="96"/>
                      <a:pt x="8" y="99"/>
                    </a:cubicBezTo>
                    <a:cubicBezTo>
                      <a:pt x="8" y="99"/>
                      <a:pt x="8" y="99"/>
                      <a:pt x="8" y="99"/>
                    </a:cubicBezTo>
                    <a:cubicBezTo>
                      <a:pt x="9" y="100"/>
                      <a:pt x="11" y="113"/>
                      <a:pt x="13" y="114"/>
                    </a:cubicBezTo>
                    <a:cubicBezTo>
                      <a:pt x="15" y="115"/>
                      <a:pt x="14" y="127"/>
                      <a:pt x="14" y="129"/>
                    </a:cubicBezTo>
                    <a:cubicBezTo>
                      <a:pt x="14" y="130"/>
                      <a:pt x="15" y="138"/>
                      <a:pt x="15" y="138"/>
                    </a:cubicBezTo>
                    <a:cubicBezTo>
                      <a:pt x="15" y="138"/>
                      <a:pt x="18" y="137"/>
                      <a:pt x="21" y="137"/>
                    </a:cubicBezTo>
                    <a:cubicBezTo>
                      <a:pt x="21" y="136"/>
                      <a:pt x="21" y="134"/>
                      <a:pt x="21" y="133"/>
                    </a:cubicBezTo>
                    <a:cubicBezTo>
                      <a:pt x="21" y="130"/>
                      <a:pt x="19" y="133"/>
                      <a:pt x="18" y="130"/>
                    </a:cubicBezTo>
                    <a:cubicBezTo>
                      <a:pt x="17" y="128"/>
                      <a:pt x="24" y="123"/>
                      <a:pt x="31" y="121"/>
                    </a:cubicBezTo>
                    <a:cubicBezTo>
                      <a:pt x="37" y="119"/>
                      <a:pt x="40" y="117"/>
                      <a:pt x="41" y="115"/>
                    </a:cubicBezTo>
                    <a:cubicBezTo>
                      <a:pt x="41" y="112"/>
                      <a:pt x="41" y="106"/>
                      <a:pt x="41" y="103"/>
                    </a:cubicBezTo>
                    <a:cubicBezTo>
                      <a:pt x="42" y="100"/>
                      <a:pt x="41" y="99"/>
                      <a:pt x="40" y="93"/>
                    </a:cubicBezTo>
                    <a:cubicBezTo>
                      <a:pt x="39" y="87"/>
                      <a:pt x="37" y="86"/>
                      <a:pt x="36" y="83"/>
                    </a:cubicBezTo>
                    <a:cubicBezTo>
                      <a:pt x="35" y="79"/>
                      <a:pt x="35" y="77"/>
                      <a:pt x="37" y="77"/>
                    </a:cubicBezTo>
                    <a:cubicBezTo>
                      <a:pt x="39" y="77"/>
                      <a:pt x="39" y="76"/>
                      <a:pt x="41" y="72"/>
                    </a:cubicBezTo>
                    <a:cubicBezTo>
                      <a:pt x="43" y="69"/>
                      <a:pt x="45" y="70"/>
                      <a:pt x="48" y="68"/>
                    </a:cubicBezTo>
                    <a:cubicBezTo>
                      <a:pt x="51" y="66"/>
                      <a:pt x="51" y="63"/>
                      <a:pt x="56" y="59"/>
                    </a:cubicBezTo>
                    <a:cubicBezTo>
                      <a:pt x="61" y="55"/>
                      <a:pt x="67" y="55"/>
                      <a:pt x="72" y="52"/>
                    </a:cubicBezTo>
                    <a:cubicBezTo>
                      <a:pt x="77" y="49"/>
                      <a:pt x="86" y="37"/>
                      <a:pt x="85" y="3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0" name="Google Shape;1200;p42"/>
              <p:cNvSpPr/>
              <p:nvPr/>
            </p:nvSpPr>
            <p:spPr>
              <a:xfrm>
                <a:off x="5457992" y="4104855"/>
                <a:ext cx="200756" cy="203266"/>
              </a:xfrm>
              <a:custGeom>
                <a:avLst/>
                <a:gdLst/>
                <a:ahLst/>
                <a:cxnLst/>
                <a:rect l="l" t="t" r="r" b="b"/>
                <a:pathLst>
                  <a:path w="87" h="88" extrusionOk="0">
                    <a:moveTo>
                      <a:pt x="81" y="71"/>
                    </a:moveTo>
                    <a:cubicBezTo>
                      <a:pt x="81" y="66"/>
                      <a:pt x="78" y="66"/>
                      <a:pt x="78" y="63"/>
                    </a:cubicBezTo>
                    <a:cubicBezTo>
                      <a:pt x="78" y="59"/>
                      <a:pt x="79" y="56"/>
                      <a:pt x="77" y="56"/>
                    </a:cubicBezTo>
                    <a:cubicBezTo>
                      <a:pt x="76" y="55"/>
                      <a:pt x="77" y="53"/>
                      <a:pt x="79" y="50"/>
                    </a:cubicBezTo>
                    <a:cubicBezTo>
                      <a:pt x="81" y="47"/>
                      <a:pt x="75" y="47"/>
                      <a:pt x="75" y="43"/>
                    </a:cubicBezTo>
                    <a:cubicBezTo>
                      <a:pt x="74" y="41"/>
                      <a:pt x="76" y="36"/>
                      <a:pt x="78" y="31"/>
                    </a:cubicBezTo>
                    <a:cubicBezTo>
                      <a:pt x="72" y="26"/>
                      <a:pt x="65" y="21"/>
                      <a:pt x="65" y="21"/>
                    </a:cubicBezTo>
                    <a:cubicBezTo>
                      <a:pt x="65" y="16"/>
                      <a:pt x="65" y="16"/>
                      <a:pt x="65" y="16"/>
                    </a:cubicBezTo>
                    <a:cubicBezTo>
                      <a:pt x="35" y="0"/>
                      <a:pt x="35" y="0"/>
                      <a:pt x="35" y="0"/>
                    </a:cubicBezTo>
                    <a:cubicBezTo>
                      <a:pt x="35" y="4"/>
                      <a:pt x="33" y="7"/>
                      <a:pt x="31" y="8"/>
                    </a:cubicBezTo>
                    <a:cubicBezTo>
                      <a:pt x="29" y="9"/>
                      <a:pt x="34" y="12"/>
                      <a:pt x="31" y="13"/>
                    </a:cubicBezTo>
                    <a:cubicBezTo>
                      <a:pt x="29" y="13"/>
                      <a:pt x="23" y="10"/>
                      <a:pt x="18" y="12"/>
                    </a:cubicBezTo>
                    <a:cubicBezTo>
                      <a:pt x="15" y="13"/>
                      <a:pt x="16" y="6"/>
                      <a:pt x="18" y="0"/>
                    </a:cubicBezTo>
                    <a:cubicBezTo>
                      <a:pt x="12" y="0"/>
                      <a:pt x="12" y="0"/>
                      <a:pt x="12" y="0"/>
                    </a:cubicBezTo>
                    <a:cubicBezTo>
                      <a:pt x="12" y="0"/>
                      <a:pt x="10" y="1"/>
                      <a:pt x="8" y="1"/>
                    </a:cubicBezTo>
                    <a:cubicBezTo>
                      <a:pt x="9" y="5"/>
                      <a:pt x="9" y="5"/>
                      <a:pt x="9" y="5"/>
                    </a:cubicBezTo>
                    <a:cubicBezTo>
                      <a:pt x="9" y="5"/>
                      <a:pt x="11" y="8"/>
                      <a:pt x="10" y="10"/>
                    </a:cubicBezTo>
                    <a:cubicBezTo>
                      <a:pt x="10" y="11"/>
                      <a:pt x="9" y="11"/>
                      <a:pt x="7" y="12"/>
                    </a:cubicBezTo>
                    <a:cubicBezTo>
                      <a:pt x="8" y="14"/>
                      <a:pt x="7" y="16"/>
                      <a:pt x="7" y="16"/>
                    </a:cubicBezTo>
                    <a:cubicBezTo>
                      <a:pt x="10" y="17"/>
                      <a:pt x="10" y="17"/>
                      <a:pt x="10" y="17"/>
                    </a:cubicBezTo>
                    <a:cubicBezTo>
                      <a:pt x="10" y="17"/>
                      <a:pt x="5" y="26"/>
                      <a:pt x="3" y="27"/>
                    </a:cubicBezTo>
                    <a:cubicBezTo>
                      <a:pt x="2" y="27"/>
                      <a:pt x="1" y="28"/>
                      <a:pt x="0" y="29"/>
                    </a:cubicBezTo>
                    <a:cubicBezTo>
                      <a:pt x="1" y="35"/>
                      <a:pt x="2" y="42"/>
                      <a:pt x="4" y="44"/>
                    </a:cubicBezTo>
                    <a:cubicBezTo>
                      <a:pt x="9" y="48"/>
                      <a:pt x="8" y="52"/>
                      <a:pt x="9" y="54"/>
                    </a:cubicBezTo>
                    <a:cubicBezTo>
                      <a:pt x="10" y="57"/>
                      <a:pt x="13" y="60"/>
                      <a:pt x="11" y="61"/>
                    </a:cubicBezTo>
                    <a:cubicBezTo>
                      <a:pt x="9" y="62"/>
                      <a:pt x="8" y="60"/>
                      <a:pt x="6" y="57"/>
                    </a:cubicBezTo>
                    <a:cubicBezTo>
                      <a:pt x="6" y="58"/>
                      <a:pt x="6" y="58"/>
                      <a:pt x="6" y="59"/>
                    </a:cubicBezTo>
                    <a:cubicBezTo>
                      <a:pt x="6" y="59"/>
                      <a:pt x="5" y="59"/>
                      <a:pt x="5" y="59"/>
                    </a:cubicBezTo>
                    <a:cubicBezTo>
                      <a:pt x="8" y="61"/>
                      <a:pt x="10" y="62"/>
                      <a:pt x="11" y="62"/>
                    </a:cubicBezTo>
                    <a:cubicBezTo>
                      <a:pt x="13" y="62"/>
                      <a:pt x="17" y="65"/>
                      <a:pt x="19" y="65"/>
                    </a:cubicBezTo>
                    <a:cubicBezTo>
                      <a:pt x="21" y="66"/>
                      <a:pt x="28" y="69"/>
                      <a:pt x="29" y="70"/>
                    </a:cubicBezTo>
                    <a:cubicBezTo>
                      <a:pt x="29" y="70"/>
                      <a:pt x="29" y="70"/>
                      <a:pt x="29" y="71"/>
                    </a:cubicBezTo>
                    <a:cubicBezTo>
                      <a:pt x="31" y="70"/>
                      <a:pt x="33" y="70"/>
                      <a:pt x="35" y="71"/>
                    </a:cubicBezTo>
                    <a:cubicBezTo>
                      <a:pt x="35" y="70"/>
                      <a:pt x="35" y="70"/>
                      <a:pt x="36" y="70"/>
                    </a:cubicBezTo>
                    <a:cubicBezTo>
                      <a:pt x="39" y="70"/>
                      <a:pt x="42" y="80"/>
                      <a:pt x="42" y="86"/>
                    </a:cubicBezTo>
                    <a:cubicBezTo>
                      <a:pt x="43" y="87"/>
                      <a:pt x="46" y="87"/>
                      <a:pt x="46" y="87"/>
                    </a:cubicBezTo>
                    <a:cubicBezTo>
                      <a:pt x="48" y="87"/>
                      <a:pt x="49" y="85"/>
                      <a:pt x="51" y="86"/>
                    </a:cubicBezTo>
                    <a:cubicBezTo>
                      <a:pt x="53" y="87"/>
                      <a:pt x="52" y="88"/>
                      <a:pt x="54" y="88"/>
                    </a:cubicBezTo>
                    <a:cubicBezTo>
                      <a:pt x="56" y="88"/>
                      <a:pt x="59" y="87"/>
                      <a:pt x="61" y="87"/>
                    </a:cubicBezTo>
                    <a:cubicBezTo>
                      <a:pt x="62" y="88"/>
                      <a:pt x="65" y="88"/>
                      <a:pt x="65" y="87"/>
                    </a:cubicBezTo>
                    <a:cubicBezTo>
                      <a:pt x="66" y="85"/>
                      <a:pt x="66" y="83"/>
                      <a:pt x="68" y="84"/>
                    </a:cubicBezTo>
                    <a:cubicBezTo>
                      <a:pt x="70" y="84"/>
                      <a:pt x="71" y="86"/>
                      <a:pt x="73" y="84"/>
                    </a:cubicBezTo>
                    <a:cubicBezTo>
                      <a:pt x="75" y="82"/>
                      <a:pt x="78" y="84"/>
                      <a:pt x="78" y="83"/>
                    </a:cubicBezTo>
                    <a:cubicBezTo>
                      <a:pt x="79" y="82"/>
                      <a:pt x="83" y="80"/>
                      <a:pt x="87" y="78"/>
                    </a:cubicBezTo>
                    <a:cubicBezTo>
                      <a:pt x="87" y="73"/>
                      <a:pt x="82" y="75"/>
                      <a:pt x="81" y="7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1" name="Google Shape;1201;p42"/>
              <p:cNvSpPr/>
              <p:nvPr/>
            </p:nvSpPr>
            <p:spPr>
              <a:xfrm>
                <a:off x="5515709" y="4266714"/>
                <a:ext cx="61482" cy="144293"/>
              </a:xfrm>
              <a:custGeom>
                <a:avLst/>
                <a:gdLst/>
                <a:ahLst/>
                <a:cxnLst/>
                <a:rect l="l" t="t" r="r" b="b"/>
                <a:pathLst>
                  <a:path w="27" h="63" extrusionOk="0">
                    <a:moveTo>
                      <a:pt x="25" y="41"/>
                    </a:moveTo>
                    <a:cubicBezTo>
                      <a:pt x="24" y="40"/>
                      <a:pt x="22" y="38"/>
                      <a:pt x="20" y="36"/>
                    </a:cubicBezTo>
                    <a:cubicBezTo>
                      <a:pt x="20" y="37"/>
                      <a:pt x="20" y="37"/>
                      <a:pt x="20" y="38"/>
                    </a:cubicBezTo>
                    <a:cubicBezTo>
                      <a:pt x="17" y="41"/>
                      <a:pt x="12" y="31"/>
                      <a:pt x="11" y="25"/>
                    </a:cubicBezTo>
                    <a:cubicBezTo>
                      <a:pt x="10" y="19"/>
                      <a:pt x="14" y="17"/>
                      <a:pt x="12" y="11"/>
                    </a:cubicBezTo>
                    <a:cubicBezTo>
                      <a:pt x="10" y="6"/>
                      <a:pt x="8" y="2"/>
                      <a:pt x="10" y="1"/>
                    </a:cubicBezTo>
                    <a:cubicBezTo>
                      <a:pt x="8" y="0"/>
                      <a:pt x="6" y="0"/>
                      <a:pt x="4" y="1"/>
                    </a:cubicBezTo>
                    <a:cubicBezTo>
                      <a:pt x="6" y="3"/>
                      <a:pt x="8" y="7"/>
                      <a:pt x="8" y="8"/>
                    </a:cubicBezTo>
                    <a:cubicBezTo>
                      <a:pt x="8" y="10"/>
                      <a:pt x="6" y="8"/>
                      <a:pt x="5" y="10"/>
                    </a:cubicBezTo>
                    <a:cubicBezTo>
                      <a:pt x="4" y="12"/>
                      <a:pt x="3" y="22"/>
                      <a:pt x="5" y="23"/>
                    </a:cubicBezTo>
                    <a:cubicBezTo>
                      <a:pt x="7" y="25"/>
                      <a:pt x="2" y="24"/>
                      <a:pt x="2" y="25"/>
                    </a:cubicBezTo>
                    <a:cubicBezTo>
                      <a:pt x="2" y="27"/>
                      <a:pt x="1" y="33"/>
                      <a:pt x="1" y="33"/>
                    </a:cubicBezTo>
                    <a:cubicBezTo>
                      <a:pt x="0" y="33"/>
                      <a:pt x="1" y="35"/>
                      <a:pt x="2" y="37"/>
                    </a:cubicBezTo>
                    <a:cubicBezTo>
                      <a:pt x="2" y="37"/>
                      <a:pt x="2" y="37"/>
                      <a:pt x="2" y="37"/>
                    </a:cubicBezTo>
                    <a:cubicBezTo>
                      <a:pt x="3" y="37"/>
                      <a:pt x="6" y="41"/>
                      <a:pt x="8" y="40"/>
                    </a:cubicBezTo>
                    <a:cubicBezTo>
                      <a:pt x="9" y="40"/>
                      <a:pt x="13" y="38"/>
                      <a:pt x="14" y="41"/>
                    </a:cubicBezTo>
                    <a:cubicBezTo>
                      <a:pt x="15" y="45"/>
                      <a:pt x="12" y="50"/>
                      <a:pt x="12" y="52"/>
                    </a:cubicBezTo>
                    <a:cubicBezTo>
                      <a:pt x="13" y="53"/>
                      <a:pt x="19" y="63"/>
                      <a:pt x="20" y="62"/>
                    </a:cubicBezTo>
                    <a:cubicBezTo>
                      <a:pt x="20" y="60"/>
                      <a:pt x="18" y="56"/>
                      <a:pt x="20" y="54"/>
                    </a:cubicBezTo>
                    <a:cubicBezTo>
                      <a:pt x="23" y="52"/>
                      <a:pt x="25" y="55"/>
                      <a:pt x="25" y="49"/>
                    </a:cubicBezTo>
                    <a:cubicBezTo>
                      <a:pt x="25" y="43"/>
                      <a:pt x="27" y="44"/>
                      <a:pt x="25" y="4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2" name="Google Shape;1202;p42"/>
              <p:cNvSpPr/>
              <p:nvPr/>
            </p:nvSpPr>
            <p:spPr>
              <a:xfrm>
                <a:off x="6174440" y="3276736"/>
                <a:ext cx="143039" cy="97869"/>
              </a:xfrm>
              <a:custGeom>
                <a:avLst/>
                <a:gdLst/>
                <a:ahLst/>
                <a:cxnLst/>
                <a:rect l="l" t="t" r="r" b="b"/>
                <a:pathLst>
                  <a:path w="62" h="42" extrusionOk="0">
                    <a:moveTo>
                      <a:pt x="50" y="34"/>
                    </a:moveTo>
                    <a:cubicBezTo>
                      <a:pt x="52" y="35"/>
                      <a:pt x="52" y="37"/>
                      <a:pt x="53" y="36"/>
                    </a:cubicBezTo>
                    <a:cubicBezTo>
                      <a:pt x="55" y="36"/>
                      <a:pt x="58" y="37"/>
                      <a:pt x="59" y="38"/>
                    </a:cubicBezTo>
                    <a:cubicBezTo>
                      <a:pt x="60" y="38"/>
                      <a:pt x="62" y="38"/>
                      <a:pt x="62" y="38"/>
                    </a:cubicBezTo>
                    <a:cubicBezTo>
                      <a:pt x="62" y="38"/>
                      <a:pt x="60" y="29"/>
                      <a:pt x="60" y="27"/>
                    </a:cubicBezTo>
                    <a:cubicBezTo>
                      <a:pt x="60" y="24"/>
                      <a:pt x="52" y="22"/>
                      <a:pt x="52" y="22"/>
                    </a:cubicBezTo>
                    <a:cubicBezTo>
                      <a:pt x="51" y="15"/>
                      <a:pt x="51" y="15"/>
                      <a:pt x="51" y="15"/>
                    </a:cubicBezTo>
                    <a:cubicBezTo>
                      <a:pt x="51" y="15"/>
                      <a:pt x="42" y="16"/>
                      <a:pt x="40" y="16"/>
                    </a:cubicBezTo>
                    <a:cubicBezTo>
                      <a:pt x="39" y="15"/>
                      <a:pt x="35" y="16"/>
                      <a:pt x="34" y="14"/>
                    </a:cubicBezTo>
                    <a:cubicBezTo>
                      <a:pt x="32" y="12"/>
                      <a:pt x="29" y="16"/>
                      <a:pt x="26" y="14"/>
                    </a:cubicBezTo>
                    <a:cubicBezTo>
                      <a:pt x="23" y="12"/>
                      <a:pt x="15" y="15"/>
                      <a:pt x="15" y="13"/>
                    </a:cubicBezTo>
                    <a:cubicBezTo>
                      <a:pt x="15" y="11"/>
                      <a:pt x="18" y="8"/>
                      <a:pt x="21" y="8"/>
                    </a:cubicBezTo>
                    <a:cubicBezTo>
                      <a:pt x="21" y="8"/>
                      <a:pt x="22" y="8"/>
                      <a:pt x="23" y="8"/>
                    </a:cubicBezTo>
                    <a:cubicBezTo>
                      <a:pt x="24" y="7"/>
                      <a:pt x="26" y="3"/>
                      <a:pt x="26" y="2"/>
                    </a:cubicBezTo>
                    <a:cubicBezTo>
                      <a:pt x="25" y="0"/>
                      <a:pt x="22" y="1"/>
                      <a:pt x="20" y="3"/>
                    </a:cubicBezTo>
                    <a:cubicBezTo>
                      <a:pt x="19" y="4"/>
                      <a:pt x="15" y="2"/>
                      <a:pt x="14" y="4"/>
                    </a:cubicBezTo>
                    <a:cubicBezTo>
                      <a:pt x="14" y="6"/>
                      <a:pt x="13" y="9"/>
                      <a:pt x="10" y="9"/>
                    </a:cubicBezTo>
                    <a:cubicBezTo>
                      <a:pt x="8" y="9"/>
                      <a:pt x="10" y="12"/>
                      <a:pt x="8" y="13"/>
                    </a:cubicBezTo>
                    <a:cubicBezTo>
                      <a:pt x="6" y="14"/>
                      <a:pt x="1" y="14"/>
                      <a:pt x="0" y="16"/>
                    </a:cubicBezTo>
                    <a:cubicBezTo>
                      <a:pt x="0" y="18"/>
                      <a:pt x="6" y="20"/>
                      <a:pt x="5" y="22"/>
                    </a:cubicBezTo>
                    <a:cubicBezTo>
                      <a:pt x="5" y="25"/>
                      <a:pt x="8" y="28"/>
                      <a:pt x="6" y="29"/>
                    </a:cubicBezTo>
                    <a:cubicBezTo>
                      <a:pt x="4" y="31"/>
                      <a:pt x="3" y="33"/>
                      <a:pt x="3" y="38"/>
                    </a:cubicBezTo>
                    <a:cubicBezTo>
                      <a:pt x="4" y="39"/>
                      <a:pt x="6" y="40"/>
                      <a:pt x="7" y="38"/>
                    </a:cubicBezTo>
                    <a:cubicBezTo>
                      <a:pt x="8" y="36"/>
                      <a:pt x="15" y="38"/>
                      <a:pt x="15" y="36"/>
                    </a:cubicBezTo>
                    <a:cubicBezTo>
                      <a:pt x="15" y="34"/>
                      <a:pt x="23" y="34"/>
                      <a:pt x="23" y="32"/>
                    </a:cubicBezTo>
                    <a:cubicBezTo>
                      <a:pt x="23" y="30"/>
                      <a:pt x="27" y="25"/>
                      <a:pt x="30" y="25"/>
                    </a:cubicBezTo>
                    <a:cubicBezTo>
                      <a:pt x="33" y="25"/>
                      <a:pt x="30" y="30"/>
                      <a:pt x="33" y="32"/>
                    </a:cubicBezTo>
                    <a:cubicBezTo>
                      <a:pt x="36" y="33"/>
                      <a:pt x="31" y="39"/>
                      <a:pt x="33" y="41"/>
                    </a:cubicBezTo>
                    <a:cubicBezTo>
                      <a:pt x="34" y="42"/>
                      <a:pt x="35" y="42"/>
                      <a:pt x="37" y="41"/>
                    </a:cubicBezTo>
                    <a:cubicBezTo>
                      <a:pt x="38" y="41"/>
                      <a:pt x="40" y="40"/>
                      <a:pt x="41" y="40"/>
                    </a:cubicBezTo>
                    <a:cubicBezTo>
                      <a:pt x="45" y="37"/>
                      <a:pt x="49" y="33"/>
                      <a:pt x="50" y="3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3" name="Google Shape;1203;p42"/>
              <p:cNvSpPr/>
              <p:nvPr/>
            </p:nvSpPr>
            <p:spPr>
              <a:xfrm>
                <a:off x="3456704" y="3601710"/>
                <a:ext cx="16311" cy="35132"/>
              </a:xfrm>
              <a:custGeom>
                <a:avLst/>
                <a:gdLst/>
                <a:ahLst/>
                <a:cxnLst/>
                <a:rect l="l" t="t" r="r" b="b"/>
                <a:pathLst>
                  <a:path w="7" h="15" extrusionOk="0">
                    <a:moveTo>
                      <a:pt x="6" y="14"/>
                    </a:moveTo>
                    <a:cubicBezTo>
                      <a:pt x="6" y="15"/>
                      <a:pt x="3" y="13"/>
                      <a:pt x="3" y="11"/>
                    </a:cubicBezTo>
                    <a:cubicBezTo>
                      <a:pt x="3" y="9"/>
                      <a:pt x="0" y="9"/>
                      <a:pt x="0" y="6"/>
                    </a:cubicBezTo>
                    <a:cubicBezTo>
                      <a:pt x="0" y="2"/>
                      <a:pt x="2" y="0"/>
                      <a:pt x="3" y="3"/>
                    </a:cubicBezTo>
                    <a:cubicBezTo>
                      <a:pt x="5" y="6"/>
                      <a:pt x="4" y="8"/>
                      <a:pt x="4" y="9"/>
                    </a:cubicBezTo>
                    <a:cubicBezTo>
                      <a:pt x="4" y="11"/>
                      <a:pt x="7" y="12"/>
                      <a:pt x="6" y="14"/>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4" name="Google Shape;1204;p42"/>
              <p:cNvSpPr/>
              <p:nvPr/>
            </p:nvSpPr>
            <p:spPr>
              <a:xfrm>
                <a:off x="3762857" y="3884023"/>
                <a:ext cx="23840" cy="17566"/>
              </a:xfrm>
              <a:custGeom>
                <a:avLst/>
                <a:gdLst/>
                <a:ahLst/>
                <a:cxnLst/>
                <a:rect l="l" t="t" r="r" b="b"/>
                <a:pathLst>
                  <a:path w="10" h="8" extrusionOk="0">
                    <a:moveTo>
                      <a:pt x="2" y="7"/>
                    </a:moveTo>
                    <a:cubicBezTo>
                      <a:pt x="1" y="6"/>
                      <a:pt x="3" y="4"/>
                      <a:pt x="2" y="4"/>
                    </a:cubicBezTo>
                    <a:cubicBezTo>
                      <a:pt x="0" y="3"/>
                      <a:pt x="6" y="0"/>
                      <a:pt x="7" y="2"/>
                    </a:cubicBezTo>
                    <a:cubicBezTo>
                      <a:pt x="9" y="4"/>
                      <a:pt x="10" y="6"/>
                      <a:pt x="8" y="7"/>
                    </a:cubicBezTo>
                    <a:cubicBezTo>
                      <a:pt x="6" y="7"/>
                      <a:pt x="3" y="8"/>
                      <a:pt x="2" y="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5" name="Google Shape;1205;p42"/>
              <p:cNvSpPr/>
              <p:nvPr/>
            </p:nvSpPr>
            <p:spPr>
              <a:xfrm>
                <a:off x="5717720" y="3267953"/>
                <a:ext cx="62736" cy="52698"/>
              </a:xfrm>
              <a:custGeom>
                <a:avLst/>
                <a:gdLst/>
                <a:ahLst/>
                <a:cxnLst/>
                <a:rect l="l" t="t" r="r" b="b"/>
                <a:pathLst>
                  <a:path w="27" h="23" extrusionOk="0">
                    <a:moveTo>
                      <a:pt x="25" y="18"/>
                    </a:moveTo>
                    <a:cubicBezTo>
                      <a:pt x="25" y="16"/>
                      <a:pt x="20" y="15"/>
                      <a:pt x="20" y="12"/>
                    </a:cubicBezTo>
                    <a:cubicBezTo>
                      <a:pt x="20" y="10"/>
                      <a:pt x="17" y="8"/>
                      <a:pt x="17" y="6"/>
                    </a:cubicBezTo>
                    <a:cubicBezTo>
                      <a:pt x="18" y="5"/>
                      <a:pt x="16" y="3"/>
                      <a:pt x="15" y="1"/>
                    </a:cubicBezTo>
                    <a:cubicBezTo>
                      <a:pt x="13" y="1"/>
                      <a:pt x="10" y="0"/>
                      <a:pt x="8" y="1"/>
                    </a:cubicBezTo>
                    <a:cubicBezTo>
                      <a:pt x="5" y="1"/>
                      <a:pt x="3" y="2"/>
                      <a:pt x="0" y="2"/>
                    </a:cubicBezTo>
                    <a:cubicBezTo>
                      <a:pt x="1" y="5"/>
                      <a:pt x="0" y="5"/>
                      <a:pt x="2" y="9"/>
                    </a:cubicBezTo>
                    <a:cubicBezTo>
                      <a:pt x="3" y="12"/>
                      <a:pt x="7" y="10"/>
                      <a:pt x="8" y="11"/>
                    </a:cubicBezTo>
                    <a:cubicBezTo>
                      <a:pt x="8" y="12"/>
                      <a:pt x="9" y="13"/>
                      <a:pt x="9" y="14"/>
                    </a:cubicBezTo>
                    <a:cubicBezTo>
                      <a:pt x="9" y="14"/>
                      <a:pt x="10" y="14"/>
                      <a:pt x="10" y="14"/>
                    </a:cubicBezTo>
                    <a:cubicBezTo>
                      <a:pt x="11" y="14"/>
                      <a:pt x="12" y="15"/>
                      <a:pt x="12" y="16"/>
                    </a:cubicBezTo>
                    <a:cubicBezTo>
                      <a:pt x="14" y="16"/>
                      <a:pt x="15" y="17"/>
                      <a:pt x="16" y="18"/>
                    </a:cubicBezTo>
                    <a:cubicBezTo>
                      <a:pt x="17" y="18"/>
                      <a:pt x="18" y="17"/>
                      <a:pt x="20" y="19"/>
                    </a:cubicBezTo>
                    <a:cubicBezTo>
                      <a:pt x="22" y="21"/>
                      <a:pt x="22" y="22"/>
                      <a:pt x="22" y="23"/>
                    </a:cubicBezTo>
                    <a:cubicBezTo>
                      <a:pt x="23" y="23"/>
                      <a:pt x="25" y="23"/>
                      <a:pt x="27" y="22"/>
                    </a:cubicBezTo>
                    <a:cubicBezTo>
                      <a:pt x="26" y="21"/>
                      <a:pt x="25" y="19"/>
                      <a:pt x="25" y="18"/>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6" name="Google Shape;1206;p42"/>
              <p:cNvSpPr/>
              <p:nvPr/>
            </p:nvSpPr>
            <p:spPr>
              <a:xfrm>
                <a:off x="5745324" y="3256660"/>
                <a:ext cx="92850" cy="75284"/>
              </a:xfrm>
              <a:custGeom>
                <a:avLst/>
                <a:gdLst/>
                <a:ahLst/>
                <a:cxnLst/>
                <a:rect l="l" t="t" r="r" b="b"/>
                <a:pathLst>
                  <a:path w="40" h="33" extrusionOk="0">
                    <a:moveTo>
                      <a:pt x="38" y="11"/>
                    </a:moveTo>
                    <a:cubicBezTo>
                      <a:pt x="37" y="9"/>
                      <a:pt x="34" y="6"/>
                      <a:pt x="31" y="2"/>
                    </a:cubicBezTo>
                    <a:cubicBezTo>
                      <a:pt x="30" y="5"/>
                      <a:pt x="26" y="4"/>
                      <a:pt x="25" y="5"/>
                    </a:cubicBezTo>
                    <a:cubicBezTo>
                      <a:pt x="25" y="7"/>
                      <a:pt x="23" y="5"/>
                      <a:pt x="22" y="5"/>
                    </a:cubicBezTo>
                    <a:cubicBezTo>
                      <a:pt x="21" y="6"/>
                      <a:pt x="18" y="2"/>
                      <a:pt x="16" y="1"/>
                    </a:cubicBezTo>
                    <a:cubicBezTo>
                      <a:pt x="15" y="1"/>
                      <a:pt x="14" y="1"/>
                      <a:pt x="13" y="0"/>
                    </a:cubicBezTo>
                    <a:cubicBezTo>
                      <a:pt x="12" y="1"/>
                      <a:pt x="11" y="2"/>
                      <a:pt x="12" y="3"/>
                    </a:cubicBezTo>
                    <a:cubicBezTo>
                      <a:pt x="12" y="4"/>
                      <a:pt x="16" y="5"/>
                      <a:pt x="14" y="7"/>
                    </a:cubicBezTo>
                    <a:cubicBezTo>
                      <a:pt x="13" y="8"/>
                      <a:pt x="9" y="7"/>
                      <a:pt x="8" y="6"/>
                    </a:cubicBezTo>
                    <a:cubicBezTo>
                      <a:pt x="7" y="5"/>
                      <a:pt x="3" y="3"/>
                      <a:pt x="3" y="4"/>
                    </a:cubicBezTo>
                    <a:cubicBezTo>
                      <a:pt x="2" y="6"/>
                      <a:pt x="6" y="9"/>
                      <a:pt x="5" y="11"/>
                    </a:cubicBezTo>
                    <a:cubicBezTo>
                      <a:pt x="5" y="13"/>
                      <a:pt x="8" y="15"/>
                      <a:pt x="8" y="17"/>
                    </a:cubicBezTo>
                    <a:cubicBezTo>
                      <a:pt x="8" y="20"/>
                      <a:pt x="13" y="21"/>
                      <a:pt x="13" y="23"/>
                    </a:cubicBezTo>
                    <a:cubicBezTo>
                      <a:pt x="13" y="24"/>
                      <a:pt x="14" y="26"/>
                      <a:pt x="15" y="27"/>
                    </a:cubicBezTo>
                    <a:cubicBezTo>
                      <a:pt x="19" y="26"/>
                      <a:pt x="22" y="23"/>
                      <a:pt x="24" y="21"/>
                    </a:cubicBezTo>
                    <a:cubicBezTo>
                      <a:pt x="28" y="19"/>
                      <a:pt x="27" y="27"/>
                      <a:pt x="26" y="29"/>
                    </a:cubicBezTo>
                    <a:cubicBezTo>
                      <a:pt x="25" y="30"/>
                      <a:pt x="29" y="32"/>
                      <a:pt x="32" y="33"/>
                    </a:cubicBezTo>
                    <a:cubicBezTo>
                      <a:pt x="32" y="31"/>
                      <a:pt x="32" y="29"/>
                      <a:pt x="33" y="28"/>
                    </a:cubicBezTo>
                    <a:cubicBezTo>
                      <a:pt x="37" y="23"/>
                      <a:pt x="40" y="15"/>
                      <a:pt x="38" y="11"/>
                    </a:cubicBezTo>
                    <a:close/>
                    <a:moveTo>
                      <a:pt x="4" y="23"/>
                    </a:moveTo>
                    <a:cubicBezTo>
                      <a:pt x="3" y="22"/>
                      <a:pt x="2" y="21"/>
                      <a:pt x="0" y="21"/>
                    </a:cubicBezTo>
                    <a:cubicBezTo>
                      <a:pt x="1" y="22"/>
                      <a:pt x="1" y="24"/>
                      <a:pt x="3" y="25"/>
                    </a:cubicBezTo>
                    <a:cubicBezTo>
                      <a:pt x="6" y="27"/>
                      <a:pt x="1" y="27"/>
                      <a:pt x="8" y="28"/>
                    </a:cubicBezTo>
                    <a:cubicBezTo>
                      <a:pt x="9" y="28"/>
                      <a:pt x="9" y="28"/>
                      <a:pt x="10" y="28"/>
                    </a:cubicBezTo>
                    <a:cubicBezTo>
                      <a:pt x="10" y="27"/>
                      <a:pt x="10" y="26"/>
                      <a:pt x="8" y="24"/>
                    </a:cubicBezTo>
                    <a:cubicBezTo>
                      <a:pt x="6" y="22"/>
                      <a:pt x="5" y="23"/>
                      <a:pt x="4" y="2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7" name="Google Shape;1207;p42"/>
              <p:cNvSpPr/>
              <p:nvPr/>
            </p:nvSpPr>
            <p:spPr>
              <a:xfrm>
                <a:off x="6041439" y="3334453"/>
                <a:ext cx="264747" cy="189464"/>
              </a:xfrm>
              <a:custGeom>
                <a:avLst/>
                <a:gdLst/>
                <a:ahLst/>
                <a:cxnLst/>
                <a:rect l="l" t="t" r="r" b="b"/>
                <a:pathLst>
                  <a:path w="115" h="82" extrusionOk="0">
                    <a:moveTo>
                      <a:pt x="111" y="11"/>
                    </a:moveTo>
                    <a:cubicBezTo>
                      <a:pt x="110" y="12"/>
                      <a:pt x="110" y="10"/>
                      <a:pt x="108" y="9"/>
                    </a:cubicBezTo>
                    <a:cubicBezTo>
                      <a:pt x="107" y="8"/>
                      <a:pt x="103" y="12"/>
                      <a:pt x="99" y="15"/>
                    </a:cubicBezTo>
                    <a:cubicBezTo>
                      <a:pt x="98" y="15"/>
                      <a:pt x="96" y="16"/>
                      <a:pt x="95" y="16"/>
                    </a:cubicBezTo>
                    <a:cubicBezTo>
                      <a:pt x="93" y="17"/>
                      <a:pt x="92" y="17"/>
                      <a:pt x="91" y="16"/>
                    </a:cubicBezTo>
                    <a:cubicBezTo>
                      <a:pt x="89" y="14"/>
                      <a:pt x="94" y="8"/>
                      <a:pt x="91" y="7"/>
                    </a:cubicBezTo>
                    <a:cubicBezTo>
                      <a:pt x="88" y="5"/>
                      <a:pt x="91" y="0"/>
                      <a:pt x="88" y="0"/>
                    </a:cubicBezTo>
                    <a:cubicBezTo>
                      <a:pt x="85" y="0"/>
                      <a:pt x="81" y="5"/>
                      <a:pt x="81" y="7"/>
                    </a:cubicBezTo>
                    <a:cubicBezTo>
                      <a:pt x="81" y="9"/>
                      <a:pt x="73" y="9"/>
                      <a:pt x="73" y="11"/>
                    </a:cubicBezTo>
                    <a:cubicBezTo>
                      <a:pt x="73" y="13"/>
                      <a:pt x="66" y="11"/>
                      <a:pt x="65" y="13"/>
                    </a:cubicBezTo>
                    <a:cubicBezTo>
                      <a:pt x="63" y="16"/>
                      <a:pt x="60" y="11"/>
                      <a:pt x="58" y="11"/>
                    </a:cubicBezTo>
                    <a:cubicBezTo>
                      <a:pt x="55" y="11"/>
                      <a:pt x="54" y="8"/>
                      <a:pt x="51" y="9"/>
                    </a:cubicBezTo>
                    <a:cubicBezTo>
                      <a:pt x="48" y="10"/>
                      <a:pt x="47" y="8"/>
                      <a:pt x="44" y="8"/>
                    </a:cubicBezTo>
                    <a:cubicBezTo>
                      <a:pt x="42" y="7"/>
                      <a:pt x="41" y="12"/>
                      <a:pt x="38" y="11"/>
                    </a:cubicBezTo>
                    <a:cubicBezTo>
                      <a:pt x="35" y="11"/>
                      <a:pt x="34" y="16"/>
                      <a:pt x="33" y="19"/>
                    </a:cubicBezTo>
                    <a:cubicBezTo>
                      <a:pt x="32" y="23"/>
                      <a:pt x="21" y="23"/>
                      <a:pt x="22" y="26"/>
                    </a:cubicBezTo>
                    <a:cubicBezTo>
                      <a:pt x="22" y="30"/>
                      <a:pt x="15" y="31"/>
                      <a:pt x="15" y="29"/>
                    </a:cubicBezTo>
                    <a:cubicBezTo>
                      <a:pt x="14" y="26"/>
                      <a:pt x="10" y="28"/>
                      <a:pt x="9" y="27"/>
                    </a:cubicBezTo>
                    <a:cubicBezTo>
                      <a:pt x="8" y="26"/>
                      <a:pt x="5" y="28"/>
                      <a:pt x="6" y="31"/>
                    </a:cubicBezTo>
                    <a:cubicBezTo>
                      <a:pt x="6" y="34"/>
                      <a:pt x="3" y="36"/>
                      <a:pt x="2" y="37"/>
                    </a:cubicBezTo>
                    <a:cubicBezTo>
                      <a:pt x="2" y="38"/>
                      <a:pt x="0" y="42"/>
                      <a:pt x="1" y="44"/>
                    </a:cubicBezTo>
                    <a:cubicBezTo>
                      <a:pt x="3" y="46"/>
                      <a:pt x="0" y="49"/>
                      <a:pt x="1" y="53"/>
                    </a:cubicBezTo>
                    <a:cubicBezTo>
                      <a:pt x="3" y="56"/>
                      <a:pt x="2" y="61"/>
                      <a:pt x="3" y="62"/>
                    </a:cubicBezTo>
                    <a:cubicBezTo>
                      <a:pt x="3" y="63"/>
                      <a:pt x="9" y="63"/>
                      <a:pt x="11" y="66"/>
                    </a:cubicBezTo>
                    <a:cubicBezTo>
                      <a:pt x="12" y="70"/>
                      <a:pt x="3" y="76"/>
                      <a:pt x="2" y="78"/>
                    </a:cubicBezTo>
                    <a:cubicBezTo>
                      <a:pt x="2" y="78"/>
                      <a:pt x="3" y="79"/>
                      <a:pt x="4" y="80"/>
                    </a:cubicBezTo>
                    <a:cubicBezTo>
                      <a:pt x="8" y="80"/>
                      <a:pt x="12" y="81"/>
                      <a:pt x="16" y="82"/>
                    </a:cubicBezTo>
                    <a:cubicBezTo>
                      <a:pt x="22" y="82"/>
                      <a:pt x="48" y="78"/>
                      <a:pt x="49" y="78"/>
                    </a:cubicBezTo>
                    <a:cubicBezTo>
                      <a:pt x="49" y="77"/>
                      <a:pt x="48" y="71"/>
                      <a:pt x="48" y="69"/>
                    </a:cubicBezTo>
                    <a:cubicBezTo>
                      <a:pt x="48" y="68"/>
                      <a:pt x="52" y="65"/>
                      <a:pt x="54" y="66"/>
                    </a:cubicBezTo>
                    <a:cubicBezTo>
                      <a:pt x="57" y="66"/>
                      <a:pt x="60" y="66"/>
                      <a:pt x="60" y="64"/>
                    </a:cubicBezTo>
                    <a:cubicBezTo>
                      <a:pt x="60" y="62"/>
                      <a:pt x="68" y="59"/>
                      <a:pt x="68" y="61"/>
                    </a:cubicBezTo>
                    <a:cubicBezTo>
                      <a:pt x="69" y="63"/>
                      <a:pt x="72" y="63"/>
                      <a:pt x="72" y="58"/>
                    </a:cubicBezTo>
                    <a:cubicBezTo>
                      <a:pt x="73" y="53"/>
                      <a:pt x="72" y="49"/>
                      <a:pt x="75" y="49"/>
                    </a:cubicBezTo>
                    <a:cubicBezTo>
                      <a:pt x="78" y="49"/>
                      <a:pt x="81" y="47"/>
                      <a:pt x="80" y="46"/>
                    </a:cubicBezTo>
                    <a:cubicBezTo>
                      <a:pt x="80" y="44"/>
                      <a:pt x="77" y="42"/>
                      <a:pt x="78" y="41"/>
                    </a:cubicBezTo>
                    <a:cubicBezTo>
                      <a:pt x="79" y="40"/>
                      <a:pt x="86" y="43"/>
                      <a:pt x="87" y="41"/>
                    </a:cubicBezTo>
                    <a:cubicBezTo>
                      <a:pt x="88" y="39"/>
                      <a:pt x="86" y="36"/>
                      <a:pt x="87" y="34"/>
                    </a:cubicBezTo>
                    <a:cubicBezTo>
                      <a:pt x="89" y="33"/>
                      <a:pt x="92" y="31"/>
                      <a:pt x="91" y="29"/>
                    </a:cubicBezTo>
                    <a:cubicBezTo>
                      <a:pt x="91" y="27"/>
                      <a:pt x="92" y="26"/>
                      <a:pt x="90" y="24"/>
                    </a:cubicBezTo>
                    <a:cubicBezTo>
                      <a:pt x="88" y="22"/>
                      <a:pt x="89" y="20"/>
                      <a:pt x="91" y="20"/>
                    </a:cubicBezTo>
                    <a:cubicBezTo>
                      <a:pt x="91" y="20"/>
                      <a:pt x="92" y="20"/>
                      <a:pt x="92" y="19"/>
                    </a:cubicBezTo>
                    <a:cubicBezTo>
                      <a:pt x="94" y="19"/>
                      <a:pt x="95" y="19"/>
                      <a:pt x="96" y="18"/>
                    </a:cubicBezTo>
                    <a:cubicBezTo>
                      <a:pt x="99" y="16"/>
                      <a:pt x="105" y="14"/>
                      <a:pt x="107" y="15"/>
                    </a:cubicBezTo>
                    <a:cubicBezTo>
                      <a:pt x="109" y="15"/>
                      <a:pt x="113" y="15"/>
                      <a:pt x="115" y="12"/>
                    </a:cubicBezTo>
                    <a:cubicBezTo>
                      <a:pt x="114" y="12"/>
                      <a:pt x="112" y="11"/>
                      <a:pt x="111" y="11"/>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8" name="Google Shape;1208;p42"/>
              <p:cNvSpPr/>
              <p:nvPr/>
            </p:nvSpPr>
            <p:spPr>
              <a:xfrm>
                <a:off x="6050223" y="3362057"/>
                <a:ext cx="306153" cy="277294"/>
              </a:xfrm>
              <a:custGeom>
                <a:avLst/>
                <a:gdLst/>
                <a:ahLst/>
                <a:cxnLst/>
                <a:rect l="l" t="t" r="r" b="b"/>
                <a:pathLst>
                  <a:path w="133" h="120" extrusionOk="0">
                    <a:moveTo>
                      <a:pt x="127" y="13"/>
                    </a:moveTo>
                    <a:cubicBezTo>
                      <a:pt x="123" y="11"/>
                      <a:pt x="123" y="8"/>
                      <a:pt x="123" y="7"/>
                    </a:cubicBezTo>
                    <a:cubicBezTo>
                      <a:pt x="123" y="6"/>
                      <a:pt x="118" y="3"/>
                      <a:pt x="115" y="1"/>
                    </a:cubicBezTo>
                    <a:cubicBezTo>
                      <a:pt x="115" y="1"/>
                      <a:pt x="114" y="1"/>
                      <a:pt x="113" y="1"/>
                    </a:cubicBezTo>
                    <a:cubicBezTo>
                      <a:pt x="113" y="1"/>
                      <a:pt x="112" y="1"/>
                      <a:pt x="111" y="0"/>
                    </a:cubicBezTo>
                    <a:cubicBezTo>
                      <a:pt x="109" y="3"/>
                      <a:pt x="105" y="3"/>
                      <a:pt x="103" y="3"/>
                    </a:cubicBezTo>
                    <a:cubicBezTo>
                      <a:pt x="101" y="2"/>
                      <a:pt x="95" y="4"/>
                      <a:pt x="92" y="6"/>
                    </a:cubicBezTo>
                    <a:cubicBezTo>
                      <a:pt x="91" y="7"/>
                      <a:pt x="90" y="7"/>
                      <a:pt x="88" y="7"/>
                    </a:cubicBezTo>
                    <a:cubicBezTo>
                      <a:pt x="88" y="8"/>
                      <a:pt x="87" y="8"/>
                      <a:pt x="87" y="8"/>
                    </a:cubicBezTo>
                    <a:cubicBezTo>
                      <a:pt x="85" y="8"/>
                      <a:pt x="84" y="10"/>
                      <a:pt x="86" y="12"/>
                    </a:cubicBezTo>
                    <a:cubicBezTo>
                      <a:pt x="88" y="14"/>
                      <a:pt x="87" y="15"/>
                      <a:pt x="87" y="17"/>
                    </a:cubicBezTo>
                    <a:cubicBezTo>
                      <a:pt x="88" y="19"/>
                      <a:pt x="85" y="21"/>
                      <a:pt x="83" y="22"/>
                    </a:cubicBezTo>
                    <a:cubicBezTo>
                      <a:pt x="82" y="24"/>
                      <a:pt x="84" y="27"/>
                      <a:pt x="83" y="29"/>
                    </a:cubicBezTo>
                    <a:cubicBezTo>
                      <a:pt x="82" y="31"/>
                      <a:pt x="75" y="28"/>
                      <a:pt x="74" y="29"/>
                    </a:cubicBezTo>
                    <a:cubicBezTo>
                      <a:pt x="73" y="30"/>
                      <a:pt x="76" y="32"/>
                      <a:pt x="76" y="34"/>
                    </a:cubicBezTo>
                    <a:cubicBezTo>
                      <a:pt x="77" y="35"/>
                      <a:pt x="74" y="37"/>
                      <a:pt x="71" y="37"/>
                    </a:cubicBezTo>
                    <a:cubicBezTo>
                      <a:pt x="68" y="37"/>
                      <a:pt x="69" y="41"/>
                      <a:pt x="68" y="46"/>
                    </a:cubicBezTo>
                    <a:cubicBezTo>
                      <a:pt x="68" y="51"/>
                      <a:pt x="65" y="51"/>
                      <a:pt x="64" y="49"/>
                    </a:cubicBezTo>
                    <a:cubicBezTo>
                      <a:pt x="64" y="47"/>
                      <a:pt x="56" y="50"/>
                      <a:pt x="56" y="52"/>
                    </a:cubicBezTo>
                    <a:cubicBezTo>
                      <a:pt x="56" y="54"/>
                      <a:pt x="53" y="54"/>
                      <a:pt x="50" y="54"/>
                    </a:cubicBezTo>
                    <a:cubicBezTo>
                      <a:pt x="48" y="53"/>
                      <a:pt x="44" y="56"/>
                      <a:pt x="44" y="57"/>
                    </a:cubicBezTo>
                    <a:cubicBezTo>
                      <a:pt x="44" y="59"/>
                      <a:pt x="45" y="65"/>
                      <a:pt x="45" y="66"/>
                    </a:cubicBezTo>
                    <a:cubicBezTo>
                      <a:pt x="44" y="66"/>
                      <a:pt x="18" y="70"/>
                      <a:pt x="12" y="70"/>
                    </a:cubicBezTo>
                    <a:cubicBezTo>
                      <a:pt x="8" y="69"/>
                      <a:pt x="4" y="68"/>
                      <a:pt x="0" y="68"/>
                    </a:cubicBezTo>
                    <a:cubicBezTo>
                      <a:pt x="1" y="70"/>
                      <a:pt x="3" y="71"/>
                      <a:pt x="4" y="73"/>
                    </a:cubicBezTo>
                    <a:cubicBezTo>
                      <a:pt x="5" y="75"/>
                      <a:pt x="8" y="78"/>
                      <a:pt x="12" y="79"/>
                    </a:cubicBezTo>
                    <a:cubicBezTo>
                      <a:pt x="16" y="81"/>
                      <a:pt x="14" y="88"/>
                      <a:pt x="16" y="88"/>
                    </a:cubicBezTo>
                    <a:cubicBezTo>
                      <a:pt x="18" y="89"/>
                      <a:pt x="20" y="94"/>
                      <a:pt x="18" y="94"/>
                    </a:cubicBezTo>
                    <a:cubicBezTo>
                      <a:pt x="15" y="95"/>
                      <a:pt x="13" y="95"/>
                      <a:pt x="10" y="97"/>
                    </a:cubicBezTo>
                    <a:cubicBezTo>
                      <a:pt x="8" y="98"/>
                      <a:pt x="5" y="101"/>
                      <a:pt x="5" y="105"/>
                    </a:cubicBezTo>
                    <a:cubicBezTo>
                      <a:pt x="5" y="105"/>
                      <a:pt x="6" y="106"/>
                      <a:pt x="6" y="107"/>
                    </a:cubicBezTo>
                    <a:cubicBezTo>
                      <a:pt x="12" y="107"/>
                      <a:pt x="20" y="107"/>
                      <a:pt x="21" y="106"/>
                    </a:cubicBezTo>
                    <a:cubicBezTo>
                      <a:pt x="22" y="104"/>
                      <a:pt x="25" y="104"/>
                      <a:pt x="27" y="105"/>
                    </a:cubicBezTo>
                    <a:cubicBezTo>
                      <a:pt x="29" y="106"/>
                      <a:pt x="37" y="107"/>
                      <a:pt x="40" y="105"/>
                    </a:cubicBezTo>
                    <a:cubicBezTo>
                      <a:pt x="44" y="103"/>
                      <a:pt x="46" y="105"/>
                      <a:pt x="46" y="107"/>
                    </a:cubicBezTo>
                    <a:cubicBezTo>
                      <a:pt x="46" y="109"/>
                      <a:pt x="48" y="109"/>
                      <a:pt x="50" y="111"/>
                    </a:cubicBezTo>
                    <a:cubicBezTo>
                      <a:pt x="52" y="113"/>
                      <a:pt x="50" y="115"/>
                      <a:pt x="52" y="117"/>
                    </a:cubicBezTo>
                    <a:cubicBezTo>
                      <a:pt x="53" y="118"/>
                      <a:pt x="55" y="118"/>
                      <a:pt x="59" y="120"/>
                    </a:cubicBezTo>
                    <a:cubicBezTo>
                      <a:pt x="59" y="120"/>
                      <a:pt x="59" y="120"/>
                      <a:pt x="60" y="120"/>
                    </a:cubicBezTo>
                    <a:cubicBezTo>
                      <a:pt x="60" y="120"/>
                      <a:pt x="60" y="120"/>
                      <a:pt x="60" y="120"/>
                    </a:cubicBezTo>
                    <a:cubicBezTo>
                      <a:pt x="62" y="118"/>
                      <a:pt x="63" y="114"/>
                      <a:pt x="68" y="115"/>
                    </a:cubicBezTo>
                    <a:cubicBezTo>
                      <a:pt x="73" y="116"/>
                      <a:pt x="72" y="114"/>
                      <a:pt x="75" y="114"/>
                    </a:cubicBezTo>
                    <a:cubicBezTo>
                      <a:pt x="78" y="115"/>
                      <a:pt x="80" y="115"/>
                      <a:pt x="81" y="113"/>
                    </a:cubicBezTo>
                    <a:cubicBezTo>
                      <a:pt x="83" y="111"/>
                      <a:pt x="80" y="107"/>
                      <a:pt x="78" y="106"/>
                    </a:cubicBezTo>
                    <a:cubicBezTo>
                      <a:pt x="77" y="104"/>
                      <a:pt x="75" y="100"/>
                      <a:pt x="75" y="97"/>
                    </a:cubicBezTo>
                    <a:cubicBezTo>
                      <a:pt x="75" y="94"/>
                      <a:pt x="70" y="94"/>
                      <a:pt x="70" y="92"/>
                    </a:cubicBezTo>
                    <a:cubicBezTo>
                      <a:pt x="70" y="89"/>
                      <a:pt x="75" y="85"/>
                      <a:pt x="76" y="84"/>
                    </a:cubicBezTo>
                    <a:cubicBezTo>
                      <a:pt x="77" y="83"/>
                      <a:pt x="81" y="86"/>
                      <a:pt x="82" y="85"/>
                    </a:cubicBezTo>
                    <a:cubicBezTo>
                      <a:pt x="83" y="83"/>
                      <a:pt x="86" y="84"/>
                      <a:pt x="87" y="84"/>
                    </a:cubicBezTo>
                    <a:cubicBezTo>
                      <a:pt x="89" y="85"/>
                      <a:pt x="91" y="81"/>
                      <a:pt x="92" y="78"/>
                    </a:cubicBezTo>
                    <a:cubicBezTo>
                      <a:pt x="92" y="75"/>
                      <a:pt x="97" y="75"/>
                      <a:pt x="98" y="74"/>
                    </a:cubicBezTo>
                    <a:cubicBezTo>
                      <a:pt x="99" y="73"/>
                      <a:pt x="101" y="67"/>
                      <a:pt x="102" y="66"/>
                    </a:cubicBezTo>
                    <a:cubicBezTo>
                      <a:pt x="102" y="64"/>
                      <a:pt x="106" y="65"/>
                      <a:pt x="106" y="62"/>
                    </a:cubicBezTo>
                    <a:cubicBezTo>
                      <a:pt x="106" y="58"/>
                      <a:pt x="108" y="58"/>
                      <a:pt x="110" y="57"/>
                    </a:cubicBezTo>
                    <a:cubicBezTo>
                      <a:pt x="112" y="57"/>
                      <a:pt x="111" y="54"/>
                      <a:pt x="112" y="51"/>
                    </a:cubicBezTo>
                    <a:cubicBezTo>
                      <a:pt x="112" y="49"/>
                      <a:pt x="113" y="46"/>
                      <a:pt x="116" y="45"/>
                    </a:cubicBezTo>
                    <a:cubicBezTo>
                      <a:pt x="118" y="45"/>
                      <a:pt x="115" y="41"/>
                      <a:pt x="112" y="42"/>
                    </a:cubicBezTo>
                    <a:cubicBezTo>
                      <a:pt x="109" y="42"/>
                      <a:pt x="107" y="34"/>
                      <a:pt x="107" y="34"/>
                    </a:cubicBezTo>
                    <a:cubicBezTo>
                      <a:pt x="107" y="34"/>
                      <a:pt x="108" y="27"/>
                      <a:pt x="106" y="26"/>
                    </a:cubicBezTo>
                    <a:cubicBezTo>
                      <a:pt x="104" y="26"/>
                      <a:pt x="107" y="22"/>
                      <a:pt x="110" y="22"/>
                    </a:cubicBezTo>
                    <a:cubicBezTo>
                      <a:pt x="114" y="22"/>
                      <a:pt x="120" y="26"/>
                      <a:pt x="122" y="24"/>
                    </a:cubicBezTo>
                    <a:cubicBezTo>
                      <a:pt x="124" y="23"/>
                      <a:pt x="129" y="22"/>
                      <a:pt x="130" y="21"/>
                    </a:cubicBezTo>
                    <a:cubicBezTo>
                      <a:pt x="131" y="21"/>
                      <a:pt x="132" y="18"/>
                      <a:pt x="133" y="16"/>
                    </a:cubicBezTo>
                    <a:cubicBezTo>
                      <a:pt x="132" y="15"/>
                      <a:pt x="129" y="14"/>
                      <a:pt x="127" y="13"/>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09" name="Google Shape;1209;p42"/>
              <p:cNvSpPr/>
              <p:nvPr/>
            </p:nvSpPr>
            <p:spPr>
              <a:xfrm>
                <a:off x="6663784" y="3980637"/>
                <a:ext cx="851959" cy="311172"/>
              </a:xfrm>
              <a:custGeom>
                <a:avLst/>
                <a:gdLst/>
                <a:ahLst/>
                <a:cxnLst/>
                <a:rect l="l" t="t" r="r" b="b"/>
                <a:pathLst>
                  <a:path w="370" h="135" extrusionOk="0">
                    <a:moveTo>
                      <a:pt x="27" y="57"/>
                    </a:moveTo>
                    <a:cubicBezTo>
                      <a:pt x="27" y="58"/>
                      <a:pt x="30" y="63"/>
                      <a:pt x="31" y="62"/>
                    </a:cubicBezTo>
                    <a:cubicBezTo>
                      <a:pt x="33" y="60"/>
                      <a:pt x="29" y="53"/>
                      <a:pt x="27" y="57"/>
                    </a:cubicBezTo>
                    <a:close/>
                    <a:moveTo>
                      <a:pt x="105" y="72"/>
                    </a:moveTo>
                    <a:cubicBezTo>
                      <a:pt x="105" y="70"/>
                      <a:pt x="99" y="71"/>
                      <a:pt x="101" y="74"/>
                    </a:cubicBezTo>
                    <a:cubicBezTo>
                      <a:pt x="103" y="77"/>
                      <a:pt x="105" y="74"/>
                      <a:pt x="105" y="72"/>
                    </a:cubicBezTo>
                    <a:close/>
                    <a:moveTo>
                      <a:pt x="16" y="37"/>
                    </a:moveTo>
                    <a:cubicBezTo>
                      <a:pt x="15" y="39"/>
                      <a:pt x="18" y="46"/>
                      <a:pt x="21" y="43"/>
                    </a:cubicBezTo>
                    <a:cubicBezTo>
                      <a:pt x="24" y="40"/>
                      <a:pt x="16" y="34"/>
                      <a:pt x="16" y="37"/>
                    </a:cubicBezTo>
                    <a:close/>
                    <a:moveTo>
                      <a:pt x="195" y="77"/>
                    </a:moveTo>
                    <a:cubicBezTo>
                      <a:pt x="199" y="78"/>
                      <a:pt x="198" y="83"/>
                      <a:pt x="198" y="86"/>
                    </a:cubicBezTo>
                    <a:cubicBezTo>
                      <a:pt x="197" y="89"/>
                      <a:pt x="196" y="96"/>
                      <a:pt x="199" y="95"/>
                    </a:cubicBezTo>
                    <a:cubicBezTo>
                      <a:pt x="202" y="94"/>
                      <a:pt x="205" y="89"/>
                      <a:pt x="203" y="87"/>
                    </a:cubicBezTo>
                    <a:cubicBezTo>
                      <a:pt x="201" y="86"/>
                      <a:pt x="201" y="75"/>
                      <a:pt x="202" y="73"/>
                    </a:cubicBezTo>
                    <a:cubicBezTo>
                      <a:pt x="203" y="70"/>
                      <a:pt x="209" y="72"/>
                      <a:pt x="207" y="76"/>
                    </a:cubicBezTo>
                    <a:cubicBezTo>
                      <a:pt x="205" y="80"/>
                      <a:pt x="211" y="80"/>
                      <a:pt x="211" y="84"/>
                    </a:cubicBezTo>
                    <a:cubicBezTo>
                      <a:pt x="211" y="89"/>
                      <a:pt x="215" y="86"/>
                      <a:pt x="218" y="85"/>
                    </a:cubicBezTo>
                    <a:cubicBezTo>
                      <a:pt x="222" y="84"/>
                      <a:pt x="222" y="82"/>
                      <a:pt x="219" y="79"/>
                    </a:cubicBezTo>
                    <a:cubicBezTo>
                      <a:pt x="216" y="76"/>
                      <a:pt x="221" y="72"/>
                      <a:pt x="217" y="70"/>
                    </a:cubicBezTo>
                    <a:cubicBezTo>
                      <a:pt x="214" y="67"/>
                      <a:pt x="211" y="64"/>
                      <a:pt x="215" y="63"/>
                    </a:cubicBezTo>
                    <a:cubicBezTo>
                      <a:pt x="218" y="62"/>
                      <a:pt x="228" y="56"/>
                      <a:pt x="227" y="54"/>
                    </a:cubicBezTo>
                    <a:cubicBezTo>
                      <a:pt x="226" y="52"/>
                      <a:pt x="212" y="55"/>
                      <a:pt x="210" y="59"/>
                    </a:cubicBezTo>
                    <a:cubicBezTo>
                      <a:pt x="209" y="63"/>
                      <a:pt x="199" y="58"/>
                      <a:pt x="200" y="51"/>
                    </a:cubicBezTo>
                    <a:cubicBezTo>
                      <a:pt x="202" y="44"/>
                      <a:pt x="221" y="42"/>
                      <a:pt x="227" y="45"/>
                    </a:cubicBezTo>
                    <a:cubicBezTo>
                      <a:pt x="233" y="48"/>
                      <a:pt x="239" y="41"/>
                      <a:pt x="241" y="37"/>
                    </a:cubicBezTo>
                    <a:cubicBezTo>
                      <a:pt x="243" y="33"/>
                      <a:pt x="236" y="37"/>
                      <a:pt x="232" y="40"/>
                    </a:cubicBezTo>
                    <a:cubicBezTo>
                      <a:pt x="228" y="43"/>
                      <a:pt x="218" y="40"/>
                      <a:pt x="212" y="38"/>
                    </a:cubicBezTo>
                    <a:cubicBezTo>
                      <a:pt x="207" y="36"/>
                      <a:pt x="207" y="41"/>
                      <a:pt x="202" y="42"/>
                    </a:cubicBezTo>
                    <a:cubicBezTo>
                      <a:pt x="198" y="43"/>
                      <a:pt x="199" y="53"/>
                      <a:pt x="197" y="54"/>
                    </a:cubicBezTo>
                    <a:cubicBezTo>
                      <a:pt x="195" y="55"/>
                      <a:pt x="195" y="62"/>
                      <a:pt x="190" y="69"/>
                    </a:cubicBezTo>
                    <a:cubicBezTo>
                      <a:pt x="186" y="76"/>
                      <a:pt x="192" y="77"/>
                      <a:pt x="195" y="77"/>
                    </a:cubicBezTo>
                    <a:close/>
                    <a:moveTo>
                      <a:pt x="87" y="84"/>
                    </a:moveTo>
                    <a:cubicBezTo>
                      <a:pt x="86" y="80"/>
                      <a:pt x="88" y="77"/>
                      <a:pt x="88" y="75"/>
                    </a:cubicBezTo>
                    <a:cubicBezTo>
                      <a:pt x="88" y="74"/>
                      <a:pt x="89" y="73"/>
                      <a:pt x="91" y="73"/>
                    </a:cubicBezTo>
                    <a:cubicBezTo>
                      <a:pt x="93" y="74"/>
                      <a:pt x="93" y="69"/>
                      <a:pt x="91" y="68"/>
                    </a:cubicBezTo>
                    <a:cubicBezTo>
                      <a:pt x="90" y="68"/>
                      <a:pt x="89" y="62"/>
                      <a:pt x="85" y="62"/>
                    </a:cubicBezTo>
                    <a:cubicBezTo>
                      <a:pt x="81" y="62"/>
                      <a:pt x="81" y="65"/>
                      <a:pt x="84" y="65"/>
                    </a:cubicBezTo>
                    <a:cubicBezTo>
                      <a:pt x="86" y="66"/>
                      <a:pt x="88" y="68"/>
                      <a:pt x="87" y="69"/>
                    </a:cubicBezTo>
                    <a:cubicBezTo>
                      <a:pt x="86" y="71"/>
                      <a:pt x="85" y="68"/>
                      <a:pt x="82" y="68"/>
                    </a:cubicBezTo>
                    <a:cubicBezTo>
                      <a:pt x="79" y="68"/>
                      <a:pt x="81" y="64"/>
                      <a:pt x="77" y="64"/>
                    </a:cubicBezTo>
                    <a:cubicBezTo>
                      <a:pt x="73" y="63"/>
                      <a:pt x="74" y="56"/>
                      <a:pt x="70" y="56"/>
                    </a:cubicBezTo>
                    <a:cubicBezTo>
                      <a:pt x="66" y="56"/>
                      <a:pt x="66" y="53"/>
                      <a:pt x="68" y="51"/>
                    </a:cubicBezTo>
                    <a:cubicBezTo>
                      <a:pt x="71" y="48"/>
                      <a:pt x="64" y="46"/>
                      <a:pt x="64" y="43"/>
                    </a:cubicBezTo>
                    <a:cubicBezTo>
                      <a:pt x="64" y="41"/>
                      <a:pt x="60" y="42"/>
                      <a:pt x="60" y="40"/>
                    </a:cubicBezTo>
                    <a:cubicBezTo>
                      <a:pt x="60" y="37"/>
                      <a:pt x="58" y="39"/>
                      <a:pt x="56" y="36"/>
                    </a:cubicBezTo>
                    <a:cubicBezTo>
                      <a:pt x="54" y="33"/>
                      <a:pt x="53" y="36"/>
                      <a:pt x="51" y="33"/>
                    </a:cubicBezTo>
                    <a:cubicBezTo>
                      <a:pt x="49" y="31"/>
                      <a:pt x="46" y="30"/>
                      <a:pt x="45" y="31"/>
                    </a:cubicBezTo>
                    <a:cubicBezTo>
                      <a:pt x="43" y="31"/>
                      <a:pt x="39" y="28"/>
                      <a:pt x="38" y="24"/>
                    </a:cubicBezTo>
                    <a:cubicBezTo>
                      <a:pt x="37" y="21"/>
                      <a:pt x="26" y="16"/>
                      <a:pt x="24" y="12"/>
                    </a:cubicBezTo>
                    <a:cubicBezTo>
                      <a:pt x="23" y="8"/>
                      <a:pt x="19" y="6"/>
                      <a:pt x="12" y="6"/>
                    </a:cubicBezTo>
                    <a:cubicBezTo>
                      <a:pt x="6" y="7"/>
                      <a:pt x="4" y="0"/>
                      <a:pt x="2" y="3"/>
                    </a:cubicBezTo>
                    <a:cubicBezTo>
                      <a:pt x="0" y="7"/>
                      <a:pt x="9" y="16"/>
                      <a:pt x="13" y="19"/>
                    </a:cubicBezTo>
                    <a:cubicBezTo>
                      <a:pt x="17" y="21"/>
                      <a:pt x="19" y="30"/>
                      <a:pt x="24" y="30"/>
                    </a:cubicBezTo>
                    <a:cubicBezTo>
                      <a:pt x="29" y="31"/>
                      <a:pt x="29" y="46"/>
                      <a:pt x="33" y="46"/>
                    </a:cubicBezTo>
                    <a:cubicBezTo>
                      <a:pt x="36" y="47"/>
                      <a:pt x="44" y="59"/>
                      <a:pt x="45" y="65"/>
                    </a:cubicBezTo>
                    <a:cubicBezTo>
                      <a:pt x="46" y="71"/>
                      <a:pt x="54" y="74"/>
                      <a:pt x="57" y="79"/>
                    </a:cubicBezTo>
                    <a:cubicBezTo>
                      <a:pt x="59" y="83"/>
                      <a:pt x="70" y="89"/>
                      <a:pt x="71" y="91"/>
                    </a:cubicBezTo>
                    <a:cubicBezTo>
                      <a:pt x="73" y="93"/>
                      <a:pt x="74" y="97"/>
                      <a:pt x="75" y="95"/>
                    </a:cubicBezTo>
                    <a:cubicBezTo>
                      <a:pt x="76" y="93"/>
                      <a:pt x="81" y="95"/>
                      <a:pt x="84" y="95"/>
                    </a:cubicBezTo>
                    <a:cubicBezTo>
                      <a:pt x="86" y="96"/>
                      <a:pt x="87" y="87"/>
                      <a:pt x="87" y="84"/>
                    </a:cubicBezTo>
                    <a:close/>
                    <a:moveTo>
                      <a:pt x="268" y="46"/>
                    </a:moveTo>
                    <a:cubicBezTo>
                      <a:pt x="274" y="46"/>
                      <a:pt x="271" y="43"/>
                      <a:pt x="271" y="40"/>
                    </a:cubicBezTo>
                    <a:cubicBezTo>
                      <a:pt x="271" y="36"/>
                      <a:pt x="266" y="39"/>
                      <a:pt x="266" y="37"/>
                    </a:cubicBezTo>
                    <a:cubicBezTo>
                      <a:pt x="266" y="36"/>
                      <a:pt x="265" y="29"/>
                      <a:pt x="261" y="34"/>
                    </a:cubicBezTo>
                    <a:cubicBezTo>
                      <a:pt x="257" y="40"/>
                      <a:pt x="262" y="53"/>
                      <a:pt x="265" y="52"/>
                    </a:cubicBezTo>
                    <a:cubicBezTo>
                      <a:pt x="268" y="51"/>
                      <a:pt x="263" y="45"/>
                      <a:pt x="268" y="46"/>
                    </a:cubicBezTo>
                    <a:close/>
                    <a:moveTo>
                      <a:pt x="249" y="75"/>
                    </a:moveTo>
                    <a:cubicBezTo>
                      <a:pt x="250" y="79"/>
                      <a:pt x="257" y="81"/>
                      <a:pt x="259" y="78"/>
                    </a:cubicBezTo>
                    <a:cubicBezTo>
                      <a:pt x="261" y="75"/>
                      <a:pt x="248" y="71"/>
                      <a:pt x="249" y="75"/>
                    </a:cubicBezTo>
                    <a:close/>
                    <a:moveTo>
                      <a:pt x="230" y="115"/>
                    </a:moveTo>
                    <a:cubicBezTo>
                      <a:pt x="224" y="114"/>
                      <a:pt x="219" y="119"/>
                      <a:pt x="213" y="117"/>
                    </a:cubicBezTo>
                    <a:cubicBezTo>
                      <a:pt x="207" y="114"/>
                      <a:pt x="197" y="117"/>
                      <a:pt x="198" y="119"/>
                    </a:cubicBezTo>
                    <a:cubicBezTo>
                      <a:pt x="199" y="121"/>
                      <a:pt x="205" y="121"/>
                      <a:pt x="211" y="121"/>
                    </a:cubicBezTo>
                    <a:cubicBezTo>
                      <a:pt x="217" y="122"/>
                      <a:pt x="223" y="118"/>
                      <a:pt x="227" y="118"/>
                    </a:cubicBezTo>
                    <a:cubicBezTo>
                      <a:pt x="232" y="118"/>
                      <a:pt x="236" y="116"/>
                      <a:pt x="230" y="115"/>
                    </a:cubicBezTo>
                    <a:close/>
                    <a:moveTo>
                      <a:pt x="281" y="72"/>
                    </a:moveTo>
                    <a:cubicBezTo>
                      <a:pt x="275" y="70"/>
                      <a:pt x="264" y="72"/>
                      <a:pt x="265" y="75"/>
                    </a:cubicBezTo>
                    <a:cubicBezTo>
                      <a:pt x="266" y="78"/>
                      <a:pt x="271" y="76"/>
                      <a:pt x="276" y="76"/>
                    </a:cubicBezTo>
                    <a:cubicBezTo>
                      <a:pt x="281" y="76"/>
                      <a:pt x="284" y="80"/>
                      <a:pt x="286" y="80"/>
                    </a:cubicBezTo>
                    <a:cubicBezTo>
                      <a:pt x="289" y="80"/>
                      <a:pt x="287" y="74"/>
                      <a:pt x="281" y="72"/>
                    </a:cubicBezTo>
                    <a:close/>
                    <a:moveTo>
                      <a:pt x="156" y="113"/>
                    </a:moveTo>
                    <a:cubicBezTo>
                      <a:pt x="155" y="110"/>
                      <a:pt x="146" y="113"/>
                      <a:pt x="142" y="111"/>
                    </a:cubicBezTo>
                    <a:cubicBezTo>
                      <a:pt x="137" y="109"/>
                      <a:pt x="147" y="107"/>
                      <a:pt x="150" y="105"/>
                    </a:cubicBezTo>
                    <a:cubicBezTo>
                      <a:pt x="153" y="103"/>
                      <a:pt x="148" y="103"/>
                      <a:pt x="140" y="105"/>
                    </a:cubicBezTo>
                    <a:cubicBezTo>
                      <a:pt x="133" y="107"/>
                      <a:pt x="124" y="100"/>
                      <a:pt x="124" y="103"/>
                    </a:cubicBezTo>
                    <a:cubicBezTo>
                      <a:pt x="123" y="106"/>
                      <a:pt x="110" y="102"/>
                      <a:pt x="106" y="99"/>
                    </a:cubicBezTo>
                    <a:cubicBezTo>
                      <a:pt x="103" y="97"/>
                      <a:pt x="90" y="94"/>
                      <a:pt x="88" y="98"/>
                    </a:cubicBezTo>
                    <a:cubicBezTo>
                      <a:pt x="85" y="103"/>
                      <a:pt x="83" y="99"/>
                      <a:pt x="84" y="103"/>
                    </a:cubicBezTo>
                    <a:cubicBezTo>
                      <a:pt x="85" y="106"/>
                      <a:pt x="88" y="104"/>
                      <a:pt x="90" y="104"/>
                    </a:cubicBezTo>
                    <a:cubicBezTo>
                      <a:pt x="92" y="104"/>
                      <a:pt x="91" y="108"/>
                      <a:pt x="94" y="109"/>
                    </a:cubicBezTo>
                    <a:cubicBezTo>
                      <a:pt x="97" y="109"/>
                      <a:pt x="107" y="112"/>
                      <a:pt x="108" y="110"/>
                    </a:cubicBezTo>
                    <a:cubicBezTo>
                      <a:pt x="109" y="108"/>
                      <a:pt x="119" y="110"/>
                      <a:pt x="124" y="114"/>
                    </a:cubicBezTo>
                    <a:cubicBezTo>
                      <a:pt x="128" y="118"/>
                      <a:pt x="139" y="118"/>
                      <a:pt x="144" y="117"/>
                    </a:cubicBezTo>
                    <a:cubicBezTo>
                      <a:pt x="148" y="116"/>
                      <a:pt x="153" y="120"/>
                      <a:pt x="154" y="118"/>
                    </a:cubicBezTo>
                    <a:cubicBezTo>
                      <a:pt x="156" y="115"/>
                      <a:pt x="159" y="121"/>
                      <a:pt x="164" y="118"/>
                    </a:cubicBezTo>
                    <a:cubicBezTo>
                      <a:pt x="168" y="114"/>
                      <a:pt x="156" y="116"/>
                      <a:pt x="156" y="113"/>
                    </a:cubicBezTo>
                    <a:close/>
                    <a:moveTo>
                      <a:pt x="343" y="61"/>
                    </a:moveTo>
                    <a:cubicBezTo>
                      <a:pt x="339" y="61"/>
                      <a:pt x="339" y="67"/>
                      <a:pt x="336" y="67"/>
                    </a:cubicBezTo>
                    <a:cubicBezTo>
                      <a:pt x="333" y="67"/>
                      <a:pt x="328" y="74"/>
                      <a:pt x="323" y="76"/>
                    </a:cubicBezTo>
                    <a:cubicBezTo>
                      <a:pt x="317" y="78"/>
                      <a:pt x="317" y="59"/>
                      <a:pt x="314" y="56"/>
                    </a:cubicBezTo>
                    <a:cubicBezTo>
                      <a:pt x="311" y="52"/>
                      <a:pt x="297" y="49"/>
                      <a:pt x="296" y="53"/>
                    </a:cubicBezTo>
                    <a:cubicBezTo>
                      <a:pt x="294" y="57"/>
                      <a:pt x="289" y="55"/>
                      <a:pt x="289" y="59"/>
                    </a:cubicBezTo>
                    <a:cubicBezTo>
                      <a:pt x="288" y="62"/>
                      <a:pt x="290" y="61"/>
                      <a:pt x="293" y="61"/>
                    </a:cubicBezTo>
                    <a:cubicBezTo>
                      <a:pt x="296" y="61"/>
                      <a:pt x="296" y="63"/>
                      <a:pt x="298" y="66"/>
                    </a:cubicBezTo>
                    <a:cubicBezTo>
                      <a:pt x="299" y="69"/>
                      <a:pt x="308" y="67"/>
                      <a:pt x="310" y="67"/>
                    </a:cubicBezTo>
                    <a:cubicBezTo>
                      <a:pt x="313" y="67"/>
                      <a:pt x="314" y="71"/>
                      <a:pt x="310" y="69"/>
                    </a:cubicBezTo>
                    <a:cubicBezTo>
                      <a:pt x="306" y="68"/>
                      <a:pt x="306" y="71"/>
                      <a:pt x="303" y="70"/>
                    </a:cubicBezTo>
                    <a:cubicBezTo>
                      <a:pt x="300" y="70"/>
                      <a:pt x="296" y="70"/>
                      <a:pt x="298" y="72"/>
                    </a:cubicBezTo>
                    <a:cubicBezTo>
                      <a:pt x="300" y="73"/>
                      <a:pt x="303" y="75"/>
                      <a:pt x="303" y="79"/>
                    </a:cubicBezTo>
                    <a:cubicBezTo>
                      <a:pt x="303" y="83"/>
                      <a:pt x="309" y="82"/>
                      <a:pt x="309" y="79"/>
                    </a:cubicBezTo>
                    <a:cubicBezTo>
                      <a:pt x="309" y="76"/>
                      <a:pt x="311" y="80"/>
                      <a:pt x="317" y="81"/>
                    </a:cubicBezTo>
                    <a:cubicBezTo>
                      <a:pt x="322" y="83"/>
                      <a:pt x="319" y="85"/>
                      <a:pt x="324" y="85"/>
                    </a:cubicBezTo>
                    <a:cubicBezTo>
                      <a:pt x="329" y="85"/>
                      <a:pt x="342" y="89"/>
                      <a:pt x="347" y="93"/>
                    </a:cubicBezTo>
                    <a:cubicBezTo>
                      <a:pt x="351" y="96"/>
                      <a:pt x="348" y="99"/>
                      <a:pt x="351" y="102"/>
                    </a:cubicBezTo>
                    <a:cubicBezTo>
                      <a:pt x="354" y="105"/>
                      <a:pt x="355" y="109"/>
                      <a:pt x="351" y="109"/>
                    </a:cubicBezTo>
                    <a:cubicBezTo>
                      <a:pt x="347" y="109"/>
                      <a:pt x="342" y="114"/>
                      <a:pt x="343" y="116"/>
                    </a:cubicBezTo>
                    <a:cubicBezTo>
                      <a:pt x="344" y="118"/>
                      <a:pt x="358" y="115"/>
                      <a:pt x="362" y="115"/>
                    </a:cubicBezTo>
                    <a:cubicBezTo>
                      <a:pt x="364" y="115"/>
                      <a:pt x="366" y="119"/>
                      <a:pt x="370" y="121"/>
                    </a:cubicBezTo>
                    <a:cubicBezTo>
                      <a:pt x="370" y="71"/>
                      <a:pt x="370" y="71"/>
                      <a:pt x="370" y="71"/>
                    </a:cubicBezTo>
                    <a:cubicBezTo>
                      <a:pt x="360" y="67"/>
                      <a:pt x="346" y="61"/>
                      <a:pt x="343" y="61"/>
                    </a:cubicBezTo>
                    <a:close/>
                    <a:moveTo>
                      <a:pt x="240" y="121"/>
                    </a:moveTo>
                    <a:cubicBezTo>
                      <a:pt x="239" y="122"/>
                      <a:pt x="238" y="122"/>
                      <a:pt x="237" y="122"/>
                    </a:cubicBezTo>
                    <a:cubicBezTo>
                      <a:pt x="237" y="123"/>
                      <a:pt x="237" y="124"/>
                      <a:pt x="236" y="125"/>
                    </a:cubicBezTo>
                    <a:cubicBezTo>
                      <a:pt x="235" y="125"/>
                      <a:pt x="234" y="124"/>
                      <a:pt x="233" y="123"/>
                    </a:cubicBezTo>
                    <a:cubicBezTo>
                      <a:pt x="229" y="125"/>
                      <a:pt x="226" y="131"/>
                      <a:pt x="230" y="132"/>
                    </a:cubicBezTo>
                    <a:cubicBezTo>
                      <a:pt x="233" y="134"/>
                      <a:pt x="237" y="130"/>
                      <a:pt x="240" y="127"/>
                    </a:cubicBezTo>
                    <a:cubicBezTo>
                      <a:pt x="240" y="126"/>
                      <a:pt x="240" y="126"/>
                      <a:pt x="241" y="125"/>
                    </a:cubicBezTo>
                    <a:cubicBezTo>
                      <a:pt x="241" y="125"/>
                      <a:pt x="241" y="125"/>
                      <a:pt x="242" y="124"/>
                    </a:cubicBezTo>
                    <a:cubicBezTo>
                      <a:pt x="242" y="124"/>
                      <a:pt x="242" y="124"/>
                      <a:pt x="242" y="124"/>
                    </a:cubicBezTo>
                    <a:cubicBezTo>
                      <a:pt x="242" y="123"/>
                      <a:pt x="241" y="122"/>
                      <a:pt x="240" y="121"/>
                    </a:cubicBezTo>
                    <a:close/>
                    <a:moveTo>
                      <a:pt x="174" y="60"/>
                    </a:moveTo>
                    <a:cubicBezTo>
                      <a:pt x="178" y="57"/>
                      <a:pt x="179" y="52"/>
                      <a:pt x="178" y="48"/>
                    </a:cubicBezTo>
                    <a:cubicBezTo>
                      <a:pt x="178" y="43"/>
                      <a:pt x="189" y="43"/>
                      <a:pt x="191" y="41"/>
                    </a:cubicBezTo>
                    <a:cubicBezTo>
                      <a:pt x="192" y="39"/>
                      <a:pt x="188" y="36"/>
                      <a:pt x="185" y="34"/>
                    </a:cubicBezTo>
                    <a:cubicBezTo>
                      <a:pt x="182" y="33"/>
                      <a:pt x="185" y="30"/>
                      <a:pt x="183" y="28"/>
                    </a:cubicBezTo>
                    <a:cubicBezTo>
                      <a:pt x="180" y="26"/>
                      <a:pt x="177" y="21"/>
                      <a:pt x="180" y="21"/>
                    </a:cubicBezTo>
                    <a:cubicBezTo>
                      <a:pt x="183" y="21"/>
                      <a:pt x="178" y="16"/>
                      <a:pt x="180" y="15"/>
                    </a:cubicBezTo>
                    <a:cubicBezTo>
                      <a:pt x="181" y="15"/>
                      <a:pt x="181" y="14"/>
                      <a:pt x="182" y="14"/>
                    </a:cubicBezTo>
                    <a:cubicBezTo>
                      <a:pt x="180" y="13"/>
                      <a:pt x="179" y="13"/>
                      <a:pt x="178" y="13"/>
                    </a:cubicBezTo>
                    <a:cubicBezTo>
                      <a:pt x="174" y="13"/>
                      <a:pt x="165" y="12"/>
                      <a:pt x="165" y="18"/>
                    </a:cubicBezTo>
                    <a:cubicBezTo>
                      <a:pt x="166" y="24"/>
                      <a:pt x="160" y="22"/>
                      <a:pt x="161" y="25"/>
                    </a:cubicBezTo>
                    <a:cubicBezTo>
                      <a:pt x="161" y="29"/>
                      <a:pt x="158" y="29"/>
                      <a:pt x="158" y="33"/>
                    </a:cubicBezTo>
                    <a:cubicBezTo>
                      <a:pt x="159" y="37"/>
                      <a:pt x="156" y="35"/>
                      <a:pt x="151" y="38"/>
                    </a:cubicBezTo>
                    <a:cubicBezTo>
                      <a:pt x="146" y="40"/>
                      <a:pt x="148" y="36"/>
                      <a:pt x="144" y="36"/>
                    </a:cubicBezTo>
                    <a:cubicBezTo>
                      <a:pt x="139" y="36"/>
                      <a:pt x="138" y="39"/>
                      <a:pt x="135" y="40"/>
                    </a:cubicBezTo>
                    <a:cubicBezTo>
                      <a:pt x="133" y="41"/>
                      <a:pt x="127" y="39"/>
                      <a:pt x="125" y="41"/>
                    </a:cubicBezTo>
                    <a:cubicBezTo>
                      <a:pt x="123" y="42"/>
                      <a:pt x="120" y="37"/>
                      <a:pt x="118" y="37"/>
                    </a:cubicBezTo>
                    <a:cubicBezTo>
                      <a:pt x="117" y="37"/>
                      <a:pt x="116" y="35"/>
                      <a:pt x="116" y="32"/>
                    </a:cubicBezTo>
                    <a:cubicBezTo>
                      <a:pt x="116" y="32"/>
                      <a:pt x="115" y="32"/>
                      <a:pt x="115" y="32"/>
                    </a:cubicBezTo>
                    <a:cubicBezTo>
                      <a:pt x="112" y="32"/>
                      <a:pt x="107" y="40"/>
                      <a:pt x="110" y="43"/>
                    </a:cubicBezTo>
                    <a:cubicBezTo>
                      <a:pt x="113" y="46"/>
                      <a:pt x="112" y="52"/>
                      <a:pt x="114" y="54"/>
                    </a:cubicBezTo>
                    <a:cubicBezTo>
                      <a:pt x="116" y="57"/>
                      <a:pt x="121" y="57"/>
                      <a:pt x="121" y="62"/>
                    </a:cubicBezTo>
                    <a:cubicBezTo>
                      <a:pt x="121" y="67"/>
                      <a:pt x="125" y="75"/>
                      <a:pt x="129" y="73"/>
                    </a:cubicBezTo>
                    <a:cubicBezTo>
                      <a:pt x="132" y="71"/>
                      <a:pt x="134" y="74"/>
                      <a:pt x="135" y="76"/>
                    </a:cubicBezTo>
                    <a:cubicBezTo>
                      <a:pt x="136" y="78"/>
                      <a:pt x="143" y="75"/>
                      <a:pt x="146" y="75"/>
                    </a:cubicBezTo>
                    <a:cubicBezTo>
                      <a:pt x="148" y="75"/>
                      <a:pt x="155" y="77"/>
                      <a:pt x="156" y="80"/>
                    </a:cubicBezTo>
                    <a:cubicBezTo>
                      <a:pt x="156" y="83"/>
                      <a:pt x="163" y="80"/>
                      <a:pt x="168" y="78"/>
                    </a:cubicBezTo>
                    <a:cubicBezTo>
                      <a:pt x="172" y="76"/>
                      <a:pt x="169" y="63"/>
                      <a:pt x="174" y="60"/>
                    </a:cubicBezTo>
                    <a:close/>
                    <a:moveTo>
                      <a:pt x="192" y="127"/>
                    </a:moveTo>
                    <a:cubicBezTo>
                      <a:pt x="193" y="129"/>
                      <a:pt x="197" y="129"/>
                      <a:pt x="199" y="130"/>
                    </a:cubicBezTo>
                    <a:cubicBezTo>
                      <a:pt x="200" y="132"/>
                      <a:pt x="206" y="135"/>
                      <a:pt x="206" y="131"/>
                    </a:cubicBezTo>
                    <a:cubicBezTo>
                      <a:pt x="206" y="127"/>
                      <a:pt x="190" y="124"/>
                      <a:pt x="192" y="127"/>
                    </a:cubicBezTo>
                    <a:close/>
                    <a:moveTo>
                      <a:pt x="180" y="115"/>
                    </a:moveTo>
                    <a:cubicBezTo>
                      <a:pt x="179" y="117"/>
                      <a:pt x="175" y="118"/>
                      <a:pt x="172" y="116"/>
                    </a:cubicBezTo>
                    <a:cubicBezTo>
                      <a:pt x="170" y="114"/>
                      <a:pt x="167" y="118"/>
                      <a:pt x="168" y="120"/>
                    </a:cubicBezTo>
                    <a:cubicBezTo>
                      <a:pt x="169" y="121"/>
                      <a:pt x="174" y="125"/>
                      <a:pt x="180" y="122"/>
                    </a:cubicBezTo>
                    <a:cubicBezTo>
                      <a:pt x="186" y="119"/>
                      <a:pt x="190" y="122"/>
                      <a:pt x="192" y="119"/>
                    </a:cubicBezTo>
                    <a:cubicBezTo>
                      <a:pt x="193" y="116"/>
                      <a:pt x="181" y="113"/>
                      <a:pt x="180" y="115"/>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0" name="Google Shape;1210;p42"/>
              <p:cNvSpPr/>
              <p:nvPr/>
            </p:nvSpPr>
            <p:spPr>
              <a:xfrm>
                <a:off x="7200806" y="4242875"/>
                <a:ext cx="61482" cy="26349"/>
              </a:xfrm>
              <a:custGeom>
                <a:avLst/>
                <a:gdLst/>
                <a:ahLst/>
                <a:cxnLst/>
                <a:rect l="l" t="t" r="r" b="b"/>
                <a:pathLst>
                  <a:path w="27" h="11" extrusionOk="0">
                    <a:moveTo>
                      <a:pt x="3" y="9"/>
                    </a:moveTo>
                    <a:cubicBezTo>
                      <a:pt x="2" y="9"/>
                      <a:pt x="1" y="9"/>
                      <a:pt x="0" y="9"/>
                    </a:cubicBezTo>
                    <a:cubicBezTo>
                      <a:pt x="1" y="10"/>
                      <a:pt x="2" y="11"/>
                      <a:pt x="3" y="11"/>
                    </a:cubicBezTo>
                    <a:cubicBezTo>
                      <a:pt x="4" y="10"/>
                      <a:pt x="4" y="9"/>
                      <a:pt x="4" y="8"/>
                    </a:cubicBezTo>
                    <a:cubicBezTo>
                      <a:pt x="4" y="8"/>
                      <a:pt x="4" y="9"/>
                      <a:pt x="3" y="9"/>
                    </a:cubicBezTo>
                    <a:cubicBezTo>
                      <a:pt x="3" y="9"/>
                      <a:pt x="3" y="9"/>
                      <a:pt x="3" y="9"/>
                    </a:cubicBezTo>
                    <a:close/>
                    <a:moveTo>
                      <a:pt x="14" y="2"/>
                    </a:moveTo>
                    <a:cubicBezTo>
                      <a:pt x="11" y="2"/>
                      <a:pt x="10" y="5"/>
                      <a:pt x="8" y="7"/>
                    </a:cubicBezTo>
                    <a:cubicBezTo>
                      <a:pt x="7" y="7"/>
                      <a:pt x="7" y="7"/>
                      <a:pt x="7" y="7"/>
                    </a:cubicBezTo>
                    <a:cubicBezTo>
                      <a:pt x="8" y="8"/>
                      <a:pt x="9" y="9"/>
                      <a:pt x="9" y="10"/>
                    </a:cubicBezTo>
                    <a:cubicBezTo>
                      <a:pt x="14" y="7"/>
                      <a:pt x="26" y="4"/>
                      <a:pt x="26" y="2"/>
                    </a:cubicBezTo>
                    <a:cubicBezTo>
                      <a:pt x="27" y="0"/>
                      <a:pt x="19" y="3"/>
                      <a:pt x="14" y="2"/>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1" name="Google Shape;1211;p42"/>
              <p:cNvSpPr/>
              <p:nvPr/>
            </p:nvSpPr>
            <p:spPr>
              <a:xfrm>
                <a:off x="5045187" y="3136207"/>
                <a:ext cx="214558" cy="233379"/>
              </a:xfrm>
              <a:custGeom>
                <a:avLst/>
                <a:gdLst/>
                <a:ahLst/>
                <a:cxnLst/>
                <a:rect l="l" t="t" r="r" b="b"/>
                <a:pathLst>
                  <a:path w="93" h="101" extrusionOk="0">
                    <a:moveTo>
                      <a:pt x="65" y="87"/>
                    </a:moveTo>
                    <a:cubicBezTo>
                      <a:pt x="60" y="88"/>
                      <a:pt x="58" y="89"/>
                      <a:pt x="55" y="87"/>
                    </a:cubicBezTo>
                    <a:cubicBezTo>
                      <a:pt x="52" y="86"/>
                      <a:pt x="48" y="89"/>
                      <a:pt x="48" y="90"/>
                    </a:cubicBezTo>
                    <a:cubicBezTo>
                      <a:pt x="49" y="92"/>
                      <a:pt x="51" y="93"/>
                      <a:pt x="57" y="95"/>
                    </a:cubicBezTo>
                    <a:cubicBezTo>
                      <a:pt x="63" y="97"/>
                      <a:pt x="63" y="101"/>
                      <a:pt x="66" y="101"/>
                    </a:cubicBezTo>
                    <a:cubicBezTo>
                      <a:pt x="68" y="101"/>
                      <a:pt x="69" y="98"/>
                      <a:pt x="68" y="95"/>
                    </a:cubicBezTo>
                    <a:cubicBezTo>
                      <a:pt x="67" y="92"/>
                      <a:pt x="71" y="88"/>
                      <a:pt x="71" y="88"/>
                    </a:cubicBezTo>
                    <a:cubicBezTo>
                      <a:pt x="72" y="87"/>
                      <a:pt x="70" y="86"/>
                      <a:pt x="65" y="87"/>
                    </a:cubicBezTo>
                    <a:close/>
                    <a:moveTo>
                      <a:pt x="19" y="60"/>
                    </a:moveTo>
                    <a:cubicBezTo>
                      <a:pt x="16" y="63"/>
                      <a:pt x="14" y="60"/>
                      <a:pt x="13" y="62"/>
                    </a:cubicBezTo>
                    <a:cubicBezTo>
                      <a:pt x="12" y="64"/>
                      <a:pt x="17" y="67"/>
                      <a:pt x="16" y="72"/>
                    </a:cubicBezTo>
                    <a:cubicBezTo>
                      <a:pt x="15" y="77"/>
                      <a:pt x="17" y="83"/>
                      <a:pt x="19" y="80"/>
                    </a:cubicBezTo>
                    <a:cubicBezTo>
                      <a:pt x="22" y="77"/>
                      <a:pt x="23" y="78"/>
                      <a:pt x="25" y="76"/>
                    </a:cubicBezTo>
                    <a:cubicBezTo>
                      <a:pt x="26" y="74"/>
                      <a:pt x="25" y="67"/>
                      <a:pt x="26" y="63"/>
                    </a:cubicBezTo>
                    <a:cubicBezTo>
                      <a:pt x="27" y="60"/>
                      <a:pt x="21" y="58"/>
                      <a:pt x="19" y="60"/>
                    </a:cubicBezTo>
                    <a:close/>
                    <a:moveTo>
                      <a:pt x="77" y="56"/>
                    </a:moveTo>
                    <a:cubicBezTo>
                      <a:pt x="74" y="55"/>
                      <a:pt x="76" y="52"/>
                      <a:pt x="71" y="52"/>
                    </a:cubicBezTo>
                    <a:cubicBezTo>
                      <a:pt x="66" y="52"/>
                      <a:pt x="60" y="46"/>
                      <a:pt x="59" y="39"/>
                    </a:cubicBezTo>
                    <a:cubicBezTo>
                      <a:pt x="57" y="32"/>
                      <a:pt x="49" y="32"/>
                      <a:pt x="47" y="27"/>
                    </a:cubicBezTo>
                    <a:cubicBezTo>
                      <a:pt x="45" y="23"/>
                      <a:pt x="49" y="23"/>
                      <a:pt x="47" y="19"/>
                    </a:cubicBezTo>
                    <a:cubicBezTo>
                      <a:pt x="47" y="17"/>
                      <a:pt x="49" y="16"/>
                      <a:pt x="51" y="15"/>
                    </a:cubicBezTo>
                    <a:cubicBezTo>
                      <a:pt x="51" y="11"/>
                      <a:pt x="51" y="7"/>
                      <a:pt x="51" y="4"/>
                    </a:cubicBezTo>
                    <a:cubicBezTo>
                      <a:pt x="50" y="4"/>
                      <a:pt x="48" y="4"/>
                      <a:pt x="47" y="3"/>
                    </a:cubicBezTo>
                    <a:cubicBezTo>
                      <a:pt x="46" y="3"/>
                      <a:pt x="46" y="0"/>
                      <a:pt x="46" y="0"/>
                    </a:cubicBezTo>
                    <a:cubicBezTo>
                      <a:pt x="45" y="0"/>
                      <a:pt x="40" y="0"/>
                      <a:pt x="39" y="1"/>
                    </a:cubicBezTo>
                    <a:cubicBezTo>
                      <a:pt x="38" y="2"/>
                      <a:pt x="36" y="3"/>
                      <a:pt x="34" y="2"/>
                    </a:cubicBezTo>
                    <a:cubicBezTo>
                      <a:pt x="34" y="2"/>
                      <a:pt x="34" y="2"/>
                      <a:pt x="33" y="2"/>
                    </a:cubicBezTo>
                    <a:cubicBezTo>
                      <a:pt x="32" y="3"/>
                      <a:pt x="32" y="3"/>
                      <a:pt x="32" y="3"/>
                    </a:cubicBezTo>
                    <a:cubicBezTo>
                      <a:pt x="32" y="3"/>
                      <a:pt x="32" y="5"/>
                      <a:pt x="31" y="5"/>
                    </a:cubicBezTo>
                    <a:cubicBezTo>
                      <a:pt x="30" y="5"/>
                      <a:pt x="28" y="4"/>
                      <a:pt x="28" y="6"/>
                    </a:cubicBezTo>
                    <a:cubicBezTo>
                      <a:pt x="28" y="8"/>
                      <a:pt x="26" y="7"/>
                      <a:pt x="24" y="7"/>
                    </a:cubicBezTo>
                    <a:cubicBezTo>
                      <a:pt x="23" y="7"/>
                      <a:pt x="22" y="7"/>
                      <a:pt x="22" y="9"/>
                    </a:cubicBezTo>
                    <a:cubicBezTo>
                      <a:pt x="22" y="10"/>
                      <a:pt x="21" y="13"/>
                      <a:pt x="19" y="12"/>
                    </a:cubicBezTo>
                    <a:cubicBezTo>
                      <a:pt x="18" y="10"/>
                      <a:pt x="16" y="6"/>
                      <a:pt x="15" y="6"/>
                    </a:cubicBezTo>
                    <a:cubicBezTo>
                      <a:pt x="14" y="7"/>
                      <a:pt x="13" y="12"/>
                      <a:pt x="11" y="12"/>
                    </a:cubicBezTo>
                    <a:cubicBezTo>
                      <a:pt x="10" y="12"/>
                      <a:pt x="6" y="12"/>
                      <a:pt x="4" y="12"/>
                    </a:cubicBezTo>
                    <a:cubicBezTo>
                      <a:pt x="3" y="14"/>
                      <a:pt x="4" y="16"/>
                      <a:pt x="5" y="16"/>
                    </a:cubicBezTo>
                    <a:cubicBezTo>
                      <a:pt x="6" y="17"/>
                      <a:pt x="4" y="19"/>
                      <a:pt x="3" y="19"/>
                    </a:cubicBezTo>
                    <a:cubicBezTo>
                      <a:pt x="2" y="20"/>
                      <a:pt x="0" y="19"/>
                      <a:pt x="2" y="21"/>
                    </a:cubicBezTo>
                    <a:cubicBezTo>
                      <a:pt x="3" y="23"/>
                      <a:pt x="5" y="23"/>
                      <a:pt x="4" y="25"/>
                    </a:cubicBezTo>
                    <a:cubicBezTo>
                      <a:pt x="3" y="27"/>
                      <a:pt x="4" y="29"/>
                      <a:pt x="6" y="29"/>
                    </a:cubicBezTo>
                    <a:cubicBezTo>
                      <a:pt x="8" y="29"/>
                      <a:pt x="10" y="29"/>
                      <a:pt x="10" y="31"/>
                    </a:cubicBezTo>
                    <a:cubicBezTo>
                      <a:pt x="9" y="31"/>
                      <a:pt x="9" y="32"/>
                      <a:pt x="9" y="33"/>
                    </a:cubicBezTo>
                    <a:cubicBezTo>
                      <a:pt x="10" y="33"/>
                      <a:pt x="11" y="33"/>
                      <a:pt x="13" y="32"/>
                    </a:cubicBezTo>
                    <a:cubicBezTo>
                      <a:pt x="15" y="31"/>
                      <a:pt x="14" y="29"/>
                      <a:pt x="18" y="27"/>
                    </a:cubicBezTo>
                    <a:cubicBezTo>
                      <a:pt x="22" y="26"/>
                      <a:pt x="28" y="30"/>
                      <a:pt x="29" y="32"/>
                    </a:cubicBezTo>
                    <a:cubicBezTo>
                      <a:pt x="31" y="35"/>
                      <a:pt x="32" y="35"/>
                      <a:pt x="32" y="37"/>
                    </a:cubicBezTo>
                    <a:cubicBezTo>
                      <a:pt x="32" y="39"/>
                      <a:pt x="34" y="43"/>
                      <a:pt x="40" y="47"/>
                    </a:cubicBezTo>
                    <a:cubicBezTo>
                      <a:pt x="45" y="50"/>
                      <a:pt x="47" y="54"/>
                      <a:pt x="50" y="56"/>
                    </a:cubicBezTo>
                    <a:cubicBezTo>
                      <a:pt x="53" y="58"/>
                      <a:pt x="56" y="57"/>
                      <a:pt x="58" y="59"/>
                    </a:cubicBezTo>
                    <a:cubicBezTo>
                      <a:pt x="60" y="61"/>
                      <a:pt x="62" y="63"/>
                      <a:pt x="65" y="64"/>
                    </a:cubicBezTo>
                    <a:cubicBezTo>
                      <a:pt x="68" y="65"/>
                      <a:pt x="68" y="68"/>
                      <a:pt x="71" y="69"/>
                    </a:cubicBezTo>
                    <a:cubicBezTo>
                      <a:pt x="74" y="69"/>
                      <a:pt x="72" y="71"/>
                      <a:pt x="74" y="73"/>
                    </a:cubicBezTo>
                    <a:cubicBezTo>
                      <a:pt x="75" y="76"/>
                      <a:pt x="76" y="80"/>
                      <a:pt x="74" y="82"/>
                    </a:cubicBezTo>
                    <a:cubicBezTo>
                      <a:pt x="72" y="85"/>
                      <a:pt x="73" y="89"/>
                      <a:pt x="74" y="89"/>
                    </a:cubicBezTo>
                    <a:cubicBezTo>
                      <a:pt x="75" y="89"/>
                      <a:pt x="78" y="84"/>
                      <a:pt x="78" y="82"/>
                    </a:cubicBezTo>
                    <a:cubicBezTo>
                      <a:pt x="79" y="80"/>
                      <a:pt x="81" y="80"/>
                      <a:pt x="83" y="77"/>
                    </a:cubicBezTo>
                    <a:cubicBezTo>
                      <a:pt x="85" y="75"/>
                      <a:pt x="80" y="74"/>
                      <a:pt x="79" y="71"/>
                    </a:cubicBezTo>
                    <a:cubicBezTo>
                      <a:pt x="78" y="68"/>
                      <a:pt x="83" y="65"/>
                      <a:pt x="87" y="67"/>
                    </a:cubicBezTo>
                    <a:cubicBezTo>
                      <a:pt x="91" y="70"/>
                      <a:pt x="93" y="72"/>
                      <a:pt x="93" y="68"/>
                    </a:cubicBezTo>
                    <a:cubicBezTo>
                      <a:pt x="93" y="64"/>
                      <a:pt x="80" y="58"/>
                      <a:pt x="77" y="56"/>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2" name="Google Shape;1212;p42"/>
              <p:cNvSpPr/>
              <p:nvPr/>
            </p:nvSpPr>
            <p:spPr>
              <a:xfrm>
                <a:off x="5259745" y="3221528"/>
                <a:ext cx="22585" cy="30113"/>
              </a:xfrm>
              <a:custGeom>
                <a:avLst/>
                <a:gdLst/>
                <a:ahLst/>
                <a:cxnLst/>
                <a:rect l="l" t="t" r="r" b="b"/>
                <a:pathLst>
                  <a:path w="10" h="13" extrusionOk="0">
                    <a:moveTo>
                      <a:pt x="4" y="0"/>
                    </a:moveTo>
                    <a:cubicBezTo>
                      <a:pt x="2" y="2"/>
                      <a:pt x="0" y="5"/>
                      <a:pt x="0" y="6"/>
                    </a:cubicBezTo>
                    <a:cubicBezTo>
                      <a:pt x="1" y="6"/>
                      <a:pt x="0" y="7"/>
                      <a:pt x="0" y="8"/>
                    </a:cubicBezTo>
                    <a:cubicBezTo>
                      <a:pt x="2" y="10"/>
                      <a:pt x="4" y="12"/>
                      <a:pt x="6" y="13"/>
                    </a:cubicBezTo>
                    <a:cubicBezTo>
                      <a:pt x="6" y="13"/>
                      <a:pt x="6" y="13"/>
                      <a:pt x="6" y="13"/>
                    </a:cubicBezTo>
                    <a:cubicBezTo>
                      <a:pt x="7" y="10"/>
                      <a:pt x="9" y="7"/>
                      <a:pt x="10" y="7"/>
                    </a:cubicBezTo>
                    <a:cubicBezTo>
                      <a:pt x="8" y="5"/>
                      <a:pt x="5" y="2"/>
                      <a:pt x="4" y="0"/>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13" name="Google Shape;1213;p42"/>
              <p:cNvSpPr/>
              <p:nvPr/>
            </p:nvSpPr>
            <p:spPr>
              <a:xfrm>
                <a:off x="5266019" y="3155028"/>
                <a:ext cx="76538" cy="92850"/>
              </a:xfrm>
              <a:custGeom>
                <a:avLst/>
                <a:gdLst/>
                <a:ahLst/>
                <a:cxnLst/>
                <a:rect l="l" t="t" r="r" b="b"/>
                <a:pathLst>
                  <a:path w="33" h="40" extrusionOk="0">
                    <a:moveTo>
                      <a:pt x="29" y="27"/>
                    </a:moveTo>
                    <a:cubicBezTo>
                      <a:pt x="27" y="25"/>
                      <a:pt x="27" y="23"/>
                      <a:pt x="29" y="21"/>
                    </a:cubicBezTo>
                    <a:cubicBezTo>
                      <a:pt x="30" y="20"/>
                      <a:pt x="29" y="19"/>
                      <a:pt x="29" y="17"/>
                    </a:cubicBezTo>
                    <a:cubicBezTo>
                      <a:pt x="29" y="15"/>
                      <a:pt x="21" y="15"/>
                      <a:pt x="20" y="14"/>
                    </a:cubicBezTo>
                    <a:cubicBezTo>
                      <a:pt x="19" y="14"/>
                      <a:pt x="21" y="9"/>
                      <a:pt x="19" y="9"/>
                    </a:cubicBezTo>
                    <a:cubicBezTo>
                      <a:pt x="17" y="9"/>
                      <a:pt x="16" y="8"/>
                      <a:pt x="16" y="7"/>
                    </a:cubicBezTo>
                    <a:cubicBezTo>
                      <a:pt x="16" y="5"/>
                      <a:pt x="13" y="3"/>
                      <a:pt x="13" y="2"/>
                    </a:cubicBezTo>
                    <a:cubicBezTo>
                      <a:pt x="13" y="2"/>
                      <a:pt x="14" y="2"/>
                      <a:pt x="14" y="2"/>
                    </a:cubicBezTo>
                    <a:cubicBezTo>
                      <a:pt x="13" y="1"/>
                      <a:pt x="12" y="1"/>
                      <a:pt x="11" y="1"/>
                    </a:cubicBezTo>
                    <a:cubicBezTo>
                      <a:pt x="10" y="1"/>
                      <a:pt x="8" y="0"/>
                      <a:pt x="8" y="0"/>
                    </a:cubicBezTo>
                    <a:cubicBezTo>
                      <a:pt x="8" y="0"/>
                      <a:pt x="3" y="2"/>
                      <a:pt x="0" y="3"/>
                    </a:cubicBezTo>
                    <a:cubicBezTo>
                      <a:pt x="0" y="5"/>
                      <a:pt x="0" y="7"/>
                      <a:pt x="2" y="8"/>
                    </a:cubicBezTo>
                    <a:cubicBezTo>
                      <a:pt x="4" y="9"/>
                      <a:pt x="3" y="11"/>
                      <a:pt x="4" y="13"/>
                    </a:cubicBezTo>
                    <a:cubicBezTo>
                      <a:pt x="5" y="16"/>
                      <a:pt x="5" y="26"/>
                      <a:pt x="4" y="26"/>
                    </a:cubicBezTo>
                    <a:cubicBezTo>
                      <a:pt x="3" y="26"/>
                      <a:pt x="2" y="27"/>
                      <a:pt x="1" y="29"/>
                    </a:cubicBezTo>
                    <a:cubicBezTo>
                      <a:pt x="2" y="31"/>
                      <a:pt x="5" y="34"/>
                      <a:pt x="7" y="36"/>
                    </a:cubicBezTo>
                    <a:cubicBezTo>
                      <a:pt x="7" y="36"/>
                      <a:pt x="7" y="36"/>
                      <a:pt x="7" y="36"/>
                    </a:cubicBezTo>
                    <a:cubicBezTo>
                      <a:pt x="9" y="36"/>
                      <a:pt x="15" y="40"/>
                      <a:pt x="15" y="40"/>
                    </a:cubicBezTo>
                    <a:cubicBezTo>
                      <a:pt x="15" y="40"/>
                      <a:pt x="23" y="39"/>
                      <a:pt x="28" y="38"/>
                    </a:cubicBezTo>
                    <a:cubicBezTo>
                      <a:pt x="28" y="37"/>
                      <a:pt x="29" y="36"/>
                      <a:pt x="29" y="35"/>
                    </a:cubicBezTo>
                    <a:cubicBezTo>
                      <a:pt x="28" y="34"/>
                      <a:pt x="30" y="32"/>
                      <a:pt x="31" y="32"/>
                    </a:cubicBezTo>
                    <a:cubicBezTo>
                      <a:pt x="33" y="32"/>
                      <a:pt x="31" y="29"/>
                      <a:pt x="29" y="27"/>
                    </a:cubicBezTo>
                    <a:close/>
                  </a:path>
                </a:pathLst>
              </a:custGeom>
              <a:solidFill>
                <a:schemeClr val="lt2"/>
              </a:solidFill>
              <a:ln w="9525" cap="flat" cmpd="sng">
                <a:solidFill>
                  <a:srgbClr val="FFFFF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sp>
        <p:nvSpPr>
          <p:cNvPr id="1214" name="Google Shape;1214;p42"/>
          <p:cNvSpPr txBox="1">
            <a:spLocks noGrp="1"/>
          </p:cNvSpPr>
          <p:nvPr>
            <p:ph type="body" idx="1"/>
          </p:nvPr>
        </p:nvSpPr>
        <p:spPr>
          <a:xfrm>
            <a:off x="6706106" y="2732181"/>
            <a:ext cx="470585" cy="568049"/>
          </a:xfrm>
          <a:prstGeom prst="rect">
            <a:avLst/>
          </a:prstGeom>
          <a:solidFill>
            <a:schemeClr val="accent1"/>
          </a:solidFill>
          <a:ln>
            <a:noFill/>
          </a:ln>
        </p:spPr>
        <p:txBody>
          <a:bodyPr spcFirstLastPara="1" wrap="square" lIns="640075" tIns="0" rIns="0" bIns="0" anchor="ctr" anchorCtr="0">
            <a:noAutofit/>
          </a:bodyPr>
          <a:lstStyle>
            <a:lvl1pPr marL="457200" lvl="0" indent="-228600" algn="l">
              <a:spcBef>
                <a:spcPts val="1000"/>
              </a:spcBef>
              <a:spcAft>
                <a:spcPts val="0"/>
              </a:spcAft>
              <a:buClr>
                <a:schemeClr val="dk1"/>
              </a:buClr>
              <a:buSzPts val="2400"/>
              <a:buNone/>
              <a:defRPr sz="2400" b="1"/>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15" name="Google Shape;1215;p42"/>
          <p:cNvSpPr txBox="1">
            <a:spLocks noGrp="1"/>
          </p:cNvSpPr>
          <p:nvPr>
            <p:ph type="title"/>
          </p:nvPr>
        </p:nvSpPr>
        <p:spPr>
          <a:xfrm>
            <a:off x="1162049"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Desktop Screenshot">
  <p:cSld name="Desktop Screenshot">
    <p:bg>
      <p:bgPr>
        <a:solidFill>
          <a:schemeClr val="lt1"/>
        </a:solidFill>
        <a:effectLst/>
      </p:bgPr>
    </p:bg>
    <p:spTree>
      <p:nvGrpSpPr>
        <p:cNvPr id="1" name="Shape 1216"/>
        <p:cNvGrpSpPr/>
        <p:nvPr/>
      </p:nvGrpSpPr>
      <p:grpSpPr>
        <a:xfrm>
          <a:off x="0" y="0"/>
          <a:ext cx="0" cy="0"/>
          <a:chOff x="0" y="0"/>
          <a:chExt cx="0" cy="0"/>
        </a:xfrm>
      </p:grpSpPr>
      <p:pic>
        <p:nvPicPr>
          <p:cNvPr id="1217" name="Google Shape;1217;p43"/>
          <p:cNvPicPr preferRelativeResize="0"/>
          <p:nvPr/>
        </p:nvPicPr>
        <p:blipFill rotWithShape="1">
          <a:blip r:embed="rId2">
            <a:alphaModFix/>
          </a:blip>
          <a:srcRect/>
          <a:stretch/>
        </p:blipFill>
        <p:spPr>
          <a:xfrm>
            <a:off x="2114014" y="369645"/>
            <a:ext cx="7135296" cy="6001934"/>
          </a:xfrm>
          <a:prstGeom prst="rect">
            <a:avLst/>
          </a:prstGeom>
          <a:noFill/>
          <a:ln>
            <a:noFill/>
          </a:ln>
        </p:spPr>
      </p:pic>
      <p:sp>
        <p:nvSpPr>
          <p:cNvPr id="1218" name="Google Shape;1218;p43"/>
          <p:cNvSpPr>
            <a:spLocks noGrp="1"/>
          </p:cNvSpPr>
          <p:nvPr>
            <p:ph type="pic" idx="2"/>
          </p:nvPr>
        </p:nvSpPr>
        <p:spPr>
          <a:xfrm>
            <a:off x="2399654" y="744721"/>
            <a:ext cx="6564016" cy="3689676"/>
          </a:xfrm>
          <a:prstGeom prst="rect">
            <a:avLst/>
          </a:prstGeom>
          <a:noFill/>
          <a:ln>
            <a:noFill/>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Laptop Screenshot">
  <p:cSld name="Laptop Screenshot">
    <p:spTree>
      <p:nvGrpSpPr>
        <p:cNvPr id="1" name="Shape 1219"/>
        <p:cNvGrpSpPr/>
        <p:nvPr/>
      </p:nvGrpSpPr>
      <p:grpSpPr>
        <a:xfrm>
          <a:off x="0" y="0"/>
          <a:ext cx="0" cy="0"/>
          <a:chOff x="0" y="0"/>
          <a:chExt cx="0" cy="0"/>
        </a:xfrm>
      </p:grpSpPr>
      <p:sp>
        <p:nvSpPr>
          <p:cNvPr id="1220" name="Google Shape;1220;p44"/>
          <p:cNvSpPr/>
          <p:nvPr/>
        </p:nvSpPr>
        <p:spPr>
          <a:xfrm>
            <a:off x="2409825" y="903593"/>
            <a:ext cx="7277100" cy="4717143"/>
          </a:xfrm>
          <a:prstGeom prst="rect">
            <a:avLst/>
          </a:prstGeom>
          <a:solidFill>
            <a:schemeClr val="dk2"/>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b="0" i="0">
              <a:solidFill>
                <a:schemeClr val="lt1"/>
              </a:solidFill>
              <a:latin typeface="Arial"/>
              <a:ea typeface="Arial"/>
              <a:cs typeface="Arial"/>
              <a:sym typeface="Arial"/>
            </a:endParaRPr>
          </a:p>
        </p:txBody>
      </p:sp>
      <p:pic>
        <p:nvPicPr>
          <p:cNvPr id="1221" name="Google Shape;1221;p44"/>
          <p:cNvPicPr preferRelativeResize="0"/>
          <p:nvPr/>
        </p:nvPicPr>
        <p:blipFill rotWithShape="1">
          <a:blip r:embed="rId2">
            <a:alphaModFix/>
          </a:blip>
          <a:srcRect/>
          <a:stretch/>
        </p:blipFill>
        <p:spPr>
          <a:xfrm>
            <a:off x="1108982" y="387003"/>
            <a:ext cx="9942286" cy="5998288"/>
          </a:xfrm>
          <a:prstGeom prst="rect">
            <a:avLst/>
          </a:prstGeom>
          <a:noFill/>
          <a:ln>
            <a:noFill/>
          </a:ln>
        </p:spPr>
      </p:pic>
      <p:sp>
        <p:nvSpPr>
          <p:cNvPr id="1222" name="Google Shape;1222;p44"/>
          <p:cNvSpPr>
            <a:spLocks noGrp="1"/>
          </p:cNvSpPr>
          <p:nvPr>
            <p:ph type="pic" idx="2"/>
          </p:nvPr>
        </p:nvSpPr>
        <p:spPr>
          <a:xfrm>
            <a:off x="2568094" y="1095945"/>
            <a:ext cx="6995487" cy="4375936"/>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237"/>
        <p:cNvGrpSpPr/>
        <p:nvPr/>
      </p:nvGrpSpPr>
      <p:grpSpPr>
        <a:xfrm>
          <a:off x="0" y="0"/>
          <a:ext cx="0" cy="0"/>
          <a:chOff x="0" y="0"/>
          <a:chExt cx="0" cy="0"/>
        </a:xfrm>
      </p:grpSpPr>
      <p:sp>
        <p:nvSpPr>
          <p:cNvPr id="1238" name="Google Shape;1238;p46"/>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239"/>
        <p:cNvGrpSpPr/>
        <p:nvPr/>
      </p:nvGrpSpPr>
      <p:grpSpPr>
        <a:xfrm>
          <a:off x="0" y="0"/>
          <a:ext cx="0" cy="0"/>
          <a:chOff x="0" y="0"/>
          <a:chExt cx="0" cy="0"/>
        </a:xfrm>
      </p:grpSpPr>
      <p:sp>
        <p:nvSpPr>
          <p:cNvPr id="1240" name="Google Shape;1240;p47"/>
          <p:cNvSpPr txBox="1">
            <a:spLocks noGrp="1"/>
          </p:cNvSpPr>
          <p:nvPr>
            <p:ph type="body" idx="1"/>
          </p:nvPr>
        </p:nvSpPr>
        <p:spPr>
          <a:xfrm>
            <a:off x="379414" y="1322388"/>
            <a:ext cx="11430668" cy="4895532"/>
          </a:xfrm>
          <a:prstGeom prst="rect">
            <a:avLst/>
          </a:prstGeom>
          <a:noFill/>
          <a:ln>
            <a:noFill/>
          </a:ln>
        </p:spPr>
        <p:txBody>
          <a:bodyPr spcFirstLastPara="1" wrap="square" lIns="0" tIns="0" rIns="0" bIns="0" anchor="t" anchorCtr="0">
            <a:noAutofit/>
          </a:bodyPr>
          <a:lstStyle>
            <a:lvl1pPr marL="457200" lvl="0" indent="-355600" algn="l">
              <a:spcBef>
                <a:spcPts val="1000"/>
              </a:spcBef>
              <a:spcAft>
                <a:spcPts val="0"/>
              </a:spcAft>
              <a:buClr>
                <a:schemeClr val="dk1"/>
              </a:buClr>
              <a:buSzPts val="2000"/>
              <a:buFont typeface="Arial"/>
              <a:buAutoNum type="arabicPeriod"/>
              <a:defRPr b="0"/>
            </a:lvl1pPr>
            <a:lvl2pPr marL="914400" lvl="1" indent="-355600" algn="l">
              <a:spcBef>
                <a:spcPts val="500"/>
              </a:spcBef>
              <a:spcAft>
                <a:spcPts val="0"/>
              </a:spcAft>
              <a:buSzPts val="2000"/>
              <a:buFont typeface="Arial"/>
              <a:buAutoNum type="arabicPeriod"/>
              <a:defRPr/>
            </a:lvl2pPr>
            <a:lvl3pPr marL="1371600" lvl="2" indent="-355600" algn="l">
              <a:spcBef>
                <a:spcPts val="300"/>
              </a:spcBef>
              <a:spcAft>
                <a:spcPts val="0"/>
              </a:spcAft>
              <a:buSzPts val="2000"/>
              <a:buFont typeface="Arial"/>
              <a:buAutoNum type="arabicPeriod"/>
              <a:defRPr/>
            </a:lvl3pPr>
            <a:lvl4pPr marL="1828800" lvl="3" indent="-355600" algn="l">
              <a:spcBef>
                <a:spcPts val="200"/>
              </a:spcBef>
              <a:spcAft>
                <a:spcPts val="0"/>
              </a:spcAft>
              <a:buSzPts val="2000"/>
              <a:buFont typeface="Arial"/>
              <a:buAutoNum type="arabicPeriod"/>
              <a:defRPr/>
            </a:lvl4pPr>
            <a:lvl5pPr marL="2286000" lvl="4" indent="-355600" algn="l">
              <a:spcBef>
                <a:spcPts val="100"/>
              </a:spcBef>
              <a:spcAft>
                <a:spcPts val="0"/>
              </a:spcAft>
              <a:buSzPts val="2000"/>
              <a:buFont typeface="Arial"/>
              <a:buAutoNum type="arabicPeriod"/>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41" name="Google Shape;1241;p47"/>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ontent">
  <p:cSld name="Content">
    <p:spTree>
      <p:nvGrpSpPr>
        <p:cNvPr id="1" name="Shape 1242"/>
        <p:cNvGrpSpPr/>
        <p:nvPr/>
      </p:nvGrpSpPr>
      <p:grpSpPr>
        <a:xfrm>
          <a:off x="0" y="0"/>
          <a:ext cx="0" cy="0"/>
          <a:chOff x="0" y="0"/>
          <a:chExt cx="0" cy="0"/>
        </a:xfrm>
      </p:grpSpPr>
      <p:sp>
        <p:nvSpPr>
          <p:cNvPr id="1243" name="Google Shape;1243;p48"/>
          <p:cNvSpPr txBox="1">
            <a:spLocks noGrp="1"/>
          </p:cNvSpPr>
          <p:nvPr>
            <p:ph type="body" idx="1"/>
          </p:nvPr>
        </p:nvSpPr>
        <p:spPr>
          <a:xfrm>
            <a:off x="379414" y="1322388"/>
            <a:ext cx="11430000" cy="4895532"/>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2000"/>
              <a:buNone/>
              <a:defRPr sz="2000"/>
            </a:lvl1pPr>
            <a:lvl2pPr marL="914400" lvl="1" indent="-355600" algn="l">
              <a:spcBef>
                <a:spcPts val="500"/>
              </a:spcBef>
              <a:spcAft>
                <a:spcPts val="0"/>
              </a:spcAft>
              <a:buClr>
                <a:schemeClr val="accent1"/>
              </a:buClr>
              <a:buSzPts val="2000"/>
              <a:buChar char="•"/>
              <a:defRPr sz="2000"/>
            </a:lvl2pPr>
            <a:lvl3pPr marL="1371600" lvl="2" indent="-355600" algn="l">
              <a:spcBef>
                <a:spcPts val="300"/>
              </a:spcBef>
              <a:spcAft>
                <a:spcPts val="0"/>
              </a:spcAft>
              <a:buClr>
                <a:schemeClr val="accent1"/>
              </a:buClr>
              <a:buSzPts val="2000"/>
              <a:buChar char="-"/>
              <a:defRPr sz="2000"/>
            </a:lvl3pPr>
            <a:lvl4pPr marL="1828800" lvl="3" indent="-355600" algn="l">
              <a:spcBef>
                <a:spcPts val="200"/>
              </a:spcBef>
              <a:spcAft>
                <a:spcPts val="0"/>
              </a:spcAft>
              <a:buClr>
                <a:schemeClr val="accent1"/>
              </a:buClr>
              <a:buSzPts val="2000"/>
              <a:buChar char="•"/>
              <a:defRPr sz="2000"/>
            </a:lvl4pPr>
            <a:lvl5pPr marL="2286000" lvl="4" indent="-355600" algn="l">
              <a:spcBef>
                <a:spcPts val="100"/>
              </a:spcBef>
              <a:spcAft>
                <a:spcPts val="0"/>
              </a:spcAft>
              <a:buClr>
                <a:schemeClr val="accent1"/>
              </a:buClr>
              <a:buSzPts val="2000"/>
              <a:buChar char="-"/>
              <a:defRPr sz="20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44" name="Google Shape;1244;p48"/>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ontent + Subhead">
  <p:cSld name="Content + Subhead">
    <p:spTree>
      <p:nvGrpSpPr>
        <p:cNvPr id="1" name="Shape 1245"/>
        <p:cNvGrpSpPr/>
        <p:nvPr/>
      </p:nvGrpSpPr>
      <p:grpSpPr>
        <a:xfrm>
          <a:off x="0" y="0"/>
          <a:ext cx="0" cy="0"/>
          <a:chOff x="0" y="0"/>
          <a:chExt cx="0" cy="0"/>
        </a:xfrm>
      </p:grpSpPr>
      <p:sp>
        <p:nvSpPr>
          <p:cNvPr id="1246" name="Google Shape;1246;p49"/>
          <p:cNvSpPr txBox="1">
            <a:spLocks noGrp="1"/>
          </p:cNvSpPr>
          <p:nvPr>
            <p:ph type="body" idx="1"/>
          </p:nvPr>
        </p:nvSpPr>
        <p:spPr>
          <a:xfrm>
            <a:off x="381001" y="1783536"/>
            <a:ext cx="11428412" cy="4426764"/>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47" name="Google Shape;1247;p49"/>
          <p:cNvSpPr txBox="1">
            <a:spLocks noGrp="1"/>
          </p:cNvSpPr>
          <p:nvPr>
            <p:ph type="body" idx="2"/>
          </p:nvPr>
        </p:nvSpPr>
        <p:spPr>
          <a:xfrm>
            <a:off x="381002" y="1169974"/>
            <a:ext cx="11427050"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48" name="Google Shape;1248;p49"/>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12_Title – Grid Light">
  <p:cSld name="12_Title – Grid Light">
    <p:bg>
      <p:bgPr>
        <a:solidFill>
          <a:schemeClr val="accent1"/>
        </a:solidFill>
        <a:effectLst/>
      </p:bgPr>
    </p:bg>
    <p:spTree>
      <p:nvGrpSpPr>
        <p:cNvPr id="1" name="Shape 50"/>
        <p:cNvGrpSpPr/>
        <p:nvPr/>
      </p:nvGrpSpPr>
      <p:grpSpPr>
        <a:xfrm>
          <a:off x="0" y="0"/>
          <a:ext cx="0" cy="0"/>
          <a:chOff x="0" y="0"/>
          <a:chExt cx="0" cy="0"/>
        </a:xfrm>
      </p:grpSpPr>
      <p:sp>
        <p:nvSpPr>
          <p:cNvPr id="51" name="Google Shape;51;p14"/>
          <p:cNvSpPr txBox="1">
            <a:spLocks noGrp="1"/>
          </p:cNvSpPr>
          <p:nvPr>
            <p:ph type="subTitle" idx="1"/>
          </p:nvPr>
        </p:nvSpPr>
        <p:spPr>
          <a:xfrm>
            <a:off x="382971" y="3759200"/>
            <a:ext cx="7648381" cy="1510886"/>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lt1"/>
              </a:buClr>
              <a:buSzPts val="6000"/>
              <a:buNone/>
              <a:defRPr sz="6000" b="1" i="0">
                <a:solidFill>
                  <a:schemeClr val="lt1"/>
                </a:solidFill>
                <a:latin typeface="Arial"/>
                <a:ea typeface="Arial"/>
                <a:cs typeface="Arial"/>
                <a:sym typeface="Arial"/>
              </a:defRPr>
            </a:lvl1pPr>
            <a:lvl2pPr lvl="1" algn="ctr">
              <a:spcBef>
                <a:spcPts val="500"/>
              </a:spcBef>
              <a:spcAft>
                <a:spcPts val="0"/>
              </a:spcAft>
              <a:buSzPts val="2000"/>
              <a:buNone/>
              <a:defRPr>
                <a:solidFill>
                  <a:srgbClr val="888888"/>
                </a:solidFill>
              </a:defRPr>
            </a:lvl2pPr>
            <a:lvl3pPr lvl="2" algn="ctr">
              <a:spcBef>
                <a:spcPts val="300"/>
              </a:spcBef>
              <a:spcAft>
                <a:spcPts val="0"/>
              </a:spcAft>
              <a:buSzPts val="2000"/>
              <a:buNone/>
              <a:defRPr>
                <a:solidFill>
                  <a:srgbClr val="888888"/>
                </a:solidFill>
              </a:defRPr>
            </a:lvl3pPr>
            <a:lvl4pPr lvl="3" algn="ctr">
              <a:spcBef>
                <a:spcPts val="200"/>
              </a:spcBef>
              <a:spcAft>
                <a:spcPts val="0"/>
              </a:spcAft>
              <a:buSzPts val="2000"/>
              <a:buNone/>
              <a:defRPr>
                <a:solidFill>
                  <a:srgbClr val="888888"/>
                </a:solidFill>
              </a:defRPr>
            </a:lvl4pPr>
            <a:lvl5pPr lvl="4" algn="ctr">
              <a:spcBef>
                <a:spcPts val="100"/>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52" name="Google Shape;52;p14"/>
          <p:cNvSpPr txBox="1">
            <a:spLocks noGrp="1"/>
          </p:cNvSpPr>
          <p:nvPr>
            <p:ph type="body" idx="2"/>
          </p:nvPr>
        </p:nvSpPr>
        <p:spPr>
          <a:xfrm>
            <a:off x="386020" y="3078730"/>
            <a:ext cx="7648381" cy="510040"/>
          </a:xfrm>
          <a:prstGeom prst="rect">
            <a:avLst/>
          </a:prstGeom>
          <a:noFill/>
          <a:ln>
            <a:noFill/>
          </a:ln>
        </p:spPr>
        <p:txBody>
          <a:bodyPr spcFirstLastPara="1" wrap="square" lIns="0" tIns="0" rIns="0" bIns="0" anchor="ctr" anchorCtr="0">
            <a:noAutofit/>
          </a:bodyPr>
          <a:lstStyle>
            <a:lvl1pPr marL="457200" lvl="0" indent="-228600" algn="l">
              <a:spcBef>
                <a:spcPts val="1000"/>
              </a:spcBef>
              <a:spcAft>
                <a:spcPts val="0"/>
              </a:spcAft>
              <a:buClr>
                <a:schemeClr val="lt1"/>
              </a:buClr>
              <a:buSzPts val="6000"/>
              <a:buNone/>
              <a:defRPr sz="6000" b="1">
                <a:solidFill>
                  <a:schemeClr val="lt1"/>
                </a:solidFill>
                <a:latin typeface="Arial"/>
                <a:ea typeface="Arial"/>
                <a:cs typeface="Arial"/>
                <a:sym typeface="Arial"/>
              </a:defRPr>
            </a:lvl1pPr>
            <a:lvl2pPr marL="914400" lvl="1" indent="-228600" algn="l">
              <a:spcBef>
                <a:spcPts val="500"/>
              </a:spcBef>
              <a:spcAft>
                <a:spcPts val="0"/>
              </a:spcAft>
              <a:buSzPts val="2000"/>
              <a:buNone/>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3" name="Google Shape;53;p14"/>
          <p:cNvSpPr txBox="1">
            <a:spLocks noGrp="1"/>
          </p:cNvSpPr>
          <p:nvPr>
            <p:ph type="ctrTitle"/>
          </p:nvPr>
        </p:nvSpPr>
        <p:spPr>
          <a:xfrm>
            <a:off x="382971" y="880649"/>
            <a:ext cx="7657943" cy="2027651"/>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Clr>
                <a:schemeClr val="lt1"/>
              </a:buClr>
              <a:buSzPts val="6000"/>
              <a:buFont typeface="Arial"/>
              <a:buNone/>
              <a:defRPr sz="6000" b="1" i="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54" name="Google Shape;54;p14"/>
          <p:cNvGrpSpPr/>
          <p:nvPr/>
        </p:nvGrpSpPr>
        <p:grpSpPr>
          <a:xfrm>
            <a:off x="9346573" y="258374"/>
            <a:ext cx="2592719" cy="6341252"/>
            <a:chOff x="9346573" y="258374"/>
            <a:chExt cx="2592719" cy="6341252"/>
          </a:xfrm>
        </p:grpSpPr>
        <p:grpSp>
          <p:nvGrpSpPr>
            <p:cNvPr id="55" name="Google Shape;55;p14"/>
            <p:cNvGrpSpPr/>
            <p:nvPr/>
          </p:nvGrpSpPr>
          <p:grpSpPr>
            <a:xfrm>
              <a:off x="9906425" y="258374"/>
              <a:ext cx="1451546" cy="6341252"/>
              <a:chOff x="10020609" y="242905"/>
              <a:chExt cx="1346145" cy="5880798"/>
            </a:xfrm>
          </p:grpSpPr>
          <p:sp>
            <p:nvSpPr>
              <p:cNvPr id="56" name="Google Shape;56;p14"/>
              <p:cNvSpPr/>
              <p:nvPr/>
            </p:nvSpPr>
            <p:spPr>
              <a:xfrm>
                <a:off x="10020609" y="242905"/>
                <a:ext cx="561506" cy="5880798"/>
              </a:xfrm>
              <a:custGeom>
                <a:avLst/>
                <a:gdLst/>
                <a:ahLst/>
                <a:cxnLst/>
                <a:rect l="l" t="t" r="r" b="b"/>
                <a:pathLst>
                  <a:path w="561506" h="5880798" extrusionOk="0">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C72D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7" name="Google Shape;57;p14"/>
              <p:cNvSpPr/>
              <p:nvPr/>
            </p:nvSpPr>
            <p:spPr>
              <a:xfrm>
                <a:off x="10805248" y="242905"/>
                <a:ext cx="561506" cy="5880798"/>
              </a:xfrm>
              <a:custGeom>
                <a:avLst/>
                <a:gdLst/>
                <a:ahLst/>
                <a:cxnLst/>
                <a:rect l="l" t="t" r="r" b="b"/>
                <a:pathLst>
                  <a:path w="561506" h="5880798" extrusionOk="0">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C72D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58" name="Google Shape;58;p14"/>
            <p:cNvSpPr/>
            <p:nvPr/>
          </p:nvSpPr>
          <p:spPr>
            <a:xfrm>
              <a:off x="11620604" y="258374"/>
              <a:ext cx="318688" cy="6341252"/>
            </a:xfrm>
            <a:custGeom>
              <a:avLst/>
              <a:gdLst/>
              <a:ahLst/>
              <a:cxnLst/>
              <a:rect l="l" t="t" r="r" b="b"/>
              <a:pathLst>
                <a:path w="318688" h="6341252" extrusionOk="0">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rgbClr val="C72D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59" name="Google Shape;59;p14"/>
            <p:cNvSpPr/>
            <p:nvPr/>
          </p:nvSpPr>
          <p:spPr>
            <a:xfrm>
              <a:off x="9346573" y="258374"/>
              <a:ext cx="318688" cy="6341252"/>
            </a:xfrm>
            <a:custGeom>
              <a:avLst/>
              <a:gdLst/>
              <a:ahLst/>
              <a:cxnLst/>
              <a:rect l="l" t="t" r="r" b="b"/>
              <a:pathLst>
                <a:path w="318688" h="6341252" extrusionOk="0">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rgbClr val="C72D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60" name="Google Shape;60;p14"/>
          <p:cNvSpPr/>
          <p:nvPr/>
        </p:nvSpPr>
        <p:spPr>
          <a:xfrm rot="-8100000">
            <a:off x="9044758" y="5894614"/>
            <a:ext cx="1592914" cy="795094"/>
          </a:xfrm>
          <a:custGeom>
            <a:avLst/>
            <a:gdLst/>
            <a:ahLst/>
            <a:cxnLst/>
            <a:rect l="l" t="t" r="r" b="b"/>
            <a:pathLst>
              <a:path w="6166943" h="3078196" extrusionOk="0">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rgbClr val="C72D04"/>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1" name="Google Shape;61;p14"/>
          <p:cNvSpPr/>
          <p:nvPr/>
        </p:nvSpPr>
        <p:spPr>
          <a:xfrm rot="5400000" flipH="1">
            <a:off x="10498451" y="1143711"/>
            <a:ext cx="2253832" cy="1126916"/>
          </a:xfrm>
          <a:custGeom>
            <a:avLst/>
            <a:gdLst/>
            <a:ahLst/>
            <a:cxnLst/>
            <a:rect l="l" t="t" r="r" b="b"/>
            <a:pathLst>
              <a:path w="2125980" h="1062991" extrusionOk="0">
                <a:moveTo>
                  <a:pt x="0" y="0"/>
                </a:moveTo>
                <a:lnTo>
                  <a:pt x="530729" y="0"/>
                </a:lnTo>
                <a:cubicBezTo>
                  <a:pt x="530729" y="293959"/>
                  <a:pt x="769031" y="532261"/>
                  <a:pt x="1062990" y="532261"/>
                </a:cubicBezTo>
                <a:cubicBezTo>
                  <a:pt x="1356949" y="532261"/>
                  <a:pt x="1595250" y="293959"/>
                  <a:pt x="1595250" y="0"/>
                </a:cubicBezTo>
                <a:lnTo>
                  <a:pt x="2125980" y="0"/>
                </a:lnTo>
                <a:cubicBezTo>
                  <a:pt x="2125980" y="587074"/>
                  <a:pt x="1650063" y="1062991"/>
                  <a:pt x="1062990" y="1062991"/>
                </a:cubicBezTo>
                <a:cubicBezTo>
                  <a:pt x="475916" y="1062991"/>
                  <a:pt x="0" y="587074"/>
                  <a:pt x="0" y="0"/>
                </a:cubicBezTo>
                <a:close/>
              </a:path>
            </a:pathLst>
          </a:custGeom>
          <a:solidFill>
            <a:srgbClr val="C72D04"/>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2" name="Google Shape;62;p14"/>
          <p:cNvSpPr/>
          <p:nvPr/>
        </p:nvSpPr>
        <p:spPr>
          <a:xfrm rot="-5400000">
            <a:off x="9917919" y="3148489"/>
            <a:ext cx="574904" cy="1706308"/>
          </a:xfrm>
          <a:custGeom>
            <a:avLst/>
            <a:gdLst/>
            <a:ahLst/>
            <a:cxnLst/>
            <a:rect l="l" t="t" r="r" b="b"/>
            <a:pathLst>
              <a:path w="530877" h="1012276" extrusionOk="0">
                <a:moveTo>
                  <a:pt x="0" y="0"/>
                </a:moveTo>
                <a:lnTo>
                  <a:pt x="530877" y="0"/>
                </a:lnTo>
                <a:lnTo>
                  <a:pt x="530877" y="1012276"/>
                </a:lnTo>
                <a:lnTo>
                  <a:pt x="0" y="1012276"/>
                </a:lnTo>
                <a:close/>
              </a:path>
            </a:pathLst>
          </a:custGeom>
          <a:solidFill>
            <a:srgbClr val="C72D04"/>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3" name="Google Shape;63;p14"/>
          <p:cNvSpPr/>
          <p:nvPr/>
        </p:nvSpPr>
        <p:spPr>
          <a:xfrm>
            <a:off x="9935038" y="2296382"/>
            <a:ext cx="546640" cy="546635"/>
          </a:xfrm>
          <a:custGeom>
            <a:avLst/>
            <a:gdLst/>
            <a:ahLst/>
            <a:cxnLst/>
            <a:rect l="l" t="t" r="r" b="b"/>
            <a:pathLst>
              <a:path w="531436" h="531432" extrusionOk="0">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C72D04"/>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4" name="Google Shape;64;p14"/>
          <p:cNvSpPr/>
          <p:nvPr/>
        </p:nvSpPr>
        <p:spPr>
          <a:xfrm>
            <a:off x="10878327" y="5270086"/>
            <a:ext cx="546640" cy="546635"/>
          </a:xfrm>
          <a:custGeom>
            <a:avLst/>
            <a:gdLst/>
            <a:ahLst/>
            <a:cxnLst/>
            <a:rect l="l" t="t" r="r" b="b"/>
            <a:pathLst>
              <a:path w="531436" h="531432" extrusionOk="0">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C72D04"/>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65" name="Google Shape;65;p14"/>
          <p:cNvSpPr/>
          <p:nvPr/>
        </p:nvSpPr>
        <p:spPr>
          <a:xfrm>
            <a:off x="10198402" y="0"/>
            <a:ext cx="574904" cy="851154"/>
          </a:xfrm>
          <a:custGeom>
            <a:avLst/>
            <a:gdLst/>
            <a:ahLst/>
            <a:cxnLst/>
            <a:rect l="l" t="t" r="r" b="b"/>
            <a:pathLst>
              <a:path w="530877" h="1012276" extrusionOk="0">
                <a:moveTo>
                  <a:pt x="0" y="0"/>
                </a:moveTo>
                <a:lnTo>
                  <a:pt x="530877" y="0"/>
                </a:lnTo>
                <a:lnTo>
                  <a:pt x="530877" y="1012276"/>
                </a:lnTo>
                <a:lnTo>
                  <a:pt x="0" y="1012276"/>
                </a:lnTo>
                <a:close/>
              </a:path>
            </a:pathLst>
          </a:custGeom>
          <a:solidFill>
            <a:srgbClr val="C72D04"/>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pic>
        <p:nvPicPr>
          <p:cNvPr id="66" name="Google Shape;66;p14" descr="A black background with white text&#10;&#10;Description automatically generated with medium confidence"/>
          <p:cNvPicPr preferRelativeResize="0"/>
          <p:nvPr/>
        </p:nvPicPr>
        <p:blipFill rotWithShape="1">
          <a:blip r:embed="rId2">
            <a:alphaModFix/>
          </a:blip>
          <a:srcRect/>
          <a:stretch/>
        </p:blipFill>
        <p:spPr>
          <a:xfrm>
            <a:off x="382971" y="5905500"/>
            <a:ext cx="3334023" cy="491279"/>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2 Column Content">
  <p:cSld name="2 Column Content">
    <p:spTree>
      <p:nvGrpSpPr>
        <p:cNvPr id="1" name="Shape 1249"/>
        <p:cNvGrpSpPr/>
        <p:nvPr/>
      </p:nvGrpSpPr>
      <p:grpSpPr>
        <a:xfrm>
          <a:off x="0" y="0"/>
          <a:ext cx="0" cy="0"/>
          <a:chOff x="0" y="0"/>
          <a:chExt cx="0" cy="0"/>
        </a:xfrm>
      </p:grpSpPr>
      <p:sp>
        <p:nvSpPr>
          <p:cNvPr id="1250" name="Google Shape;1250;p50"/>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51" name="Google Shape;1251;p50"/>
          <p:cNvSpPr txBox="1">
            <a:spLocks noGrp="1"/>
          </p:cNvSpPr>
          <p:nvPr>
            <p:ph type="body" idx="1"/>
          </p:nvPr>
        </p:nvSpPr>
        <p:spPr>
          <a:xfrm>
            <a:off x="381653" y="1171575"/>
            <a:ext cx="5497831"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52" name="Google Shape;1252;p50"/>
          <p:cNvSpPr txBox="1">
            <a:spLocks noGrp="1"/>
          </p:cNvSpPr>
          <p:nvPr>
            <p:ph type="body" idx="2"/>
          </p:nvPr>
        </p:nvSpPr>
        <p:spPr>
          <a:xfrm>
            <a:off x="6312553" y="1171575"/>
            <a:ext cx="5497831"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53" name="Google Shape;1253;p50"/>
          <p:cNvSpPr txBox="1">
            <a:spLocks noGrp="1"/>
          </p:cNvSpPr>
          <p:nvPr>
            <p:ph type="body" idx="3"/>
          </p:nvPr>
        </p:nvSpPr>
        <p:spPr>
          <a:xfrm>
            <a:off x="381001" y="1781174"/>
            <a:ext cx="5498484"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54" name="Google Shape;1254;p50"/>
          <p:cNvSpPr txBox="1">
            <a:spLocks noGrp="1"/>
          </p:cNvSpPr>
          <p:nvPr>
            <p:ph type="body" idx="4"/>
          </p:nvPr>
        </p:nvSpPr>
        <p:spPr>
          <a:xfrm>
            <a:off x="6311901" y="1781174"/>
            <a:ext cx="5498484"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3 Column Content">
  <p:cSld name="3 Column Content">
    <p:spTree>
      <p:nvGrpSpPr>
        <p:cNvPr id="1" name="Shape 1255"/>
        <p:cNvGrpSpPr/>
        <p:nvPr/>
      </p:nvGrpSpPr>
      <p:grpSpPr>
        <a:xfrm>
          <a:off x="0" y="0"/>
          <a:ext cx="0" cy="0"/>
          <a:chOff x="0" y="0"/>
          <a:chExt cx="0" cy="0"/>
        </a:xfrm>
      </p:grpSpPr>
      <p:sp>
        <p:nvSpPr>
          <p:cNvPr id="1256" name="Google Shape;1256;p51"/>
          <p:cNvSpPr txBox="1">
            <a:spLocks noGrp="1"/>
          </p:cNvSpPr>
          <p:nvPr>
            <p:ph type="body" idx="1"/>
          </p:nvPr>
        </p:nvSpPr>
        <p:spPr>
          <a:xfrm>
            <a:off x="381001" y="1171575"/>
            <a:ext cx="3627082"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57" name="Google Shape;1257;p51"/>
          <p:cNvSpPr txBox="1">
            <a:spLocks noGrp="1"/>
          </p:cNvSpPr>
          <p:nvPr>
            <p:ph type="body" idx="2"/>
          </p:nvPr>
        </p:nvSpPr>
        <p:spPr>
          <a:xfrm>
            <a:off x="381001" y="1781174"/>
            <a:ext cx="3632832" cy="4412464"/>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58" name="Google Shape;1258;p51"/>
          <p:cNvSpPr txBox="1">
            <a:spLocks noGrp="1"/>
          </p:cNvSpPr>
          <p:nvPr>
            <p:ph type="body" idx="3"/>
          </p:nvPr>
        </p:nvSpPr>
        <p:spPr>
          <a:xfrm>
            <a:off x="4279550" y="1171575"/>
            <a:ext cx="3627082"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59" name="Google Shape;1259;p51"/>
          <p:cNvSpPr txBox="1">
            <a:spLocks noGrp="1"/>
          </p:cNvSpPr>
          <p:nvPr>
            <p:ph type="body" idx="4"/>
          </p:nvPr>
        </p:nvSpPr>
        <p:spPr>
          <a:xfrm>
            <a:off x="4276272" y="1781174"/>
            <a:ext cx="3632832" cy="4412464"/>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60" name="Google Shape;1260;p51"/>
          <p:cNvSpPr txBox="1">
            <a:spLocks noGrp="1"/>
          </p:cNvSpPr>
          <p:nvPr>
            <p:ph type="body" idx="5"/>
          </p:nvPr>
        </p:nvSpPr>
        <p:spPr>
          <a:xfrm>
            <a:off x="8178099" y="1171575"/>
            <a:ext cx="3627082"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61" name="Google Shape;1261;p51"/>
          <p:cNvSpPr txBox="1">
            <a:spLocks noGrp="1"/>
          </p:cNvSpPr>
          <p:nvPr>
            <p:ph type="body" idx="6"/>
          </p:nvPr>
        </p:nvSpPr>
        <p:spPr>
          <a:xfrm>
            <a:off x="8171544" y="1781174"/>
            <a:ext cx="3632832" cy="4412464"/>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62" name="Google Shape;1262;p51"/>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4 Column Content">
  <p:cSld name="4 Column Content">
    <p:spTree>
      <p:nvGrpSpPr>
        <p:cNvPr id="1" name="Shape 1263"/>
        <p:cNvGrpSpPr/>
        <p:nvPr/>
      </p:nvGrpSpPr>
      <p:grpSpPr>
        <a:xfrm>
          <a:off x="0" y="0"/>
          <a:ext cx="0" cy="0"/>
          <a:chOff x="0" y="0"/>
          <a:chExt cx="0" cy="0"/>
        </a:xfrm>
      </p:grpSpPr>
      <p:sp>
        <p:nvSpPr>
          <p:cNvPr id="1264" name="Google Shape;1264;p52"/>
          <p:cNvSpPr txBox="1">
            <a:spLocks noGrp="1"/>
          </p:cNvSpPr>
          <p:nvPr>
            <p:ph type="body" idx="1"/>
          </p:nvPr>
        </p:nvSpPr>
        <p:spPr>
          <a:xfrm>
            <a:off x="381001" y="1171575"/>
            <a:ext cx="2736982"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65" name="Google Shape;1265;p52"/>
          <p:cNvSpPr txBox="1">
            <a:spLocks noGrp="1"/>
          </p:cNvSpPr>
          <p:nvPr>
            <p:ph type="body" idx="2"/>
          </p:nvPr>
        </p:nvSpPr>
        <p:spPr>
          <a:xfrm>
            <a:off x="381001" y="1781174"/>
            <a:ext cx="2741320"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66" name="Google Shape;1266;p52"/>
          <p:cNvSpPr txBox="1">
            <a:spLocks noGrp="1"/>
          </p:cNvSpPr>
          <p:nvPr>
            <p:ph type="body" idx="3"/>
          </p:nvPr>
        </p:nvSpPr>
        <p:spPr>
          <a:xfrm>
            <a:off x="3278242" y="1171575"/>
            <a:ext cx="2736982"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67" name="Google Shape;1267;p52"/>
          <p:cNvSpPr txBox="1">
            <a:spLocks noGrp="1"/>
          </p:cNvSpPr>
          <p:nvPr>
            <p:ph type="body" idx="4"/>
          </p:nvPr>
        </p:nvSpPr>
        <p:spPr>
          <a:xfrm>
            <a:off x="3276601" y="1781174"/>
            <a:ext cx="2741320"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68" name="Google Shape;1268;p52"/>
          <p:cNvSpPr txBox="1">
            <a:spLocks noGrp="1"/>
          </p:cNvSpPr>
          <p:nvPr>
            <p:ph type="body" idx="5"/>
          </p:nvPr>
        </p:nvSpPr>
        <p:spPr>
          <a:xfrm>
            <a:off x="6175483" y="1171575"/>
            <a:ext cx="2736982"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69" name="Google Shape;1269;p52"/>
          <p:cNvSpPr txBox="1">
            <a:spLocks noGrp="1"/>
          </p:cNvSpPr>
          <p:nvPr>
            <p:ph type="body" idx="6"/>
          </p:nvPr>
        </p:nvSpPr>
        <p:spPr>
          <a:xfrm>
            <a:off x="6172201" y="1781174"/>
            <a:ext cx="2741320"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70" name="Google Shape;1270;p52"/>
          <p:cNvSpPr txBox="1">
            <a:spLocks noGrp="1"/>
          </p:cNvSpPr>
          <p:nvPr>
            <p:ph type="body" idx="7"/>
          </p:nvPr>
        </p:nvSpPr>
        <p:spPr>
          <a:xfrm>
            <a:off x="9072725" y="1171575"/>
            <a:ext cx="2736982"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71" name="Google Shape;1271;p52"/>
          <p:cNvSpPr txBox="1">
            <a:spLocks noGrp="1"/>
          </p:cNvSpPr>
          <p:nvPr>
            <p:ph type="body" idx="8"/>
          </p:nvPr>
        </p:nvSpPr>
        <p:spPr>
          <a:xfrm>
            <a:off x="9067801" y="1781174"/>
            <a:ext cx="2741320"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72" name="Google Shape;1272;p52"/>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5 Column Content">
  <p:cSld name="5 Column Content">
    <p:spTree>
      <p:nvGrpSpPr>
        <p:cNvPr id="1" name="Shape 1273"/>
        <p:cNvGrpSpPr/>
        <p:nvPr/>
      </p:nvGrpSpPr>
      <p:grpSpPr>
        <a:xfrm>
          <a:off x="0" y="0"/>
          <a:ext cx="0" cy="0"/>
          <a:chOff x="0" y="0"/>
          <a:chExt cx="0" cy="0"/>
        </a:xfrm>
      </p:grpSpPr>
      <p:sp>
        <p:nvSpPr>
          <p:cNvPr id="1274" name="Google Shape;1274;p53"/>
          <p:cNvSpPr txBox="1">
            <a:spLocks noGrp="1"/>
          </p:cNvSpPr>
          <p:nvPr>
            <p:ph type="body" idx="1"/>
          </p:nvPr>
        </p:nvSpPr>
        <p:spPr>
          <a:xfrm>
            <a:off x="381001" y="1171575"/>
            <a:ext cx="214317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75" name="Google Shape;1275;p53"/>
          <p:cNvSpPr txBox="1">
            <a:spLocks noGrp="1"/>
          </p:cNvSpPr>
          <p:nvPr>
            <p:ph type="body" idx="2"/>
          </p:nvPr>
        </p:nvSpPr>
        <p:spPr>
          <a:xfrm>
            <a:off x="381001" y="1781174"/>
            <a:ext cx="2146572"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76" name="Google Shape;1276;p53"/>
          <p:cNvSpPr txBox="1">
            <a:spLocks noGrp="1"/>
          </p:cNvSpPr>
          <p:nvPr>
            <p:ph type="body" idx="3"/>
          </p:nvPr>
        </p:nvSpPr>
        <p:spPr>
          <a:xfrm>
            <a:off x="2701609" y="1171575"/>
            <a:ext cx="214317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77" name="Google Shape;1277;p53"/>
          <p:cNvSpPr txBox="1">
            <a:spLocks noGrp="1"/>
          </p:cNvSpPr>
          <p:nvPr>
            <p:ph type="body" idx="4"/>
          </p:nvPr>
        </p:nvSpPr>
        <p:spPr>
          <a:xfrm>
            <a:off x="2701461" y="1781174"/>
            <a:ext cx="2146572"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78" name="Google Shape;1278;p53"/>
          <p:cNvSpPr txBox="1">
            <a:spLocks noGrp="1"/>
          </p:cNvSpPr>
          <p:nvPr>
            <p:ph type="body" idx="5"/>
          </p:nvPr>
        </p:nvSpPr>
        <p:spPr>
          <a:xfrm>
            <a:off x="5022217" y="1171575"/>
            <a:ext cx="214317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79" name="Google Shape;1279;p53"/>
          <p:cNvSpPr txBox="1">
            <a:spLocks noGrp="1"/>
          </p:cNvSpPr>
          <p:nvPr>
            <p:ph type="body" idx="6"/>
          </p:nvPr>
        </p:nvSpPr>
        <p:spPr>
          <a:xfrm>
            <a:off x="5021921" y="1781174"/>
            <a:ext cx="2146572"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80" name="Google Shape;1280;p53"/>
          <p:cNvSpPr txBox="1">
            <a:spLocks noGrp="1"/>
          </p:cNvSpPr>
          <p:nvPr>
            <p:ph type="body" idx="7"/>
          </p:nvPr>
        </p:nvSpPr>
        <p:spPr>
          <a:xfrm>
            <a:off x="7342825" y="1171575"/>
            <a:ext cx="214317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81" name="Google Shape;1281;p53"/>
          <p:cNvSpPr txBox="1">
            <a:spLocks noGrp="1"/>
          </p:cNvSpPr>
          <p:nvPr>
            <p:ph type="body" idx="8"/>
          </p:nvPr>
        </p:nvSpPr>
        <p:spPr>
          <a:xfrm>
            <a:off x="7342381" y="1781174"/>
            <a:ext cx="2146572"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82" name="Google Shape;1282;p53"/>
          <p:cNvSpPr txBox="1">
            <a:spLocks noGrp="1"/>
          </p:cNvSpPr>
          <p:nvPr>
            <p:ph type="body" idx="9"/>
          </p:nvPr>
        </p:nvSpPr>
        <p:spPr>
          <a:xfrm>
            <a:off x="9663434" y="1171575"/>
            <a:ext cx="214317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83" name="Google Shape;1283;p53"/>
          <p:cNvSpPr txBox="1">
            <a:spLocks noGrp="1"/>
          </p:cNvSpPr>
          <p:nvPr>
            <p:ph type="body" idx="13"/>
          </p:nvPr>
        </p:nvSpPr>
        <p:spPr>
          <a:xfrm>
            <a:off x="9662841" y="1781174"/>
            <a:ext cx="2146572" cy="44291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84" name="Google Shape;1284;p53"/>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6 Column Content">
  <p:cSld name="6 Column Content">
    <p:spTree>
      <p:nvGrpSpPr>
        <p:cNvPr id="1" name="Shape 1285"/>
        <p:cNvGrpSpPr/>
        <p:nvPr/>
      </p:nvGrpSpPr>
      <p:grpSpPr>
        <a:xfrm>
          <a:off x="0" y="0"/>
          <a:ext cx="0" cy="0"/>
          <a:chOff x="0" y="0"/>
          <a:chExt cx="0" cy="0"/>
        </a:xfrm>
      </p:grpSpPr>
      <p:sp>
        <p:nvSpPr>
          <p:cNvPr id="1286" name="Google Shape;1286;p54"/>
          <p:cNvSpPr txBox="1">
            <a:spLocks noGrp="1"/>
          </p:cNvSpPr>
          <p:nvPr>
            <p:ph type="body" idx="1"/>
          </p:nvPr>
        </p:nvSpPr>
        <p:spPr>
          <a:xfrm>
            <a:off x="381001" y="1171575"/>
            <a:ext cx="361467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87" name="Google Shape;1287;p54"/>
          <p:cNvSpPr txBox="1">
            <a:spLocks noGrp="1"/>
          </p:cNvSpPr>
          <p:nvPr>
            <p:ph type="body" idx="2"/>
          </p:nvPr>
        </p:nvSpPr>
        <p:spPr>
          <a:xfrm>
            <a:off x="381001" y="1781173"/>
            <a:ext cx="3620405" cy="1749300"/>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88" name="Google Shape;1288;p54"/>
          <p:cNvSpPr txBox="1">
            <a:spLocks noGrp="1"/>
          </p:cNvSpPr>
          <p:nvPr>
            <p:ph type="body" idx="3"/>
          </p:nvPr>
        </p:nvSpPr>
        <p:spPr>
          <a:xfrm>
            <a:off x="4288273" y="1171575"/>
            <a:ext cx="361467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89" name="Google Shape;1289;p54"/>
          <p:cNvSpPr txBox="1">
            <a:spLocks noGrp="1"/>
          </p:cNvSpPr>
          <p:nvPr>
            <p:ph type="body" idx="4"/>
          </p:nvPr>
        </p:nvSpPr>
        <p:spPr>
          <a:xfrm>
            <a:off x="4285005" y="1781173"/>
            <a:ext cx="3620405" cy="1749300"/>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90" name="Google Shape;1290;p54"/>
          <p:cNvSpPr txBox="1">
            <a:spLocks noGrp="1"/>
          </p:cNvSpPr>
          <p:nvPr>
            <p:ph type="body" idx="5"/>
          </p:nvPr>
        </p:nvSpPr>
        <p:spPr>
          <a:xfrm>
            <a:off x="8195545" y="1171575"/>
            <a:ext cx="361467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91" name="Google Shape;1291;p54"/>
          <p:cNvSpPr txBox="1">
            <a:spLocks noGrp="1"/>
          </p:cNvSpPr>
          <p:nvPr>
            <p:ph type="body" idx="6"/>
          </p:nvPr>
        </p:nvSpPr>
        <p:spPr>
          <a:xfrm>
            <a:off x="8189009" y="1781173"/>
            <a:ext cx="3620405" cy="1749300"/>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92" name="Google Shape;1292;p54"/>
          <p:cNvSpPr txBox="1">
            <a:spLocks noGrp="1"/>
          </p:cNvSpPr>
          <p:nvPr>
            <p:ph type="body" idx="7"/>
          </p:nvPr>
        </p:nvSpPr>
        <p:spPr>
          <a:xfrm>
            <a:off x="381001" y="3831313"/>
            <a:ext cx="361467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93" name="Google Shape;1293;p54"/>
          <p:cNvSpPr txBox="1">
            <a:spLocks noGrp="1"/>
          </p:cNvSpPr>
          <p:nvPr>
            <p:ph type="body" idx="8"/>
          </p:nvPr>
        </p:nvSpPr>
        <p:spPr>
          <a:xfrm>
            <a:off x="381001" y="4440912"/>
            <a:ext cx="3620405" cy="1749300"/>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94" name="Google Shape;1294;p54"/>
          <p:cNvSpPr txBox="1">
            <a:spLocks noGrp="1"/>
          </p:cNvSpPr>
          <p:nvPr>
            <p:ph type="body" idx="9"/>
          </p:nvPr>
        </p:nvSpPr>
        <p:spPr>
          <a:xfrm>
            <a:off x="4288273" y="3831313"/>
            <a:ext cx="361467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95" name="Google Shape;1295;p54"/>
          <p:cNvSpPr txBox="1">
            <a:spLocks noGrp="1"/>
          </p:cNvSpPr>
          <p:nvPr>
            <p:ph type="body" idx="13"/>
          </p:nvPr>
        </p:nvSpPr>
        <p:spPr>
          <a:xfrm>
            <a:off x="4285005" y="4440912"/>
            <a:ext cx="3620405" cy="1749300"/>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96" name="Google Shape;1296;p54"/>
          <p:cNvSpPr txBox="1">
            <a:spLocks noGrp="1"/>
          </p:cNvSpPr>
          <p:nvPr>
            <p:ph type="body" idx="14"/>
          </p:nvPr>
        </p:nvSpPr>
        <p:spPr>
          <a:xfrm>
            <a:off x="8195545" y="3831313"/>
            <a:ext cx="361467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97" name="Google Shape;1297;p54"/>
          <p:cNvSpPr txBox="1">
            <a:spLocks noGrp="1"/>
          </p:cNvSpPr>
          <p:nvPr>
            <p:ph type="body" idx="15"/>
          </p:nvPr>
        </p:nvSpPr>
        <p:spPr>
          <a:xfrm>
            <a:off x="8189009" y="4440912"/>
            <a:ext cx="3620405" cy="1749300"/>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98" name="Google Shape;1298;p54"/>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Content + Image">
  <p:cSld name="Content + Image">
    <p:spTree>
      <p:nvGrpSpPr>
        <p:cNvPr id="1" name="Shape 1299"/>
        <p:cNvGrpSpPr/>
        <p:nvPr/>
      </p:nvGrpSpPr>
      <p:grpSpPr>
        <a:xfrm>
          <a:off x="0" y="0"/>
          <a:ext cx="0" cy="0"/>
          <a:chOff x="0" y="0"/>
          <a:chExt cx="0" cy="0"/>
        </a:xfrm>
      </p:grpSpPr>
      <p:sp>
        <p:nvSpPr>
          <p:cNvPr id="1300" name="Google Shape;1300;p55"/>
          <p:cNvSpPr>
            <a:spLocks noGrp="1"/>
          </p:cNvSpPr>
          <p:nvPr>
            <p:ph type="pic" idx="2"/>
          </p:nvPr>
        </p:nvSpPr>
        <p:spPr>
          <a:xfrm>
            <a:off x="6094413" y="0"/>
            <a:ext cx="6094412" cy="6858000"/>
          </a:xfrm>
          <a:prstGeom prst="rect">
            <a:avLst/>
          </a:prstGeom>
          <a:noFill/>
          <a:ln>
            <a:noFill/>
          </a:ln>
        </p:spPr>
      </p:sp>
      <p:sp>
        <p:nvSpPr>
          <p:cNvPr id="1301" name="Google Shape;1301;p55"/>
          <p:cNvSpPr txBox="1">
            <a:spLocks noGrp="1"/>
          </p:cNvSpPr>
          <p:nvPr>
            <p:ph type="body" idx="1"/>
          </p:nvPr>
        </p:nvSpPr>
        <p:spPr>
          <a:xfrm>
            <a:off x="381002" y="1781173"/>
            <a:ext cx="5341141" cy="4429127"/>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02" name="Google Shape;1302;p55"/>
          <p:cNvSpPr txBox="1">
            <a:spLocks noGrp="1"/>
          </p:cNvSpPr>
          <p:nvPr>
            <p:ph type="body" idx="3"/>
          </p:nvPr>
        </p:nvSpPr>
        <p:spPr>
          <a:xfrm>
            <a:off x="381083" y="1171575"/>
            <a:ext cx="5340398"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03" name="Google Shape;1303;p55"/>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eam">
  <p:cSld name="Team">
    <p:spTree>
      <p:nvGrpSpPr>
        <p:cNvPr id="1" name="Shape 1304"/>
        <p:cNvGrpSpPr/>
        <p:nvPr/>
      </p:nvGrpSpPr>
      <p:grpSpPr>
        <a:xfrm>
          <a:off x="0" y="0"/>
          <a:ext cx="0" cy="0"/>
          <a:chOff x="0" y="0"/>
          <a:chExt cx="0" cy="0"/>
        </a:xfrm>
      </p:grpSpPr>
      <p:sp>
        <p:nvSpPr>
          <p:cNvPr id="1305" name="Google Shape;1305;p56"/>
          <p:cNvSpPr txBox="1">
            <a:spLocks noGrp="1"/>
          </p:cNvSpPr>
          <p:nvPr>
            <p:ph type="body" idx="1"/>
          </p:nvPr>
        </p:nvSpPr>
        <p:spPr>
          <a:xfrm>
            <a:off x="381001" y="3811993"/>
            <a:ext cx="2710314"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06" name="Google Shape;1306;p56"/>
          <p:cNvSpPr txBox="1">
            <a:spLocks noGrp="1"/>
          </p:cNvSpPr>
          <p:nvPr>
            <p:ph type="body" idx="2"/>
          </p:nvPr>
        </p:nvSpPr>
        <p:spPr>
          <a:xfrm>
            <a:off x="381001" y="4421592"/>
            <a:ext cx="2710691" cy="114100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07" name="Google Shape;1307;p56"/>
          <p:cNvSpPr>
            <a:spLocks noGrp="1"/>
          </p:cNvSpPr>
          <p:nvPr>
            <p:ph type="pic" idx="3"/>
          </p:nvPr>
        </p:nvSpPr>
        <p:spPr>
          <a:xfrm>
            <a:off x="833665" y="1737114"/>
            <a:ext cx="1804987" cy="1804988"/>
          </a:xfrm>
          <a:prstGeom prst="ellipse">
            <a:avLst/>
          </a:prstGeom>
          <a:noFill/>
          <a:ln>
            <a:noFill/>
          </a:ln>
        </p:spPr>
      </p:sp>
      <p:sp>
        <p:nvSpPr>
          <p:cNvPr id="1308" name="Google Shape;1308;p56"/>
          <p:cNvSpPr txBox="1">
            <a:spLocks noGrp="1"/>
          </p:cNvSpPr>
          <p:nvPr>
            <p:ph type="body" idx="4"/>
          </p:nvPr>
        </p:nvSpPr>
        <p:spPr>
          <a:xfrm>
            <a:off x="3286454" y="3811993"/>
            <a:ext cx="2710314"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09" name="Google Shape;1309;p56"/>
          <p:cNvSpPr txBox="1">
            <a:spLocks noGrp="1"/>
          </p:cNvSpPr>
          <p:nvPr>
            <p:ph type="body" idx="5"/>
          </p:nvPr>
        </p:nvSpPr>
        <p:spPr>
          <a:xfrm>
            <a:off x="3286379" y="4421592"/>
            <a:ext cx="2710691" cy="114100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10" name="Google Shape;1310;p56"/>
          <p:cNvSpPr>
            <a:spLocks noGrp="1"/>
          </p:cNvSpPr>
          <p:nvPr>
            <p:ph type="pic" idx="6"/>
          </p:nvPr>
        </p:nvSpPr>
        <p:spPr>
          <a:xfrm>
            <a:off x="3739118" y="1737114"/>
            <a:ext cx="1804987" cy="1804988"/>
          </a:xfrm>
          <a:prstGeom prst="ellipse">
            <a:avLst/>
          </a:prstGeom>
          <a:noFill/>
          <a:ln>
            <a:noFill/>
          </a:ln>
        </p:spPr>
      </p:sp>
      <p:sp>
        <p:nvSpPr>
          <p:cNvPr id="1311" name="Google Shape;1311;p56"/>
          <p:cNvSpPr txBox="1">
            <a:spLocks noGrp="1"/>
          </p:cNvSpPr>
          <p:nvPr>
            <p:ph type="body" idx="7"/>
          </p:nvPr>
        </p:nvSpPr>
        <p:spPr>
          <a:xfrm>
            <a:off x="6191907" y="3811993"/>
            <a:ext cx="2710314"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12" name="Google Shape;1312;p56"/>
          <p:cNvSpPr txBox="1">
            <a:spLocks noGrp="1"/>
          </p:cNvSpPr>
          <p:nvPr>
            <p:ph type="body" idx="8"/>
          </p:nvPr>
        </p:nvSpPr>
        <p:spPr>
          <a:xfrm>
            <a:off x="6191757" y="4421592"/>
            <a:ext cx="2710691" cy="114100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13" name="Google Shape;1313;p56"/>
          <p:cNvSpPr>
            <a:spLocks noGrp="1"/>
          </p:cNvSpPr>
          <p:nvPr>
            <p:ph type="pic" idx="9"/>
          </p:nvPr>
        </p:nvSpPr>
        <p:spPr>
          <a:xfrm>
            <a:off x="6644571" y="1737114"/>
            <a:ext cx="1804987" cy="1804988"/>
          </a:xfrm>
          <a:prstGeom prst="ellipse">
            <a:avLst/>
          </a:prstGeom>
          <a:noFill/>
          <a:ln>
            <a:noFill/>
          </a:ln>
        </p:spPr>
      </p:sp>
      <p:sp>
        <p:nvSpPr>
          <p:cNvPr id="1314" name="Google Shape;1314;p56"/>
          <p:cNvSpPr txBox="1">
            <a:spLocks noGrp="1"/>
          </p:cNvSpPr>
          <p:nvPr>
            <p:ph type="body" idx="13"/>
          </p:nvPr>
        </p:nvSpPr>
        <p:spPr>
          <a:xfrm>
            <a:off x="9097361" y="3811993"/>
            <a:ext cx="2710314"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15" name="Google Shape;1315;p56"/>
          <p:cNvSpPr txBox="1">
            <a:spLocks noGrp="1"/>
          </p:cNvSpPr>
          <p:nvPr>
            <p:ph type="body" idx="14"/>
          </p:nvPr>
        </p:nvSpPr>
        <p:spPr>
          <a:xfrm>
            <a:off x="9097134" y="4421592"/>
            <a:ext cx="2710691" cy="114100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16" name="Google Shape;1316;p56"/>
          <p:cNvSpPr>
            <a:spLocks noGrp="1"/>
          </p:cNvSpPr>
          <p:nvPr>
            <p:ph type="pic" idx="15"/>
          </p:nvPr>
        </p:nvSpPr>
        <p:spPr>
          <a:xfrm>
            <a:off x="9550025" y="1737114"/>
            <a:ext cx="1804987" cy="1804988"/>
          </a:xfrm>
          <a:prstGeom prst="ellipse">
            <a:avLst/>
          </a:prstGeom>
          <a:noFill/>
          <a:ln>
            <a:noFill/>
          </a:ln>
        </p:spPr>
      </p:sp>
      <p:sp>
        <p:nvSpPr>
          <p:cNvPr id="1317" name="Google Shape;1317;p56"/>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1318"/>
        <p:cNvGrpSpPr/>
        <p:nvPr/>
      </p:nvGrpSpPr>
      <p:grpSpPr>
        <a:xfrm>
          <a:off x="0" y="0"/>
          <a:ext cx="0" cy="0"/>
          <a:chOff x="0" y="0"/>
          <a:chExt cx="0" cy="0"/>
        </a:xfrm>
      </p:grpSpPr>
      <p:sp>
        <p:nvSpPr>
          <p:cNvPr id="1319" name="Google Shape;1319;p57"/>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hank you + Contacts">
  <p:cSld name="Thank you + Contacts">
    <p:spTree>
      <p:nvGrpSpPr>
        <p:cNvPr id="1" name="Shape 1320"/>
        <p:cNvGrpSpPr/>
        <p:nvPr/>
      </p:nvGrpSpPr>
      <p:grpSpPr>
        <a:xfrm>
          <a:off x="0" y="0"/>
          <a:ext cx="0" cy="0"/>
          <a:chOff x="0" y="0"/>
          <a:chExt cx="0" cy="0"/>
        </a:xfrm>
      </p:grpSpPr>
      <p:sp>
        <p:nvSpPr>
          <p:cNvPr id="1321" name="Google Shape;1321;p58"/>
          <p:cNvSpPr txBox="1">
            <a:spLocks noGrp="1"/>
          </p:cNvSpPr>
          <p:nvPr>
            <p:ph type="body" idx="1"/>
          </p:nvPr>
        </p:nvSpPr>
        <p:spPr>
          <a:xfrm>
            <a:off x="381001" y="2392071"/>
            <a:ext cx="2068454" cy="55410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300"/>
              <a:buNone/>
              <a:defRPr sz="13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22" name="Google Shape;1322;p58"/>
          <p:cNvSpPr txBox="1">
            <a:spLocks noGrp="1"/>
          </p:cNvSpPr>
          <p:nvPr>
            <p:ph type="body" idx="2"/>
          </p:nvPr>
        </p:nvSpPr>
        <p:spPr>
          <a:xfrm>
            <a:off x="381001" y="3024574"/>
            <a:ext cx="2068211" cy="974383"/>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0"/>
              </a:spcBef>
              <a:spcAft>
                <a:spcPts val="0"/>
              </a:spcAft>
              <a:buClr>
                <a:schemeClr val="dk1"/>
              </a:buClr>
              <a:buSzPts val="1200"/>
              <a:buNone/>
              <a:defRPr sz="1200"/>
            </a:lvl1pPr>
            <a:lvl2pPr marL="914400" lvl="1" indent="-304800" algn="l">
              <a:lnSpc>
                <a:spcPct val="110000"/>
              </a:lnSpc>
              <a:spcBef>
                <a:spcPts val="0"/>
              </a:spcBef>
              <a:spcAft>
                <a:spcPts val="0"/>
              </a:spcAft>
              <a:buClr>
                <a:schemeClr val="accent1"/>
              </a:buClr>
              <a:buSzPts val="1200"/>
              <a:buChar char="•"/>
              <a:defRPr sz="1200"/>
            </a:lvl2pPr>
            <a:lvl3pPr marL="1371600" lvl="2" indent="-304800" algn="l">
              <a:lnSpc>
                <a:spcPct val="110000"/>
              </a:lnSpc>
              <a:spcBef>
                <a:spcPts val="0"/>
              </a:spcBef>
              <a:spcAft>
                <a:spcPts val="0"/>
              </a:spcAft>
              <a:buClr>
                <a:schemeClr val="accent1"/>
              </a:buClr>
              <a:buSzPts val="1200"/>
              <a:buChar char="-"/>
              <a:defRPr sz="1200"/>
            </a:lvl3pPr>
            <a:lvl4pPr marL="1828800" lvl="3" indent="-304800" algn="l">
              <a:lnSpc>
                <a:spcPct val="110000"/>
              </a:lnSpc>
              <a:spcBef>
                <a:spcPts val="0"/>
              </a:spcBef>
              <a:spcAft>
                <a:spcPts val="0"/>
              </a:spcAft>
              <a:buSzPts val="1200"/>
              <a:buChar char="•"/>
              <a:defRPr sz="1200"/>
            </a:lvl4pPr>
            <a:lvl5pPr marL="2286000" lvl="4" indent="-304800" algn="l">
              <a:lnSpc>
                <a:spcPct val="110000"/>
              </a:lnSpc>
              <a:spcBef>
                <a:spcPts val="0"/>
              </a:spcBef>
              <a:spcAft>
                <a:spcPts val="0"/>
              </a:spcAft>
              <a:buSzPts val="1200"/>
              <a:buChar char="-"/>
              <a:defRPr sz="12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23" name="Google Shape;1323;p58"/>
          <p:cNvSpPr txBox="1">
            <a:spLocks noGrp="1"/>
          </p:cNvSpPr>
          <p:nvPr>
            <p:ph type="body" idx="3"/>
          </p:nvPr>
        </p:nvSpPr>
        <p:spPr>
          <a:xfrm>
            <a:off x="381002" y="4077353"/>
            <a:ext cx="8788398" cy="1061529"/>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900"/>
              <a:buNone/>
              <a:defRPr sz="900"/>
            </a:lvl1pPr>
            <a:lvl2pPr marL="914400" lvl="1" indent="-285750" algn="l">
              <a:spcBef>
                <a:spcPts val="100"/>
              </a:spcBef>
              <a:spcAft>
                <a:spcPts val="0"/>
              </a:spcAft>
              <a:buClr>
                <a:schemeClr val="accent1"/>
              </a:buClr>
              <a:buSzPts val="900"/>
              <a:buChar char="•"/>
              <a:defRPr sz="900"/>
            </a:lvl2pPr>
            <a:lvl3pPr marL="1371600" lvl="2" indent="-285750" algn="l">
              <a:spcBef>
                <a:spcPts val="100"/>
              </a:spcBef>
              <a:spcAft>
                <a:spcPts val="0"/>
              </a:spcAft>
              <a:buClr>
                <a:schemeClr val="accent1"/>
              </a:buClr>
              <a:buSzPts val="900"/>
              <a:buChar char="-"/>
              <a:defRPr sz="900"/>
            </a:lvl3pPr>
            <a:lvl4pPr marL="1828800" lvl="3" indent="-285750" algn="l">
              <a:spcBef>
                <a:spcPts val="100"/>
              </a:spcBef>
              <a:spcAft>
                <a:spcPts val="0"/>
              </a:spcAft>
              <a:buClr>
                <a:schemeClr val="accent1"/>
              </a:buClr>
              <a:buSzPts val="900"/>
              <a:buChar char="•"/>
              <a:defRPr sz="900"/>
            </a:lvl4pPr>
            <a:lvl5pPr marL="2286000" lvl="4" indent="-285750" algn="l">
              <a:spcBef>
                <a:spcPts val="100"/>
              </a:spcBef>
              <a:spcAft>
                <a:spcPts val="0"/>
              </a:spcAft>
              <a:buClr>
                <a:schemeClr val="accent1"/>
              </a:buClr>
              <a:buSzPts val="900"/>
              <a:buChar char="-"/>
              <a:defRPr sz="9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24" name="Google Shape;1324;p58"/>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5" name="Google Shape;1325;p58"/>
          <p:cNvSpPr txBox="1">
            <a:spLocks noGrp="1"/>
          </p:cNvSpPr>
          <p:nvPr>
            <p:ph type="body" idx="4"/>
          </p:nvPr>
        </p:nvSpPr>
        <p:spPr>
          <a:xfrm>
            <a:off x="2620983" y="2392071"/>
            <a:ext cx="2068454" cy="55410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300"/>
              <a:buNone/>
              <a:defRPr sz="13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26" name="Google Shape;1326;p58"/>
          <p:cNvSpPr txBox="1">
            <a:spLocks noGrp="1"/>
          </p:cNvSpPr>
          <p:nvPr>
            <p:ph type="body" idx="5"/>
          </p:nvPr>
        </p:nvSpPr>
        <p:spPr>
          <a:xfrm>
            <a:off x="2621064" y="3024574"/>
            <a:ext cx="2068211" cy="974383"/>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0"/>
              </a:spcBef>
              <a:spcAft>
                <a:spcPts val="0"/>
              </a:spcAft>
              <a:buClr>
                <a:schemeClr val="dk1"/>
              </a:buClr>
              <a:buSzPts val="1200"/>
              <a:buNone/>
              <a:defRPr sz="1200"/>
            </a:lvl1pPr>
            <a:lvl2pPr marL="914400" lvl="1" indent="-304800" algn="l">
              <a:lnSpc>
                <a:spcPct val="110000"/>
              </a:lnSpc>
              <a:spcBef>
                <a:spcPts val="0"/>
              </a:spcBef>
              <a:spcAft>
                <a:spcPts val="0"/>
              </a:spcAft>
              <a:buClr>
                <a:schemeClr val="accent1"/>
              </a:buClr>
              <a:buSzPts val="1200"/>
              <a:buChar char="•"/>
              <a:defRPr sz="1200"/>
            </a:lvl2pPr>
            <a:lvl3pPr marL="1371600" lvl="2" indent="-304800" algn="l">
              <a:lnSpc>
                <a:spcPct val="110000"/>
              </a:lnSpc>
              <a:spcBef>
                <a:spcPts val="0"/>
              </a:spcBef>
              <a:spcAft>
                <a:spcPts val="0"/>
              </a:spcAft>
              <a:buClr>
                <a:schemeClr val="accent1"/>
              </a:buClr>
              <a:buSzPts val="1200"/>
              <a:buChar char="-"/>
              <a:defRPr sz="1200"/>
            </a:lvl3pPr>
            <a:lvl4pPr marL="1828800" lvl="3" indent="-304800" algn="l">
              <a:lnSpc>
                <a:spcPct val="110000"/>
              </a:lnSpc>
              <a:spcBef>
                <a:spcPts val="0"/>
              </a:spcBef>
              <a:spcAft>
                <a:spcPts val="0"/>
              </a:spcAft>
              <a:buSzPts val="1200"/>
              <a:buChar char="•"/>
              <a:defRPr sz="1200"/>
            </a:lvl4pPr>
            <a:lvl5pPr marL="2286000" lvl="4" indent="-304800" algn="l">
              <a:lnSpc>
                <a:spcPct val="110000"/>
              </a:lnSpc>
              <a:spcBef>
                <a:spcPts val="0"/>
              </a:spcBef>
              <a:spcAft>
                <a:spcPts val="0"/>
              </a:spcAft>
              <a:buSzPts val="1200"/>
              <a:buChar char="-"/>
              <a:defRPr sz="12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27" name="Google Shape;1327;p58"/>
          <p:cNvSpPr txBox="1">
            <a:spLocks noGrp="1"/>
          </p:cNvSpPr>
          <p:nvPr>
            <p:ph type="body" idx="6"/>
          </p:nvPr>
        </p:nvSpPr>
        <p:spPr>
          <a:xfrm>
            <a:off x="4860965" y="2392071"/>
            <a:ext cx="2068454" cy="55410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300"/>
              <a:buNone/>
              <a:defRPr sz="13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28" name="Google Shape;1328;p58"/>
          <p:cNvSpPr txBox="1">
            <a:spLocks noGrp="1"/>
          </p:cNvSpPr>
          <p:nvPr>
            <p:ph type="body" idx="7"/>
          </p:nvPr>
        </p:nvSpPr>
        <p:spPr>
          <a:xfrm>
            <a:off x="4861127" y="3024574"/>
            <a:ext cx="2068211" cy="974383"/>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0"/>
              </a:spcBef>
              <a:spcAft>
                <a:spcPts val="0"/>
              </a:spcAft>
              <a:buClr>
                <a:schemeClr val="dk1"/>
              </a:buClr>
              <a:buSzPts val="1200"/>
              <a:buNone/>
              <a:defRPr sz="1200"/>
            </a:lvl1pPr>
            <a:lvl2pPr marL="914400" lvl="1" indent="-304800" algn="l">
              <a:lnSpc>
                <a:spcPct val="110000"/>
              </a:lnSpc>
              <a:spcBef>
                <a:spcPts val="0"/>
              </a:spcBef>
              <a:spcAft>
                <a:spcPts val="0"/>
              </a:spcAft>
              <a:buClr>
                <a:schemeClr val="accent1"/>
              </a:buClr>
              <a:buSzPts val="1200"/>
              <a:buChar char="•"/>
              <a:defRPr sz="1200"/>
            </a:lvl2pPr>
            <a:lvl3pPr marL="1371600" lvl="2" indent="-304800" algn="l">
              <a:lnSpc>
                <a:spcPct val="110000"/>
              </a:lnSpc>
              <a:spcBef>
                <a:spcPts val="0"/>
              </a:spcBef>
              <a:spcAft>
                <a:spcPts val="0"/>
              </a:spcAft>
              <a:buClr>
                <a:schemeClr val="accent1"/>
              </a:buClr>
              <a:buSzPts val="1200"/>
              <a:buChar char="-"/>
              <a:defRPr sz="1200"/>
            </a:lvl3pPr>
            <a:lvl4pPr marL="1828800" lvl="3" indent="-304800" algn="l">
              <a:lnSpc>
                <a:spcPct val="110000"/>
              </a:lnSpc>
              <a:spcBef>
                <a:spcPts val="0"/>
              </a:spcBef>
              <a:spcAft>
                <a:spcPts val="0"/>
              </a:spcAft>
              <a:buSzPts val="1200"/>
              <a:buChar char="•"/>
              <a:defRPr sz="1200"/>
            </a:lvl4pPr>
            <a:lvl5pPr marL="2286000" lvl="4" indent="-304800" algn="l">
              <a:lnSpc>
                <a:spcPct val="110000"/>
              </a:lnSpc>
              <a:spcBef>
                <a:spcPts val="0"/>
              </a:spcBef>
              <a:spcAft>
                <a:spcPts val="0"/>
              </a:spcAft>
              <a:buSzPts val="1200"/>
              <a:buChar char="-"/>
              <a:defRPr sz="12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29" name="Google Shape;1329;p58"/>
          <p:cNvSpPr txBox="1">
            <a:spLocks noGrp="1"/>
          </p:cNvSpPr>
          <p:nvPr>
            <p:ph type="body" idx="8"/>
          </p:nvPr>
        </p:nvSpPr>
        <p:spPr>
          <a:xfrm>
            <a:off x="7100946" y="2392071"/>
            <a:ext cx="2068454" cy="55410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300"/>
              <a:buNone/>
              <a:defRPr sz="13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30" name="Google Shape;1330;p58"/>
          <p:cNvSpPr txBox="1">
            <a:spLocks noGrp="1"/>
          </p:cNvSpPr>
          <p:nvPr>
            <p:ph type="body" idx="9"/>
          </p:nvPr>
        </p:nvSpPr>
        <p:spPr>
          <a:xfrm>
            <a:off x="7101189" y="3024574"/>
            <a:ext cx="2068211" cy="974383"/>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0"/>
              </a:spcBef>
              <a:spcAft>
                <a:spcPts val="0"/>
              </a:spcAft>
              <a:buClr>
                <a:schemeClr val="dk1"/>
              </a:buClr>
              <a:buSzPts val="1200"/>
              <a:buNone/>
              <a:defRPr sz="1200"/>
            </a:lvl1pPr>
            <a:lvl2pPr marL="914400" lvl="1" indent="-304800" algn="l">
              <a:lnSpc>
                <a:spcPct val="110000"/>
              </a:lnSpc>
              <a:spcBef>
                <a:spcPts val="0"/>
              </a:spcBef>
              <a:spcAft>
                <a:spcPts val="0"/>
              </a:spcAft>
              <a:buClr>
                <a:schemeClr val="accent1"/>
              </a:buClr>
              <a:buSzPts val="1200"/>
              <a:buChar char="•"/>
              <a:defRPr sz="1200"/>
            </a:lvl2pPr>
            <a:lvl3pPr marL="1371600" lvl="2" indent="-304800" algn="l">
              <a:lnSpc>
                <a:spcPct val="110000"/>
              </a:lnSpc>
              <a:spcBef>
                <a:spcPts val="0"/>
              </a:spcBef>
              <a:spcAft>
                <a:spcPts val="0"/>
              </a:spcAft>
              <a:buClr>
                <a:schemeClr val="accent1"/>
              </a:buClr>
              <a:buSzPts val="1200"/>
              <a:buChar char="-"/>
              <a:defRPr sz="1200"/>
            </a:lvl3pPr>
            <a:lvl4pPr marL="1828800" lvl="3" indent="-304800" algn="l">
              <a:lnSpc>
                <a:spcPct val="110000"/>
              </a:lnSpc>
              <a:spcBef>
                <a:spcPts val="0"/>
              </a:spcBef>
              <a:spcAft>
                <a:spcPts val="0"/>
              </a:spcAft>
              <a:buSzPts val="1200"/>
              <a:buChar char="•"/>
              <a:defRPr sz="1200"/>
            </a:lvl4pPr>
            <a:lvl5pPr marL="2286000" lvl="4" indent="-304800" algn="l">
              <a:lnSpc>
                <a:spcPct val="110000"/>
              </a:lnSpc>
              <a:spcBef>
                <a:spcPts val="0"/>
              </a:spcBef>
              <a:spcAft>
                <a:spcPts val="0"/>
              </a:spcAft>
              <a:buSzPts val="1200"/>
              <a:buChar char="-"/>
              <a:defRPr sz="12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1331"/>
        <p:cNvGrpSpPr/>
        <p:nvPr/>
      </p:nvGrpSpPr>
      <p:grpSpPr>
        <a:xfrm>
          <a:off x="0" y="0"/>
          <a:ext cx="0" cy="0"/>
          <a:chOff x="0" y="0"/>
          <a:chExt cx="0" cy="0"/>
        </a:xfrm>
      </p:grpSpPr>
      <p:sp>
        <p:nvSpPr>
          <p:cNvPr id="1332" name="Google Shape;1332;p59"/>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3" name="Google Shape;1333;p59"/>
          <p:cNvSpPr txBox="1">
            <a:spLocks noGrp="1"/>
          </p:cNvSpPr>
          <p:nvPr>
            <p:ph type="body" idx="1"/>
          </p:nvPr>
        </p:nvSpPr>
        <p:spPr>
          <a:xfrm>
            <a:off x="838200" y="2441753"/>
            <a:ext cx="3433467" cy="2201057"/>
          </a:xfrm>
          <a:prstGeom prst="rect">
            <a:avLst/>
          </a:prstGeom>
          <a:solidFill>
            <a:schemeClr val="accent1"/>
          </a:solidFill>
          <a:ln>
            <a:noFill/>
          </a:ln>
        </p:spPr>
        <p:txBody>
          <a:bodyPr spcFirstLastPara="1" wrap="square" lIns="182875" tIns="365750" rIns="182875" bIns="182875" anchor="ctr" anchorCtr="0">
            <a:noAutofit/>
          </a:bodyPr>
          <a:lstStyle>
            <a:lvl1pPr marL="457200" lvl="0" indent="-228600" algn="ctr">
              <a:lnSpc>
                <a:spcPct val="100000"/>
              </a:lnSpc>
              <a:spcBef>
                <a:spcPts val="0"/>
              </a:spcBef>
              <a:spcAft>
                <a:spcPts val="0"/>
              </a:spcAft>
              <a:buClr>
                <a:schemeClr val="lt1"/>
              </a:buClr>
              <a:buSzPts val="2800"/>
              <a:buNone/>
              <a:defRPr sz="2800" b="1">
                <a:solidFill>
                  <a:schemeClr val="lt1"/>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34" name="Google Shape;1334;p59"/>
          <p:cNvSpPr txBox="1">
            <a:spLocks noGrp="1"/>
          </p:cNvSpPr>
          <p:nvPr>
            <p:ph type="body" idx="2"/>
          </p:nvPr>
        </p:nvSpPr>
        <p:spPr>
          <a:xfrm>
            <a:off x="4446086" y="2441753"/>
            <a:ext cx="3431590" cy="2201057"/>
          </a:xfrm>
          <a:prstGeom prst="rect">
            <a:avLst/>
          </a:prstGeom>
          <a:solidFill>
            <a:schemeClr val="accent2"/>
          </a:solidFill>
          <a:ln>
            <a:noFill/>
          </a:ln>
        </p:spPr>
        <p:txBody>
          <a:bodyPr spcFirstLastPara="1" wrap="square" lIns="182875" tIns="365750" rIns="182875" bIns="182875" anchor="ctr" anchorCtr="0">
            <a:noAutofit/>
          </a:bodyPr>
          <a:lstStyle>
            <a:lvl1pPr marL="457200" lvl="0" indent="-228600" algn="ctr">
              <a:lnSpc>
                <a:spcPct val="100000"/>
              </a:lnSpc>
              <a:spcBef>
                <a:spcPts val="0"/>
              </a:spcBef>
              <a:spcAft>
                <a:spcPts val="0"/>
              </a:spcAft>
              <a:buClr>
                <a:schemeClr val="lt1"/>
              </a:buClr>
              <a:buSzPts val="2800"/>
              <a:buNone/>
              <a:defRPr sz="2800" b="1">
                <a:solidFill>
                  <a:schemeClr val="lt1"/>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35" name="Google Shape;1335;p59"/>
          <p:cNvSpPr txBox="1">
            <a:spLocks noGrp="1"/>
          </p:cNvSpPr>
          <p:nvPr>
            <p:ph type="body" idx="3"/>
          </p:nvPr>
        </p:nvSpPr>
        <p:spPr>
          <a:xfrm>
            <a:off x="8052095" y="2441753"/>
            <a:ext cx="3433469" cy="2201057"/>
          </a:xfrm>
          <a:prstGeom prst="rect">
            <a:avLst/>
          </a:prstGeom>
          <a:solidFill>
            <a:schemeClr val="accent3"/>
          </a:solidFill>
          <a:ln>
            <a:noFill/>
          </a:ln>
        </p:spPr>
        <p:txBody>
          <a:bodyPr spcFirstLastPara="1" wrap="square" lIns="182875" tIns="365750" rIns="182875" bIns="182875" anchor="ctr" anchorCtr="0">
            <a:noAutofit/>
          </a:bodyPr>
          <a:lstStyle>
            <a:lvl1pPr marL="457200" lvl="0" indent="-228600" algn="ctr">
              <a:lnSpc>
                <a:spcPct val="100000"/>
              </a:lnSpc>
              <a:spcBef>
                <a:spcPts val="0"/>
              </a:spcBef>
              <a:spcAft>
                <a:spcPts val="0"/>
              </a:spcAft>
              <a:buClr>
                <a:schemeClr val="lt1"/>
              </a:buClr>
              <a:buSzPts val="2800"/>
              <a:buNone/>
              <a:defRPr sz="2800" b="1">
                <a:solidFill>
                  <a:schemeClr val="lt1"/>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11_Title – Grid Light">
  <p:cSld name="11_Title – Grid Light">
    <p:bg>
      <p:bgPr>
        <a:solidFill>
          <a:schemeClr val="lt1"/>
        </a:solidFill>
        <a:effectLst/>
      </p:bgPr>
    </p:bg>
    <p:spTree>
      <p:nvGrpSpPr>
        <p:cNvPr id="1" name="Shape 67"/>
        <p:cNvGrpSpPr/>
        <p:nvPr/>
      </p:nvGrpSpPr>
      <p:grpSpPr>
        <a:xfrm>
          <a:off x="0" y="0"/>
          <a:ext cx="0" cy="0"/>
          <a:chOff x="0" y="0"/>
          <a:chExt cx="0" cy="0"/>
        </a:xfrm>
      </p:grpSpPr>
      <p:grpSp>
        <p:nvGrpSpPr>
          <p:cNvPr id="68" name="Google Shape;68;p15"/>
          <p:cNvGrpSpPr/>
          <p:nvPr/>
        </p:nvGrpSpPr>
        <p:grpSpPr>
          <a:xfrm rot="5400000">
            <a:off x="7595288" y="1985141"/>
            <a:ext cx="2032867" cy="6341252"/>
            <a:chOff x="9906425" y="258374"/>
            <a:chExt cx="2032867" cy="6341252"/>
          </a:xfrm>
        </p:grpSpPr>
        <p:grpSp>
          <p:nvGrpSpPr>
            <p:cNvPr id="69" name="Google Shape;69;p15"/>
            <p:cNvGrpSpPr/>
            <p:nvPr/>
          </p:nvGrpSpPr>
          <p:grpSpPr>
            <a:xfrm>
              <a:off x="9906425" y="258374"/>
              <a:ext cx="1451546" cy="6341252"/>
              <a:chOff x="10020609" y="242905"/>
              <a:chExt cx="1346145" cy="5880798"/>
            </a:xfrm>
          </p:grpSpPr>
          <p:sp>
            <p:nvSpPr>
              <p:cNvPr id="70" name="Google Shape;70;p15"/>
              <p:cNvSpPr/>
              <p:nvPr/>
            </p:nvSpPr>
            <p:spPr>
              <a:xfrm>
                <a:off x="10020609" y="242905"/>
                <a:ext cx="561506" cy="5880798"/>
              </a:xfrm>
              <a:custGeom>
                <a:avLst/>
                <a:gdLst/>
                <a:ahLst/>
                <a:cxnLst/>
                <a:rect l="l" t="t" r="r" b="b"/>
                <a:pathLst>
                  <a:path w="561506" h="5880798" extrusionOk="0">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71" name="Google Shape;71;p15"/>
              <p:cNvSpPr/>
              <p:nvPr/>
            </p:nvSpPr>
            <p:spPr>
              <a:xfrm>
                <a:off x="10805248" y="242905"/>
                <a:ext cx="561506" cy="5880798"/>
              </a:xfrm>
              <a:custGeom>
                <a:avLst/>
                <a:gdLst/>
                <a:ahLst/>
                <a:cxnLst/>
                <a:rect l="l" t="t" r="r" b="b"/>
                <a:pathLst>
                  <a:path w="561506" h="5880798" extrusionOk="0">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72" name="Google Shape;72;p15"/>
            <p:cNvSpPr/>
            <p:nvPr/>
          </p:nvSpPr>
          <p:spPr>
            <a:xfrm>
              <a:off x="11620604" y="258374"/>
              <a:ext cx="318688" cy="6341252"/>
            </a:xfrm>
            <a:custGeom>
              <a:avLst/>
              <a:gdLst/>
              <a:ahLst/>
              <a:cxnLst/>
              <a:rect l="l" t="t" r="r" b="b"/>
              <a:pathLst>
                <a:path w="318688" h="6341252" extrusionOk="0">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73" name="Google Shape;73;p15"/>
          <p:cNvSpPr txBox="1">
            <a:spLocks noGrp="1"/>
          </p:cNvSpPr>
          <p:nvPr>
            <p:ph type="subTitle" idx="1"/>
          </p:nvPr>
        </p:nvSpPr>
        <p:spPr>
          <a:xfrm>
            <a:off x="382971" y="2540122"/>
            <a:ext cx="7648381" cy="1510886"/>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accent1"/>
              </a:buClr>
              <a:buSzPts val="4400"/>
              <a:buNone/>
              <a:defRPr sz="4400" b="1" i="0">
                <a:solidFill>
                  <a:schemeClr val="accent1"/>
                </a:solidFill>
                <a:latin typeface="Arial"/>
                <a:ea typeface="Arial"/>
                <a:cs typeface="Arial"/>
                <a:sym typeface="Arial"/>
              </a:defRPr>
            </a:lvl1pPr>
            <a:lvl2pPr lvl="1" algn="ctr">
              <a:spcBef>
                <a:spcPts val="500"/>
              </a:spcBef>
              <a:spcAft>
                <a:spcPts val="0"/>
              </a:spcAft>
              <a:buSzPts val="2000"/>
              <a:buNone/>
              <a:defRPr>
                <a:solidFill>
                  <a:srgbClr val="888888"/>
                </a:solidFill>
              </a:defRPr>
            </a:lvl2pPr>
            <a:lvl3pPr lvl="2" algn="ctr">
              <a:spcBef>
                <a:spcPts val="300"/>
              </a:spcBef>
              <a:spcAft>
                <a:spcPts val="0"/>
              </a:spcAft>
              <a:buSzPts val="2000"/>
              <a:buNone/>
              <a:defRPr>
                <a:solidFill>
                  <a:srgbClr val="888888"/>
                </a:solidFill>
              </a:defRPr>
            </a:lvl3pPr>
            <a:lvl4pPr lvl="3" algn="ctr">
              <a:spcBef>
                <a:spcPts val="200"/>
              </a:spcBef>
              <a:spcAft>
                <a:spcPts val="0"/>
              </a:spcAft>
              <a:buSzPts val="2000"/>
              <a:buNone/>
              <a:defRPr>
                <a:solidFill>
                  <a:srgbClr val="888888"/>
                </a:solidFill>
              </a:defRPr>
            </a:lvl4pPr>
            <a:lvl5pPr lvl="4" algn="ctr">
              <a:spcBef>
                <a:spcPts val="100"/>
              </a:spcBef>
              <a:spcAft>
                <a:spcPts val="0"/>
              </a:spcAft>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74" name="Google Shape;74;p15"/>
          <p:cNvSpPr txBox="1">
            <a:spLocks noGrp="1"/>
          </p:cNvSpPr>
          <p:nvPr>
            <p:ph type="body" idx="2"/>
          </p:nvPr>
        </p:nvSpPr>
        <p:spPr>
          <a:xfrm>
            <a:off x="386020" y="1859652"/>
            <a:ext cx="7648381" cy="510040"/>
          </a:xfrm>
          <a:prstGeom prst="rect">
            <a:avLst/>
          </a:prstGeom>
          <a:noFill/>
          <a:ln>
            <a:noFill/>
          </a:ln>
        </p:spPr>
        <p:txBody>
          <a:bodyPr spcFirstLastPara="1" wrap="square" lIns="0" tIns="0" rIns="0" bIns="0" anchor="ctr" anchorCtr="0">
            <a:noAutofit/>
          </a:bodyPr>
          <a:lstStyle>
            <a:lvl1pPr marL="457200" lvl="0" indent="-228600" algn="l">
              <a:spcBef>
                <a:spcPts val="1000"/>
              </a:spcBef>
              <a:spcAft>
                <a:spcPts val="0"/>
              </a:spcAft>
              <a:buClr>
                <a:schemeClr val="dk1"/>
              </a:buClr>
              <a:buSzPts val="4400"/>
              <a:buNone/>
              <a:defRPr sz="4400" b="1">
                <a:latin typeface="Arial"/>
                <a:ea typeface="Arial"/>
                <a:cs typeface="Arial"/>
                <a:sym typeface="Arial"/>
              </a:defRPr>
            </a:lvl1pPr>
            <a:lvl2pPr marL="914400" lvl="1" indent="-228600" algn="l">
              <a:spcBef>
                <a:spcPts val="500"/>
              </a:spcBef>
              <a:spcAft>
                <a:spcPts val="0"/>
              </a:spcAft>
              <a:buSzPts val="2000"/>
              <a:buNone/>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5"/>
          <p:cNvSpPr txBox="1">
            <a:spLocks noGrp="1"/>
          </p:cNvSpPr>
          <p:nvPr>
            <p:ph type="ctrTitle"/>
          </p:nvPr>
        </p:nvSpPr>
        <p:spPr>
          <a:xfrm>
            <a:off x="382971" y="359268"/>
            <a:ext cx="7657943" cy="1329953"/>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Clr>
                <a:schemeClr val="dk2"/>
              </a:buClr>
              <a:buSzPts val="4400"/>
              <a:buFont typeface="Arial"/>
              <a:buNone/>
              <a:defRPr sz="4400" b="1" i="0">
                <a:solidFill>
                  <a:schemeClr val="dk2"/>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5"/>
          <p:cNvSpPr/>
          <p:nvPr/>
        </p:nvSpPr>
        <p:spPr>
          <a:xfrm>
            <a:off x="7749245" y="4156010"/>
            <a:ext cx="574904" cy="1714179"/>
          </a:xfrm>
          <a:custGeom>
            <a:avLst/>
            <a:gdLst/>
            <a:ahLst/>
            <a:cxnLst/>
            <a:rect l="l" t="t" r="r" b="b"/>
            <a:pathLst>
              <a:path w="530877" h="1012276" extrusionOk="0">
                <a:moveTo>
                  <a:pt x="0" y="0"/>
                </a:moveTo>
                <a:lnTo>
                  <a:pt x="530877" y="0"/>
                </a:lnTo>
                <a:lnTo>
                  <a:pt x="530877" y="1012276"/>
                </a:lnTo>
                <a:lnTo>
                  <a:pt x="0" y="101227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77" name="Google Shape;77;p15"/>
          <p:cNvSpPr/>
          <p:nvPr/>
        </p:nvSpPr>
        <p:spPr>
          <a:xfrm rot="5400000">
            <a:off x="6616655" y="5596105"/>
            <a:ext cx="546640" cy="546635"/>
          </a:xfrm>
          <a:custGeom>
            <a:avLst/>
            <a:gdLst/>
            <a:ahLst/>
            <a:cxnLst/>
            <a:rect l="l" t="t" r="r" b="b"/>
            <a:pathLst>
              <a:path w="531436" h="531432" extrusionOk="0">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78" name="Google Shape;78;p15"/>
          <p:cNvSpPr/>
          <p:nvPr/>
        </p:nvSpPr>
        <p:spPr>
          <a:xfrm rot="5400000">
            <a:off x="11336871" y="4289436"/>
            <a:ext cx="574904" cy="300173"/>
          </a:xfrm>
          <a:custGeom>
            <a:avLst/>
            <a:gdLst/>
            <a:ahLst/>
            <a:cxnLst/>
            <a:rect l="l" t="t" r="r" b="b"/>
            <a:pathLst>
              <a:path w="530877" h="1012276" extrusionOk="0">
                <a:moveTo>
                  <a:pt x="0" y="0"/>
                </a:moveTo>
                <a:lnTo>
                  <a:pt x="530877" y="0"/>
                </a:lnTo>
                <a:lnTo>
                  <a:pt x="530877" y="1012276"/>
                </a:lnTo>
                <a:lnTo>
                  <a:pt x="0" y="101227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79" name="Google Shape;79;p15"/>
          <p:cNvSpPr/>
          <p:nvPr/>
        </p:nvSpPr>
        <p:spPr>
          <a:xfrm rot="-2700000">
            <a:off x="5225788" y="4234665"/>
            <a:ext cx="1592914" cy="795094"/>
          </a:xfrm>
          <a:custGeom>
            <a:avLst/>
            <a:gdLst/>
            <a:ahLst/>
            <a:cxnLst/>
            <a:rect l="l" t="t" r="r" b="b"/>
            <a:pathLst>
              <a:path w="6166943" h="3078196" extrusionOk="0">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80" name="Google Shape;80;p15"/>
          <p:cNvSpPr/>
          <p:nvPr/>
        </p:nvSpPr>
        <p:spPr>
          <a:xfrm rot="5400000">
            <a:off x="9197702" y="4167949"/>
            <a:ext cx="546640" cy="546635"/>
          </a:xfrm>
          <a:custGeom>
            <a:avLst/>
            <a:gdLst/>
            <a:ahLst/>
            <a:cxnLst/>
            <a:rect l="l" t="t" r="r" b="b"/>
            <a:pathLst>
              <a:path w="531436" h="531432" extrusionOk="0">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sp>
        <p:nvSpPr>
          <p:cNvPr id="81" name="Google Shape;81;p15"/>
          <p:cNvSpPr/>
          <p:nvPr/>
        </p:nvSpPr>
        <p:spPr>
          <a:xfrm rot="10800000" flipH="1">
            <a:off x="9211399" y="5037808"/>
            <a:ext cx="2253832" cy="1126916"/>
          </a:xfrm>
          <a:custGeom>
            <a:avLst/>
            <a:gdLst/>
            <a:ahLst/>
            <a:cxnLst/>
            <a:rect l="l" t="t" r="r" b="b"/>
            <a:pathLst>
              <a:path w="2125980" h="1062991" extrusionOk="0">
                <a:moveTo>
                  <a:pt x="0" y="0"/>
                </a:moveTo>
                <a:lnTo>
                  <a:pt x="530729" y="0"/>
                </a:lnTo>
                <a:cubicBezTo>
                  <a:pt x="530729" y="293959"/>
                  <a:pt x="769031" y="532261"/>
                  <a:pt x="1062990" y="532261"/>
                </a:cubicBezTo>
                <a:cubicBezTo>
                  <a:pt x="1356949" y="532261"/>
                  <a:pt x="1595250" y="293959"/>
                  <a:pt x="1595250" y="0"/>
                </a:cubicBezTo>
                <a:lnTo>
                  <a:pt x="2125980" y="0"/>
                </a:lnTo>
                <a:cubicBezTo>
                  <a:pt x="2125980" y="587074"/>
                  <a:pt x="1650063" y="1062991"/>
                  <a:pt x="1062990" y="1062991"/>
                </a:cubicBezTo>
                <a:cubicBezTo>
                  <a:pt x="475916" y="1062991"/>
                  <a:pt x="0" y="587074"/>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pic>
        <p:nvPicPr>
          <p:cNvPr id="82" name="Google Shape;82;p15" descr="Logo&#10;&#10;Description automatically generated"/>
          <p:cNvPicPr preferRelativeResize="0"/>
          <p:nvPr/>
        </p:nvPicPr>
        <p:blipFill rotWithShape="1">
          <a:blip r:embed="rId2">
            <a:alphaModFix/>
          </a:blip>
          <a:srcRect/>
          <a:stretch/>
        </p:blipFill>
        <p:spPr>
          <a:xfrm>
            <a:off x="386020" y="5894522"/>
            <a:ext cx="3347058" cy="4932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1336"/>
        <p:cNvGrpSpPr/>
        <p:nvPr/>
      </p:nvGrpSpPr>
      <p:grpSpPr>
        <a:xfrm>
          <a:off x="0" y="0"/>
          <a:ext cx="0" cy="0"/>
          <a:chOff x="0" y="0"/>
          <a:chExt cx="0" cy="0"/>
        </a:xfrm>
      </p:grpSpPr>
      <p:sp>
        <p:nvSpPr>
          <p:cNvPr id="1337" name="Google Shape;1337;p60"/>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8" name="Google Shape;1338;p60"/>
          <p:cNvSpPr>
            <a:spLocks noGrp="1"/>
          </p:cNvSpPr>
          <p:nvPr>
            <p:ph type="body" idx="1"/>
          </p:nvPr>
        </p:nvSpPr>
        <p:spPr>
          <a:xfrm>
            <a:off x="7280402" y="1852327"/>
            <a:ext cx="3753483" cy="3753483"/>
          </a:xfrm>
          <a:prstGeom prst="ellipse">
            <a:avLst/>
          </a:prstGeom>
          <a:solidFill>
            <a:schemeClr val="accent3">
              <a:alpha val="74901"/>
            </a:schemeClr>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lt1"/>
              </a:buClr>
              <a:buSzPts val="2400"/>
              <a:buNone/>
              <a:defRPr sz="2400" b="1">
                <a:solidFill>
                  <a:schemeClr val="lt1"/>
                </a:solidFil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39" name="Google Shape;1339;p60"/>
          <p:cNvSpPr>
            <a:spLocks noGrp="1"/>
          </p:cNvSpPr>
          <p:nvPr>
            <p:ph type="body" idx="2"/>
          </p:nvPr>
        </p:nvSpPr>
        <p:spPr>
          <a:xfrm>
            <a:off x="4217670" y="1852327"/>
            <a:ext cx="3753483" cy="3753483"/>
          </a:xfrm>
          <a:prstGeom prst="ellipse">
            <a:avLst/>
          </a:prstGeom>
          <a:solidFill>
            <a:schemeClr val="accent2">
              <a:alpha val="74901"/>
            </a:schemeClr>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lt1"/>
              </a:buClr>
              <a:buSzPts val="2400"/>
              <a:buNone/>
              <a:defRPr sz="2400" b="1">
                <a:solidFill>
                  <a:schemeClr val="lt1"/>
                </a:solidFil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40" name="Google Shape;1340;p60"/>
          <p:cNvSpPr>
            <a:spLocks noGrp="1"/>
          </p:cNvSpPr>
          <p:nvPr>
            <p:ph type="body" idx="3"/>
          </p:nvPr>
        </p:nvSpPr>
        <p:spPr>
          <a:xfrm>
            <a:off x="1154938" y="1852327"/>
            <a:ext cx="3753483" cy="3753483"/>
          </a:xfrm>
          <a:prstGeom prst="ellipse">
            <a:avLst/>
          </a:prstGeom>
          <a:solidFill>
            <a:schemeClr val="accent1">
              <a:alpha val="74901"/>
            </a:schemeClr>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lt1"/>
              </a:buClr>
              <a:buSzPts val="2400"/>
              <a:buNone/>
              <a:defRPr sz="2400" b="1">
                <a:solidFill>
                  <a:schemeClr val="lt1"/>
                </a:solidFil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352"/>
        <p:cNvGrpSpPr/>
        <p:nvPr/>
      </p:nvGrpSpPr>
      <p:grpSpPr>
        <a:xfrm>
          <a:off x="0" y="0"/>
          <a:ext cx="0" cy="0"/>
          <a:chOff x="0" y="0"/>
          <a:chExt cx="0" cy="0"/>
        </a:xfrm>
      </p:grpSpPr>
      <p:sp>
        <p:nvSpPr>
          <p:cNvPr id="1353" name="Google Shape;1353;p62"/>
          <p:cNvSpPr txBox="1">
            <a:spLocks noGrp="1"/>
          </p:cNvSpPr>
          <p:nvPr>
            <p:ph type="body" idx="1"/>
          </p:nvPr>
        </p:nvSpPr>
        <p:spPr>
          <a:xfrm>
            <a:off x="1160463" y="1322024"/>
            <a:ext cx="10648950" cy="4850176"/>
          </a:xfrm>
          <a:prstGeom prst="rect">
            <a:avLst/>
          </a:prstGeom>
          <a:noFill/>
          <a:ln>
            <a:noFill/>
          </a:ln>
        </p:spPr>
        <p:txBody>
          <a:bodyPr spcFirstLastPara="1" wrap="square" lIns="0" tIns="0" rIns="0" bIns="0" anchor="t" anchorCtr="0">
            <a:noAutofit/>
          </a:bodyPr>
          <a:lstStyle>
            <a:lvl1pPr marL="457200" lvl="0" indent="-355600" algn="l">
              <a:spcBef>
                <a:spcPts val="1000"/>
              </a:spcBef>
              <a:spcAft>
                <a:spcPts val="0"/>
              </a:spcAft>
              <a:buClr>
                <a:schemeClr val="dk1"/>
              </a:buClr>
              <a:buSzPts val="2000"/>
              <a:buFont typeface="Arial"/>
              <a:buAutoNum type="arabicPeriod"/>
              <a:defRPr b="0"/>
            </a:lvl1pPr>
            <a:lvl2pPr marL="914400" lvl="1" indent="-355600" algn="l">
              <a:spcBef>
                <a:spcPts val="500"/>
              </a:spcBef>
              <a:spcAft>
                <a:spcPts val="0"/>
              </a:spcAft>
              <a:buSzPts val="2000"/>
              <a:buFont typeface="Arial"/>
              <a:buAutoNum type="arabicPeriod"/>
              <a:defRPr/>
            </a:lvl2pPr>
            <a:lvl3pPr marL="1371600" lvl="2" indent="-355600" algn="l">
              <a:spcBef>
                <a:spcPts val="300"/>
              </a:spcBef>
              <a:spcAft>
                <a:spcPts val="0"/>
              </a:spcAft>
              <a:buSzPts val="2000"/>
              <a:buFont typeface="Arial"/>
              <a:buAutoNum type="arabicPeriod"/>
              <a:defRPr/>
            </a:lvl3pPr>
            <a:lvl4pPr marL="1828800" lvl="3" indent="-355600" algn="l">
              <a:spcBef>
                <a:spcPts val="200"/>
              </a:spcBef>
              <a:spcAft>
                <a:spcPts val="0"/>
              </a:spcAft>
              <a:buSzPts val="2000"/>
              <a:buFont typeface="Arial"/>
              <a:buAutoNum type="arabicPeriod"/>
              <a:defRPr/>
            </a:lvl4pPr>
            <a:lvl5pPr marL="2286000" lvl="4" indent="-355600" algn="l">
              <a:spcBef>
                <a:spcPts val="100"/>
              </a:spcBef>
              <a:spcAft>
                <a:spcPts val="0"/>
              </a:spcAft>
              <a:buSzPts val="2000"/>
              <a:buFont typeface="Arial"/>
              <a:buAutoNum type="arabicPeriod"/>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54" name="Google Shape;1354;p62"/>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Content">
  <p:cSld name="Content">
    <p:spTree>
      <p:nvGrpSpPr>
        <p:cNvPr id="1" name="Shape 1355"/>
        <p:cNvGrpSpPr/>
        <p:nvPr/>
      </p:nvGrpSpPr>
      <p:grpSpPr>
        <a:xfrm>
          <a:off x="0" y="0"/>
          <a:ext cx="0" cy="0"/>
          <a:chOff x="0" y="0"/>
          <a:chExt cx="0" cy="0"/>
        </a:xfrm>
      </p:grpSpPr>
      <p:sp>
        <p:nvSpPr>
          <p:cNvPr id="1356" name="Google Shape;1356;p63"/>
          <p:cNvSpPr txBox="1">
            <a:spLocks noGrp="1"/>
          </p:cNvSpPr>
          <p:nvPr>
            <p:ph type="body" idx="1"/>
          </p:nvPr>
        </p:nvSpPr>
        <p:spPr>
          <a:xfrm>
            <a:off x="1160463" y="1322024"/>
            <a:ext cx="10648950" cy="485017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2000"/>
              <a:buNone/>
              <a:defRPr sz="2000"/>
            </a:lvl1pPr>
            <a:lvl2pPr marL="914400" lvl="1" indent="-355600" algn="l">
              <a:spcBef>
                <a:spcPts val="500"/>
              </a:spcBef>
              <a:spcAft>
                <a:spcPts val="0"/>
              </a:spcAft>
              <a:buClr>
                <a:schemeClr val="accent1"/>
              </a:buClr>
              <a:buSzPts val="2000"/>
              <a:buChar char="•"/>
              <a:defRPr sz="2000"/>
            </a:lvl2pPr>
            <a:lvl3pPr marL="1371600" lvl="2" indent="-355600" algn="l">
              <a:spcBef>
                <a:spcPts val="300"/>
              </a:spcBef>
              <a:spcAft>
                <a:spcPts val="0"/>
              </a:spcAft>
              <a:buClr>
                <a:schemeClr val="accent1"/>
              </a:buClr>
              <a:buSzPts val="2000"/>
              <a:buChar char="-"/>
              <a:defRPr sz="2000"/>
            </a:lvl3pPr>
            <a:lvl4pPr marL="1828800" lvl="3" indent="-355600" algn="l">
              <a:spcBef>
                <a:spcPts val="200"/>
              </a:spcBef>
              <a:spcAft>
                <a:spcPts val="0"/>
              </a:spcAft>
              <a:buClr>
                <a:schemeClr val="accent1"/>
              </a:buClr>
              <a:buSzPts val="2000"/>
              <a:buChar char="•"/>
              <a:defRPr sz="2000"/>
            </a:lvl4pPr>
            <a:lvl5pPr marL="2286000" lvl="4" indent="-355600" algn="l">
              <a:spcBef>
                <a:spcPts val="100"/>
              </a:spcBef>
              <a:spcAft>
                <a:spcPts val="0"/>
              </a:spcAft>
              <a:buClr>
                <a:schemeClr val="accent1"/>
              </a:buClr>
              <a:buSzPts val="2000"/>
              <a:buChar char="-"/>
              <a:defRPr sz="20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57" name="Google Shape;1357;p63"/>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ontent + Subhead">
  <p:cSld name="Content + Subhead">
    <p:spTree>
      <p:nvGrpSpPr>
        <p:cNvPr id="1" name="Shape 1358"/>
        <p:cNvGrpSpPr/>
        <p:nvPr/>
      </p:nvGrpSpPr>
      <p:grpSpPr>
        <a:xfrm>
          <a:off x="0" y="0"/>
          <a:ext cx="0" cy="0"/>
          <a:chOff x="0" y="0"/>
          <a:chExt cx="0" cy="0"/>
        </a:xfrm>
      </p:grpSpPr>
      <p:sp>
        <p:nvSpPr>
          <p:cNvPr id="1359" name="Google Shape;1359;p64"/>
          <p:cNvSpPr txBox="1">
            <a:spLocks noGrp="1"/>
          </p:cNvSpPr>
          <p:nvPr>
            <p:ph type="body" idx="1"/>
          </p:nvPr>
        </p:nvSpPr>
        <p:spPr>
          <a:xfrm>
            <a:off x="1160463" y="1785137"/>
            <a:ext cx="10648950" cy="4387063"/>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60" name="Google Shape;1360;p64"/>
          <p:cNvSpPr txBox="1">
            <a:spLocks noGrp="1"/>
          </p:cNvSpPr>
          <p:nvPr>
            <p:ph type="body" idx="2"/>
          </p:nvPr>
        </p:nvSpPr>
        <p:spPr>
          <a:xfrm>
            <a:off x="1160583" y="1171575"/>
            <a:ext cx="10647468"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61" name="Google Shape;1361;p64"/>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2 Column Content">
  <p:cSld name="2 Column Content">
    <p:spTree>
      <p:nvGrpSpPr>
        <p:cNvPr id="1" name="Shape 1362"/>
        <p:cNvGrpSpPr/>
        <p:nvPr/>
      </p:nvGrpSpPr>
      <p:grpSpPr>
        <a:xfrm>
          <a:off x="0" y="0"/>
          <a:ext cx="0" cy="0"/>
          <a:chOff x="0" y="0"/>
          <a:chExt cx="0" cy="0"/>
        </a:xfrm>
      </p:grpSpPr>
      <p:sp>
        <p:nvSpPr>
          <p:cNvPr id="1363" name="Google Shape;1363;p65"/>
          <p:cNvSpPr txBox="1">
            <a:spLocks noGrp="1"/>
          </p:cNvSpPr>
          <p:nvPr>
            <p:ph type="body" idx="1"/>
          </p:nvPr>
        </p:nvSpPr>
        <p:spPr>
          <a:xfrm>
            <a:off x="1161078" y="1171575"/>
            <a:ext cx="5179503"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64" name="Google Shape;1364;p65"/>
          <p:cNvSpPr txBox="1">
            <a:spLocks noGrp="1"/>
          </p:cNvSpPr>
          <p:nvPr>
            <p:ph type="body" idx="2"/>
          </p:nvPr>
        </p:nvSpPr>
        <p:spPr>
          <a:xfrm>
            <a:off x="6630880" y="1171575"/>
            <a:ext cx="5179503"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65" name="Google Shape;1365;p65"/>
          <p:cNvSpPr txBox="1">
            <a:spLocks noGrp="1"/>
          </p:cNvSpPr>
          <p:nvPr>
            <p:ph type="body" idx="3"/>
          </p:nvPr>
        </p:nvSpPr>
        <p:spPr>
          <a:xfrm>
            <a:off x="1160463" y="1781174"/>
            <a:ext cx="5180119"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66" name="Google Shape;1366;p65"/>
          <p:cNvSpPr txBox="1">
            <a:spLocks noGrp="1"/>
          </p:cNvSpPr>
          <p:nvPr>
            <p:ph type="body" idx="4"/>
          </p:nvPr>
        </p:nvSpPr>
        <p:spPr>
          <a:xfrm>
            <a:off x="6630265" y="1781174"/>
            <a:ext cx="5180119"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67" name="Google Shape;1367;p65"/>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3 Column Content">
  <p:cSld name="3 Column Content">
    <p:spTree>
      <p:nvGrpSpPr>
        <p:cNvPr id="1" name="Shape 1368"/>
        <p:cNvGrpSpPr/>
        <p:nvPr/>
      </p:nvGrpSpPr>
      <p:grpSpPr>
        <a:xfrm>
          <a:off x="0" y="0"/>
          <a:ext cx="0" cy="0"/>
          <a:chOff x="0" y="0"/>
          <a:chExt cx="0" cy="0"/>
        </a:xfrm>
      </p:grpSpPr>
      <p:sp>
        <p:nvSpPr>
          <p:cNvPr id="1369" name="Google Shape;1369;p66"/>
          <p:cNvSpPr txBox="1">
            <a:spLocks noGrp="1"/>
          </p:cNvSpPr>
          <p:nvPr>
            <p:ph type="body" idx="1"/>
          </p:nvPr>
        </p:nvSpPr>
        <p:spPr>
          <a:xfrm>
            <a:off x="1159931" y="1175537"/>
            <a:ext cx="336991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70" name="Google Shape;1370;p66"/>
          <p:cNvSpPr txBox="1">
            <a:spLocks noGrp="1"/>
          </p:cNvSpPr>
          <p:nvPr>
            <p:ph type="body" idx="2"/>
          </p:nvPr>
        </p:nvSpPr>
        <p:spPr>
          <a:xfrm>
            <a:off x="1159931" y="1785136"/>
            <a:ext cx="3375258" cy="4387064"/>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71" name="Google Shape;1371;p66"/>
          <p:cNvSpPr txBox="1">
            <a:spLocks noGrp="1"/>
          </p:cNvSpPr>
          <p:nvPr>
            <p:ph type="body" idx="3"/>
          </p:nvPr>
        </p:nvSpPr>
        <p:spPr>
          <a:xfrm>
            <a:off x="4797598" y="1175537"/>
            <a:ext cx="336991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72" name="Google Shape;1372;p66"/>
          <p:cNvSpPr txBox="1">
            <a:spLocks noGrp="1"/>
          </p:cNvSpPr>
          <p:nvPr>
            <p:ph type="body" idx="4"/>
          </p:nvPr>
        </p:nvSpPr>
        <p:spPr>
          <a:xfrm>
            <a:off x="4794524" y="1785136"/>
            <a:ext cx="3375258" cy="4387064"/>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73" name="Google Shape;1373;p66"/>
          <p:cNvSpPr txBox="1">
            <a:spLocks noGrp="1"/>
          </p:cNvSpPr>
          <p:nvPr>
            <p:ph type="body" idx="5"/>
          </p:nvPr>
        </p:nvSpPr>
        <p:spPr>
          <a:xfrm>
            <a:off x="8435265" y="1175537"/>
            <a:ext cx="336991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74" name="Google Shape;1374;p66"/>
          <p:cNvSpPr txBox="1">
            <a:spLocks noGrp="1"/>
          </p:cNvSpPr>
          <p:nvPr>
            <p:ph type="body" idx="6"/>
          </p:nvPr>
        </p:nvSpPr>
        <p:spPr>
          <a:xfrm>
            <a:off x="8429117" y="1785136"/>
            <a:ext cx="3375258" cy="4387064"/>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75" name="Google Shape;1375;p66"/>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4 Column Content">
  <p:cSld name="4 Column Content">
    <p:spTree>
      <p:nvGrpSpPr>
        <p:cNvPr id="1" name="Shape 1376"/>
        <p:cNvGrpSpPr/>
        <p:nvPr/>
      </p:nvGrpSpPr>
      <p:grpSpPr>
        <a:xfrm>
          <a:off x="0" y="0"/>
          <a:ext cx="0" cy="0"/>
          <a:chOff x="0" y="0"/>
          <a:chExt cx="0" cy="0"/>
        </a:xfrm>
      </p:grpSpPr>
      <p:sp>
        <p:nvSpPr>
          <p:cNvPr id="1377" name="Google Shape;1377;p67"/>
          <p:cNvSpPr txBox="1">
            <a:spLocks noGrp="1"/>
          </p:cNvSpPr>
          <p:nvPr>
            <p:ph type="body" idx="1"/>
          </p:nvPr>
        </p:nvSpPr>
        <p:spPr>
          <a:xfrm>
            <a:off x="1160463" y="1171575"/>
            <a:ext cx="246029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78" name="Google Shape;1378;p67"/>
          <p:cNvSpPr txBox="1">
            <a:spLocks noGrp="1"/>
          </p:cNvSpPr>
          <p:nvPr>
            <p:ph type="body" idx="2"/>
          </p:nvPr>
        </p:nvSpPr>
        <p:spPr>
          <a:xfrm>
            <a:off x="1160572" y="1781174"/>
            <a:ext cx="2464193"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79" name="Google Shape;1379;p67"/>
          <p:cNvSpPr txBox="1">
            <a:spLocks noGrp="1"/>
          </p:cNvSpPr>
          <p:nvPr>
            <p:ph type="body" idx="3"/>
          </p:nvPr>
        </p:nvSpPr>
        <p:spPr>
          <a:xfrm>
            <a:off x="3890113" y="1171575"/>
            <a:ext cx="246029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0" name="Google Shape;1380;p67"/>
          <p:cNvSpPr txBox="1">
            <a:spLocks noGrp="1"/>
          </p:cNvSpPr>
          <p:nvPr>
            <p:ph type="body" idx="4"/>
          </p:nvPr>
        </p:nvSpPr>
        <p:spPr>
          <a:xfrm>
            <a:off x="3888690" y="1781174"/>
            <a:ext cx="2464193"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1" name="Google Shape;1381;p67"/>
          <p:cNvSpPr txBox="1">
            <a:spLocks noGrp="1"/>
          </p:cNvSpPr>
          <p:nvPr>
            <p:ph type="body" idx="5"/>
          </p:nvPr>
        </p:nvSpPr>
        <p:spPr>
          <a:xfrm>
            <a:off x="6619763" y="1171575"/>
            <a:ext cx="246029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2" name="Google Shape;1382;p67"/>
          <p:cNvSpPr txBox="1">
            <a:spLocks noGrp="1"/>
          </p:cNvSpPr>
          <p:nvPr>
            <p:ph type="body" idx="6"/>
          </p:nvPr>
        </p:nvSpPr>
        <p:spPr>
          <a:xfrm>
            <a:off x="6616808" y="1781174"/>
            <a:ext cx="2464193"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3" name="Google Shape;1383;p67"/>
          <p:cNvSpPr txBox="1">
            <a:spLocks noGrp="1"/>
          </p:cNvSpPr>
          <p:nvPr>
            <p:ph type="body" idx="7"/>
          </p:nvPr>
        </p:nvSpPr>
        <p:spPr>
          <a:xfrm>
            <a:off x="9349412" y="1171575"/>
            <a:ext cx="2460294"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4" name="Google Shape;1384;p67"/>
          <p:cNvSpPr txBox="1">
            <a:spLocks noGrp="1"/>
          </p:cNvSpPr>
          <p:nvPr>
            <p:ph type="body" idx="8"/>
          </p:nvPr>
        </p:nvSpPr>
        <p:spPr>
          <a:xfrm>
            <a:off x="9344927" y="1781174"/>
            <a:ext cx="2464193"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5" name="Google Shape;1385;p67"/>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5 Column Content">
  <p:cSld name="5 Column Content">
    <p:spTree>
      <p:nvGrpSpPr>
        <p:cNvPr id="1" name="Shape 1386"/>
        <p:cNvGrpSpPr/>
        <p:nvPr/>
      </p:nvGrpSpPr>
      <p:grpSpPr>
        <a:xfrm>
          <a:off x="0" y="0"/>
          <a:ext cx="0" cy="0"/>
          <a:chOff x="0" y="0"/>
          <a:chExt cx="0" cy="0"/>
        </a:xfrm>
      </p:grpSpPr>
      <p:sp>
        <p:nvSpPr>
          <p:cNvPr id="1387" name="Google Shape;1387;p68"/>
          <p:cNvSpPr txBox="1">
            <a:spLocks noGrp="1"/>
          </p:cNvSpPr>
          <p:nvPr>
            <p:ph type="body" idx="1"/>
          </p:nvPr>
        </p:nvSpPr>
        <p:spPr>
          <a:xfrm>
            <a:off x="1160463" y="1171575"/>
            <a:ext cx="200394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8" name="Google Shape;1388;p68"/>
          <p:cNvSpPr txBox="1">
            <a:spLocks noGrp="1"/>
          </p:cNvSpPr>
          <p:nvPr>
            <p:ph type="body" idx="2"/>
          </p:nvPr>
        </p:nvSpPr>
        <p:spPr>
          <a:xfrm>
            <a:off x="1160463" y="1781174"/>
            <a:ext cx="2007122"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9" name="Google Shape;1389;p68"/>
          <p:cNvSpPr txBox="1">
            <a:spLocks noGrp="1"/>
          </p:cNvSpPr>
          <p:nvPr>
            <p:ph type="body" idx="3"/>
          </p:nvPr>
        </p:nvSpPr>
        <p:spPr>
          <a:xfrm>
            <a:off x="3321013" y="1171575"/>
            <a:ext cx="200394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0" name="Google Shape;1390;p68"/>
          <p:cNvSpPr txBox="1">
            <a:spLocks noGrp="1"/>
          </p:cNvSpPr>
          <p:nvPr>
            <p:ph type="body" idx="4"/>
          </p:nvPr>
        </p:nvSpPr>
        <p:spPr>
          <a:xfrm>
            <a:off x="3320920" y="1781174"/>
            <a:ext cx="2007122"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1" name="Google Shape;1391;p68"/>
          <p:cNvSpPr txBox="1">
            <a:spLocks noGrp="1"/>
          </p:cNvSpPr>
          <p:nvPr>
            <p:ph type="body" idx="5"/>
          </p:nvPr>
        </p:nvSpPr>
        <p:spPr>
          <a:xfrm>
            <a:off x="5481563" y="1171575"/>
            <a:ext cx="200394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2" name="Google Shape;1392;p68"/>
          <p:cNvSpPr txBox="1">
            <a:spLocks noGrp="1"/>
          </p:cNvSpPr>
          <p:nvPr>
            <p:ph type="body" idx="6"/>
          </p:nvPr>
        </p:nvSpPr>
        <p:spPr>
          <a:xfrm>
            <a:off x="5481377" y="1781174"/>
            <a:ext cx="2007122"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3" name="Google Shape;1393;p68"/>
          <p:cNvSpPr txBox="1">
            <a:spLocks noGrp="1"/>
          </p:cNvSpPr>
          <p:nvPr>
            <p:ph type="body" idx="7"/>
          </p:nvPr>
        </p:nvSpPr>
        <p:spPr>
          <a:xfrm>
            <a:off x="7642113" y="1171575"/>
            <a:ext cx="200394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4" name="Google Shape;1394;p68"/>
          <p:cNvSpPr txBox="1">
            <a:spLocks noGrp="1"/>
          </p:cNvSpPr>
          <p:nvPr>
            <p:ph type="body" idx="8"/>
          </p:nvPr>
        </p:nvSpPr>
        <p:spPr>
          <a:xfrm>
            <a:off x="7641834" y="1781174"/>
            <a:ext cx="2007122"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5" name="Google Shape;1395;p68"/>
          <p:cNvSpPr txBox="1">
            <a:spLocks noGrp="1"/>
          </p:cNvSpPr>
          <p:nvPr>
            <p:ph type="body" idx="9"/>
          </p:nvPr>
        </p:nvSpPr>
        <p:spPr>
          <a:xfrm>
            <a:off x="9802663" y="1171575"/>
            <a:ext cx="2003946"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800"/>
              <a:buNone/>
              <a:defRPr sz="18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6" name="Google Shape;1396;p68"/>
          <p:cNvSpPr txBox="1">
            <a:spLocks noGrp="1"/>
          </p:cNvSpPr>
          <p:nvPr>
            <p:ph type="body" idx="13"/>
          </p:nvPr>
        </p:nvSpPr>
        <p:spPr>
          <a:xfrm>
            <a:off x="9802291" y="1781174"/>
            <a:ext cx="2007122" cy="4391026"/>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sz="1800"/>
            </a:lvl1pPr>
            <a:lvl2pPr marL="914400" lvl="1" indent="-342900" algn="l">
              <a:spcBef>
                <a:spcPts val="500"/>
              </a:spcBef>
              <a:spcAft>
                <a:spcPts val="0"/>
              </a:spcAft>
              <a:buClr>
                <a:schemeClr val="accent1"/>
              </a:buClr>
              <a:buSzPts val="1800"/>
              <a:buChar char="•"/>
              <a:defRPr sz="1800"/>
            </a:lvl2pPr>
            <a:lvl3pPr marL="1371600" lvl="2" indent="-342900" algn="l">
              <a:spcBef>
                <a:spcPts val="300"/>
              </a:spcBef>
              <a:spcAft>
                <a:spcPts val="0"/>
              </a:spcAft>
              <a:buClr>
                <a:schemeClr val="accent1"/>
              </a:buClr>
              <a:buSzPts val="1800"/>
              <a:buChar char="-"/>
              <a:defRPr sz="1800"/>
            </a:lvl3pPr>
            <a:lvl4pPr marL="1828800" lvl="3" indent="-342900" algn="l">
              <a:spcBef>
                <a:spcPts val="200"/>
              </a:spcBef>
              <a:spcAft>
                <a:spcPts val="0"/>
              </a:spcAft>
              <a:buClr>
                <a:schemeClr val="accent1"/>
              </a:buClr>
              <a:buSzPts val="1800"/>
              <a:buChar char="•"/>
              <a:defRPr sz="1800"/>
            </a:lvl4pPr>
            <a:lvl5pPr marL="2286000" lvl="4" indent="-342900" algn="l">
              <a:spcBef>
                <a:spcPts val="100"/>
              </a:spcBef>
              <a:spcAft>
                <a:spcPts val="0"/>
              </a:spcAft>
              <a:buClr>
                <a:schemeClr val="accent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97" name="Google Shape;1397;p68"/>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6 Column Content">
  <p:cSld name="6 Column Content">
    <p:spTree>
      <p:nvGrpSpPr>
        <p:cNvPr id="1" name="Shape 1398"/>
        <p:cNvGrpSpPr/>
        <p:nvPr/>
      </p:nvGrpSpPr>
      <p:grpSpPr>
        <a:xfrm>
          <a:off x="0" y="0"/>
          <a:ext cx="0" cy="0"/>
          <a:chOff x="0" y="0"/>
          <a:chExt cx="0" cy="0"/>
        </a:xfrm>
      </p:grpSpPr>
      <p:sp>
        <p:nvSpPr>
          <p:cNvPr id="1399" name="Google Shape;1399;p69"/>
          <p:cNvSpPr txBox="1">
            <a:spLocks noGrp="1"/>
          </p:cNvSpPr>
          <p:nvPr>
            <p:ph type="body" idx="1"/>
          </p:nvPr>
        </p:nvSpPr>
        <p:spPr>
          <a:xfrm>
            <a:off x="1160463" y="1171575"/>
            <a:ext cx="3413768"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0" name="Google Shape;1400;p69"/>
          <p:cNvSpPr txBox="1">
            <a:spLocks noGrp="1"/>
          </p:cNvSpPr>
          <p:nvPr>
            <p:ph type="body" idx="2"/>
          </p:nvPr>
        </p:nvSpPr>
        <p:spPr>
          <a:xfrm>
            <a:off x="1160463" y="1781173"/>
            <a:ext cx="3419180" cy="1695657"/>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1" name="Google Shape;1401;p69"/>
          <p:cNvSpPr txBox="1">
            <a:spLocks noGrp="1"/>
          </p:cNvSpPr>
          <p:nvPr>
            <p:ph type="body" idx="3"/>
          </p:nvPr>
        </p:nvSpPr>
        <p:spPr>
          <a:xfrm>
            <a:off x="4778457" y="1171575"/>
            <a:ext cx="3413768"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2" name="Google Shape;1402;p69"/>
          <p:cNvSpPr txBox="1">
            <a:spLocks noGrp="1"/>
          </p:cNvSpPr>
          <p:nvPr>
            <p:ph type="body" idx="4"/>
          </p:nvPr>
        </p:nvSpPr>
        <p:spPr>
          <a:xfrm>
            <a:off x="4775349" y="1781173"/>
            <a:ext cx="3419180" cy="1695657"/>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3" name="Google Shape;1403;p69"/>
          <p:cNvSpPr txBox="1">
            <a:spLocks noGrp="1"/>
          </p:cNvSpPr>
          <p:nvPr>
            <p:ph type="body" idx="5"/>
          </p:nvPr>
        </p:nvSpPr>
        <p:spPr>
          <a:xfrm>
            <a:off x="8396451" y="1171575"/>
            <a:ext cx="3413768"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4" name="Google Shape;1404;p69"/>
          <p:cNvSpPr txBox="1">
            <a:spLocks noGrp="1"/>
          </p:cNvSpPr>
          <p:nvPr>
            <p:ph type="body" idx="6"/>
          </p:nvPr>
        </p:nvSpPr>
        <p:spPr>
          <a:xfrm>
            <a:off x="8390234" y="1781173"/>
            <a:ext cx="3419180" cy="1695657"/>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5" name="Google Shape;1405;p69"/>
          <p:cNvSpPr txBox="1">
            <a:spLocks noGrp="1"/>
          </p:cNvSpPr>
          <p:nvPr>
            <p:ph type="body" idx="7"/>
          </p:nvPr>
        </p:nvSpPr>
        <p:spPr>
          <a:xfrm>
            <a:off x="1160463" y="3866944"/>
            <a:ext cx="3413768"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6" name="Google Shape;1406;p69"/>
          <p:cNvSpPr txBox="1">
            <a:spLocks noGrp="1"/>
          </p:cNvSpPr>
          <p:nvPr>
            <p:ph type="body" idx="8"/>
          </p:nvPr>
        </p:nvSpPr>
        <p:spPr>
          <a:xfrm>
            <a:off x="1160463" y="4476543"/>
            <a:ext cx="3419180" cy="1695657"/>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7" name="Google Shape;1407;p69"/>
          <p:cNvSpPr txBox="1">
            <a:spLocks noGrp="1"/>
          </p:cNvSpPr>
          <p:nvPr>
            <p:ph type="body" idx="9"/>
          </p:nvPr>
        </p:nvSpPr>
        <p:spPr>
          <a:xfrm>
            <a:off x="4778457" y="3866944"/>
            <a:ext cx="3413768"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8" name="Google Shape;1408;p69"/>
          <p:cNvSpPr txBox="1">
            <a:spLocks noGrp="1"/>
          </p:cNvSpPr>
          <p:nvPr>
            <p:ph type="body" idx="13"/>
          </p:nvPr>
        </p:nvSpPr>
        <p:spPr>
          <a:xfrm>
            <a:off x="4775349" y="4476543"/>
            <a:ext cx="3419180" cy="1695657"/>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09" name="Google Shape;1409;p69"/>
          <p:cNvSpPr txBox="1">
            <a:spLocks noGrp="1"/>
          </p:cNvSpPr>
          <p:nvPr>
            <p:ph type="body" idx="14"/>
          </p:nvPr>
        </p:nvSpPr>
        <p:spPr>
          <a:xfrm>
            <a:off x="8396451" y="3866944"/>
            <a:ext cx="3413768"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10" name="Google Shape;1410;p69"/>
          <p:cNvSpPr txBox="1">
            <a:spLocks noGrp="1"/>
          </p:cNvSpPr>
          <p:nvPr>
            <p:ph type="body" idx="15"/>
          </p:nvPr>
        </p:nvSpPr>
        <p:spPr>
          <a:xfrm>
            <a:off x="8390234" y="4476543"/>
            <a:ext cx="3419180" cy="1695657"/>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11" name="Google Shape;1411;p69"/>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Content + Image">
  <p:cSld name="Content + Image">
    <p:spTree>
      <p:nvGrpSpPr>
        <p:cNvPr id="1" name="Shape 1412"/>
        <p:cNvGrpSpPr/>
        <p:nvPr/>
      </p:nvGrpSpPr>
      <p:grpSpPr>
        <a:xfrm>
          <a:off x="0" y="0"/>
          <a:ext cx="0" cy="0"/>
          <a:chOff x="0" y="0"/>
          <a:chExt cx="0" cy="0"/>
        </a:xfrm>
      </p:grpSpPr>
      <p:sp>
        <p:nvSpPr>
          <p:cNvPr id="1413" name="Google Shape;1413;p70"/>
          <p:cNvSpPr>
            <a:spLocks noGrp="1"/>
          </p:cNvSpPr>
          <p:nvPr>
            <p:ph type="pic" idx="2"/>
          </p:nvPr>
        </p:nvSpPr>
        <p:spPr>
          <a:xfrm>
            <a:off x="6094413" y="0"/>
            <a:ext cx="6094412" cy="6858000"/>
          </a:xfrm>
          <a:prstGeom prst="rect">
            <a:avLst/>
          </a:prstGeom>
          <a:noFill/>
          <a:ln>
            <a:noFill/>
          </a:ln>
        </p:spPr>
      </p:sp>
      <p:sp>
        <p:nvSpPr>
          <p:cNvPr id="1414" name="Google Shape;1414;p70"/>
          <p:cNvSpPr txBox="1">
            <a:spLocks noGrp="1"/>
          </p:cNvSpPr>
          <p:nvPr>
            <p:ph type="body" idx="1"/>
          </p:nvPr>
        </p:nvSpPr>
        <p:spPr>
          <a:xfrm>
            <a:off x="1160462" y="1781173"/>
            <a:ext cx="4624701" cy="4391027"/>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1800"/>
              <a:buNone/>
              <a:defRPr/>
            </a:lvl1pPr>
            <a:lvl2pPr marL="914400" lvl="1" indent="-355600" algn="l">
              <a:spcBef>
                <a:spcPts val="500"/>
              </a:spcBef>
              <a:spcAft>
                <a:spcPts val="0"/>
              </a:spcAft>
              <a:buClr>
                <a:schemeClr val="accent1"/>
              </a:buClr>
              <a:buSzPts val="2000"/>
              <a:buChar char="•"/>
              <a:defRPr/>
            </a:lvl2pPr>
            <a:lvl3pPr marL="1371600" lvl="2" indent="-355600" algn="l">
              <a:spcBef>
                <a:spcPts val="300"/>
              </a:spcBef>
              <a:spcAft>
                <a:spcPts val="0"/>
              </a:spcAft>
              <a:buClr>
                <a:schemeClr val="accent1"/>
              </a:buClr>
              <a:buSzPts val="2000"/>
              <a:buChar char="-"/>
              <a:defRPr/>
            </a:lvl3pPr>
            <a:lvl4pPr marL="1828800" lvl="3" indent="-355600" algn="l">
              <a:spcBef>
                <a:spcPts val="200"/>
              </a:spcBef>
              <a:spcAft>
                <a:spcPts val="0"/>
              </a:spcAft>
              <a:buClr>
                <a:schemeClr val="accent1"/>
              </a:buClr>
              <a:buSzPts val="2000"/>
              <a:buChar char="•"/>
              <a:defRPr/>
            </a:lvl4pPr>
            <a:lvl5pPr marL="2286000" lvl="4" indent="-355600" algn="l">
              <a:spcBef>
                <a:spcPts val="100"/>
              </a:spcBef>
              <a:spcAft>
                <a:spcPts val="0"/>
              </a:spcAft>
              <a:buClr>
                <a:schemeClr val="accent1"/>
              </a:buClr>
              <a:buSzPts val="20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15" name="Google Shape;1415;p70"/>
          <p:cNvSpPr txBox="1">
            <a:spLocks noGrp="1"/>
          </p:cNvSpPr>
          <p:nvPr>
            <p:ph type="body" idx="3"/>
          </p:nvPr>
        </p:nvSpPr>
        <p:spPr>
          <a:xfrm>
            <a:off x="1160435" y="1171575"/>
            <a:ext cx="4624057"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16" name="Google Shape;1416;p70"/>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estimonial">
  <p:cSld name="Testimonial">
    <p:spTree>
      <p:nvGrpSpPr>
        <p:cNvPr id="1" name="Shape 83"/>
        <p:cNvGrpSpPr/>
        <p:nvPr/>
      </p:nvGrpSpPr>
      <p:grpSpPr>
        <a:xfrm>
          <a:off x="0" y="0"/>
          <a:ext cx="0" cy="0"/>
          <a:chOff x="0" y="0"/>
          <a:chExt cx="0" cy="0"/>
        </a:xfrm>
      </p:grpSpPr>
      <p:sp>
        <p:nvSpPr>
          <p:cNvPr id="84" name="Google Shape;84;p16"/>
          <p:cNvSpPr txBox="1">
            <a:spLocks noGrp="1"/>
          </p:cNvSpPr>
          <p:nvPr>
            <p:ph type="body" idx="1"/>
          </p:nvPr>
        </p:nvSpPr>
        <p:spPr>
          <a:xfrm>
            <a:off x="379413" y="1611085"/>
            <a:ext cx="11430000" cy="3932238"/>
          </a:xfrm>
          <a:prstGeom prst="rect">
            <a:avLst/>
          </a:prstGeom>
          <a:noFill/>
          <a:ln>
            <a:noFill/>
          </a:ln>
        </p:spPr>
        <p:txBody>
          <a:bodyPr spcFirstLastPara="1" wrap="square" lIns="0" tIns="0" rIns="0" bIns="0" anchor="ctr" anchorCtr="0">
            <a:noAutofit/>
          </a:bodyPr>
          <a:lstStyle>
            <a:lvl1pPr marL="457200" lvl="0" indent="-228600" algn="l">
              <a:spcBef>
                <a:spcPts val="1000"/>
              </a:spcBef>
              <a:spcAft>
                <a:spcPts val="0"/>
              </a:spcAft>
              <a:buClr>
                <a:schemeClr val="dk1"/>
              </a:buClr>
              <a:buSzPts val="3200"/>
              <a:buNone/>
              <a:defRPr sz="3200"/>
            </a:lvl1pPr>
            <a:lvl2pPr marL="914400" lvl="1" indent="-228600" algn="r">
              <a:spcBef>
                <a:spcPts val="1200"/>
              </a:spcBef>
              <a:spcAft>
                <a:spcPts val="0"/>
              </a:spcAft>
              <a:buSzPts val="1800"/>
              <a:buNone/>
              <a:defRPr sz="1800"/>
            </a:lvl2pPr>
            <a:lvl3pPr marL="1371600" lvl="2" indent="-228600" algn="r">
              <a:spcBef>
                <a:spcPts val="300"/>
              </a:spcBef>
              <a:spcAft>
                <a:spcPts val="0"/>
              </a:spcAft>
              <a:buSzPts val="1600"/>
              <a:buNone/>
              <a:defRPr sz="1600"/>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eam">
  <p:cSld name="Team">
    <p:spTree>
      <p:nvGrpSpPr>
        <p:cNvPr id="1" name="Shape 1417"/>
        <p:cNvGrpSpPr/>
        <p:nvPr/>
      </p:nvGrpSpPr>
      <p:grpSpPr>
        <a:xfrm>
          <a:off x="0" y="0"/>
          <a:ext cx="0" cy="0"/>
          <a:chOff x="0" y="0"/>
          <a:chExt cx="0" cy="0"/>
        </a:xfrm>
      </p:grpSpPr>
      <p:sp>
        <p:nvSpPr>
          <p:cNvPr id="1418" name="Google Shape;1418;p71"/>
          <p:cNvSpPr txBox="1">
            <a:spLocks noGrp="1"/>
          </p:cNvSpPr>
          <p:nvPr>
            <p:ph type="body" idx="1"/>
          </p:nvPr>
        </p:nvSpPr>
        <p:spPr>
          <a:xfrm>
            <a:off x="1160463" y="3475003"/>
            <a:ext cx="2462006"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19" name="Google Shape;1419;p71"/>
          <p:cNvSpPr txBox="1">
            <a:spLocks noGrp="1"/>
          </p:cNvSpPr>
          <p:nvPr>
            <p:ph type="body" idx="2"/>
          </p:nvPr>
        </p:nvSpPr>
        <p:spPr>
          <a:xfrm>
            <a:off x="1160421" y="4084602"/>
            <a:ext cx="2462349" cy="208759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20" name="Google Shape;1420;p71"/>
          <p:cNvSpPr>
            <a:spLocks noGrp="1"/>
          </p:cNvSpPr>
          <p:nvPr>
            <p:ph type="pic" idx="3"/>
          </p:nvPr>
        </p:nvSpPr>
        <p:spPr>
          <a:xfrm>
            <a:off x="1488973" y="1455724"/>
            <a:ext cx="1804987" cy="1804988"/>
          </a:xfrm>
          <a:prstGeom prst="ellipse">
            <a:avLst/>
          </a:prstGeom>
          <a:noFill/>
          <a:ln>
            <a:noFill/>
          </a:ln>
        </p:spPr>
      </p:sp>
      <p:sp>
        <p:nvSpPr>
          <p:cNvPr id="1421" name="Google Shape;1421;p71"/>
          <p:cNvSpPr txBox="1">
            <a:spLocks noGrp="1"/>
          </p:cNvSpPr>
          <p:nvPr>
            <p:ph type="body" idx="4"/>
          </p:nvPr>
        </p:nvSpPr>
        <p:spPr>
          <a:xfrm>
            <a:off x="3888865" y="3475003"/>
            <a:ext cx="2462006"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22" name="Google Shape;1422;p71"/>
          <p:cNvSpPr txBox="1">
            <a:spLocks noGrp="1"/>
          </p:cNvSpPr>
          <p:nvPr>
            <p:ph type="body" idx="5"/>
          </p:nvPr>
        </p:nvSpPr>
        <p:spPr>
          <a:xfrm>
            <a:off x="3888772" y="4084602"/>
            <a:ext cx="2462349" cy="208759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23" name="Google Shape;1423;p71"/>
          <p:cNvSpPr>
            <a:spLocks noGrp="1"/>
          </p:cNvSpPr>
          <p:nvPr>
            <p:ph type="pic" idx="6"/>
          </p:nvPr>
        </p:nvSpPr>
        <p:spPr>
          <a:xfrm>
            <a:off x="4217375" y="1455724"/>
            <a:ext cx="1804987" cy="1804988"/>
          </a:xfrm>
          <a:prstGeom prst="ellipse">
            <a:avLst/>
          </a:prstGeom>
          <a:noFill/>
          <a:ln>
            <a:noFill/>
          </a:ln>
        </p:spPr>
      </p:sp>
      <p:sp>
        <p:nvSpPr>
          <p:cNvPr id="1424" name="Google Shape;1424;p71"/>
          <p:cNvSpPr txBox="1">
            <a:spLocks noGrp="1"/>
          </p:cNvSpPr>
          <p:nvPr>
            <p:ph type="body" idx="7"/>
          </p:nvPr>
        </p:nvSpPr>
        <p:spPr>
          <a:xfrm>
            <a:off x="6617267" y="3475003"/>
            <a:ext cx="2462006"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25" name="Google Shape;1425;p71"/>
          <p:cNvSpPr txBox="1">
            <a:spLocks noGrp="1"/>
          </p:cNvSpPr>
          <p:nvPr>
            <p:ph type="body" idx="8"/>
          </p:nvPr>
        </p:nvSpPr>
        <p:spPr>
          <a:xfrm>
            <a:off x="6617123" y="4084602"/>
            <a:ext cx="2462349" cy="208759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26" name="Google Shape;1426;p71"/>
          <p:cNvSpPr>
            <a:spLocks noGrp="1"/>
          </p:cNvSpPr>
          <p:nvPr>
            <p:ph type="pic" idx="9"/>
          </p:nvPr>
        </p:nvSpPr>
        <p:spPr>
          <a:xfrm>
            <a:off x="6945777" y="1455724"/>
            <a:ext cx="1804987" cy="1804988"/>
          </a:xfrm>
          <a:prstGeom prst="ellipse">
            <a:avLst/>
          </a:prstGeom>
          <a:noFill/>
          <a:ln>
            <a:noFill/>
          </a:ln>
        </p:spPr>
      </p:sp>
      <p:sp>
        <p:nvSpPr>
          <p:cNvPr id="1427" name="Google Shape;1427;p71"/>
          <p:cNvSpPr txBox="1">
            <a:spLocks noGrp="1"/>
          </p:cNvSpPr>
          <p:nvPr>
            <p:ph type="body" idx="13"/>
          </p:nvPr>
        </p:nvSpPr>
        <p:spPr>
          <a:xfrm>
            <a:off x="9345668" y="3475003"/>
            <a:ext cx="2462006" cy="489737"/>
          </a:xfrm>
          <a:prstGeom prst="rect">
            <a:avLst/>
          </a:prstGeom>
          <a:noFill/>
          <a:ln>
            <a:noFill/>
          </a:ln>
        </p:spPr>
        <p:txBody>
          <a:bodyPr spcFirstLastPara="1" wrap="square" lIns="0" tIns="0" rIns="0" bIns="0" anchor="b" anchorCtr="1">
            <a:noAutofit/>
          </a:bodyPr>
          <a:lstStyle>
            <a:lvl1pPr marL="457200" lvl="0" indent="-228600" algn="l">
              <a:lnSpc>
                <a:spcPct val="90000"/>
              </a:lnSpc>
              <a:spcBef>
                <a:spcPts val="500"/>
              </a:spcBef>
              <a:spcAft>
                <a:spcPts val="0"/>
              </a:spcAft>
              <a:buClr>
                <a:schemeClr val="dk1"/>
              </a:buClr>
              <a:buSzPts val="2000"/>
              <a:buNone/>
              <a:defRPr sz="20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28" name="Google Shape;1428;p71"/>
          <p:cNvSpPr txBox="1">
            <a:spLocks noGrp="1"/>
          </p:cNvSpPr>
          <p:nvPr>
            <p:ph type="body" idx="14"/>
          </p:nvPr>
        </p:nvSpPr>
        <p:spPr>
          <a:xfrm>
            <a:off x="9345475" y="4084602"/>
            <a:ext cx="2462349" cy="2087598"/>
          </a:xfrm>
          <a:prstGeom prst="rect">
            <a:avLst/>
          </a:prstGeom>
          <a:noFill/>
          <a:ln>
            <a:noFill/>
          </a:ln>
        </p:spPr>
        <p:txBody>
          <a:bodyPr spcFirstLastPara="1" wrap="square" lIns="0" tIns="0" rIns="0" bIns="0" anchor="t" anchorCtr="1">
            <a:noAutofit/>
          </a:bodyPr>
          <a:lstStyle>
            <a:lvl1pPr marL="457200" lvl="0" indent="-228600" algn="l">
              <a:spcBef>
                <a:spcPts val="1000"/>
              </a:spcBef>
              <a:spcAft>
                <a:spcPts val="0"/>
              </a:spcAft>
              <a:buClr>
                <a:schemeClr val="dk1"/>
              </a:buClr>
              <a:buSzPts val="1600"/>
              <a:buNone/>
              <a:defRPr sz="1600"/>
            </a:lvl1pPr>
            <a:lvl2pPr marL="914400" lvl="1" indent="-330200" algn="l">
              <a:spcBef>
                <a:spcPts val="500"/>
              </a:spcBef>
              <a:spcAft>
                <a:spcPts val="0"/>
              </a:spcAft>
              <a:buSzPts val="1600"/>
              <a:buChar char="•"/>
              <a:defRPr sz="1600"/>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29" name="Google Shape;1429;p71"/>
          <p:cNvSpPr>
            <a:spLocks noGrp="1"/>
          </p:cNvSpPr>
          <p:nvPr>
            <p:ph type="pic" idx="15"/>
          </p:nvPr>
        </p:nvSpPr>
        <p:spPr>
          <a:xfrm>
            <a:off x="9674178" y="1455724"/>
            <a:ext cx="1804987" cy="1804988"/>
          </a:xfrm>
          <a:prstGeom prst="ellipse">
            <a:avLst/>
          </a:prstGeom>
          <a:noFill/>
          <a:ln>
            <a:noFill/>
          </a:ln>
        </p:spPr>
      </p:sp>
      <p:sp>
        <p:nvSpPr>
          <p:cNvPr id="1430" name="Google Shape;1430;p71"/>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1431"/>
        <p:cNvGrpSpPr/>
        <p:nvPr/>
      </p:nvGrpSpPr>
      <p:grpSpPr>
        <a:xfrm>
          <a:off x="0" y="0"/>
          <a:ext cx="0" cy="0"/>
          <a:chOff x="0" y="0"/>
          <a:chExt cx="0" cy="0"/>
        </a:xfrm>
      </p:grpSpPr>
      <p:sp>
        <p:nvSpPr>
          <p:cNvPr id="1432" name="Google Shape;1432;p72"/>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hank you + Contacts">
  <p:cSld name="Thank you + Contacts">
    <p:spTree>
      <p:nvGrpSpPr>
        <p:cNvPr id="1" name="Shape 1433"/>
        <p:cNvGrpSpPr/>
        <p:nvPr/>
      </p:nvGrpSpPr>
      <p:grpSpPr>
        <a:xfrm>
          <a:off x="0" y="0"/>
          <a:ext cx="0" cy="0"/>
          <a:chOff x="0" y="0"/>
          <a:chExt cx="0" cy="0"/>
        </a:xfrm>
      </p:grpSpPr>
      <p:sp>
        <p:nvSpPr>
          <p:cNvPr id="1434" name="Google Shape;1434;p73"/>
          <p:cNvSpPr txBox="1">
            <a:spLocks noGrp="1"/>
          </p:cNvSpPr>
          <p:nvPr>
            <p:ph type="body" idx="1"/>
          </p:nvPr>
        </p:nvSpPr>
        <p:spPr>
          <a:xfrm>
            <a:off x="1160462" y="2657899"/>
            <a:ext cx="2006203"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300"/>
              <a:buNone/>
              <a:defRPr sz="13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35" name="Google Shape;1435;p73"/>
          <p:cNvSpPr txBox="1">
            <a:spLocks noGrp="1"/>
          </p:cNvSpPr>
          <p:nvPr>
            <p:ph type="body" idx="2"/>
          </p:nvPr>
        </p:nvSpPr>
        <p:spPr>
          <a:xfrm>
            <a:off x="1160463" y="3201502"/>
            <a:ext cx="2005968" cy="861191"/>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0"/>
              </a:spcBef>
              <a:spcAft>
                <a:spcPts val="0"/>
              </a:spcAft>
              <a:buClr>
                <a:schemeClr val="dk1"/>
              </a:buClr>
              <a:buSzPts val="1200"/>
              <a:buNone/>
              <a:defRPr sz="1200"/>
            </a:lvl1pPr>
            <a:lvl2pPr marL="914400" lvl="1" indent="-304800" algn="l">
              <a:lnSpc>
                <a:spcPct val="110000"/>
              </a:lnSpc>
              <a:spcBef>
                <a:spcPts val="0"/>
              </a:spcBef>
              <a:spcAft>
                <a:spcPts val="0"/>
              </a:spcAft>
              <a:buClr>
                <a:schemeClr val="accent1"/>
              </a:buClr>
              <a:buSzPts val="1200"/>
              <a:buChar char="•"/>
              <a:defRPr sz="1200"/>
            </a:lvl2pPr>
            <a:lvl3pPr marL="1371600" lvl="2" indent="-304800" algn="l">
              <a:lnSpc>
                <a:spcPct val="110000"/>
              </a:lnSpc>
              <a:spcBef>
                <a:spcPts val="0"/>
              </a:spcBef>
              <a:spcAft>
                <a:spcPts val="0"/>
              </a:spcAft>
              <a:buClr>
                <a:schemeClr val="accent1"/>
              </a:buClr>
              <a:buSzPts val="1200"/>
              <a:buChar char="-"/>
              <a:defRPr sz="1200"/>
            </a:lvl3pPr>
            <a:lvl4pPr marL="1828800" lvl="3" indent="-304800" algn="l">
              <a:lnSpc>
                <a:spcPct val="110000"/>
              </a:lnSpc>
              <a:spcBef>
                <a:spcPts val="0"/>
              </a:spcBef>
              <a:spcAft>
                <a:spcPts val="0"/>
              </a:spcAft>
              <a:buSzPts val="1200"/>
              <a:buChar char="•"/>
              <a:defRPr sz="1200"/>
            </a:lvl4pPr>
            <a:lvl5pPr marL="2286000" lvl="4" indent="-304800" algn="l">
              <a:lnSpc>
                <a:spcPct val="110000"/>
              </a:lnSpc>
              <a:spcBef>
                <a:spcPts val="0"/>
              </a:spcBef>
              <a:spcAft>
                <a:spcPts val="0"/>
              </a:spcAft>
              <a:buSzPts val="1200"/>
              <a:buChar char="-"/>
              <a:defRPr sz="12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36" name="Google Shape;1436;p73"/>
          <p:cNvSpPr txBox="1">
            <a:spLocks noGrp="1"/>
          </p:cNvSpPr>
          <p:nvPr>
            <p:ph type="body" idx="3"/>
          </p:nvPr>
        </p:nvSpPr>
        <p:spPr>
          <a:xfrm>
            <a:off x="1160463" y="4208971"/>
            <a:ext cx="8523909" cy="938213"/>
          </a:xfrm>
          <a:prstGeom prst="rect">
            <a:avLst/>
          </a:prstGeom>
          <a:noFill/>
          <a:ln>
            <a:noFill/>
          </a:ln>
        </p:spPr>
        <p:txBody>
          <a:bodyPr spcFirstLastPara="1" wrap="square" lIns="0" tIns="0" rIns="0" bIns="0" anchor="t" anchorCtr="0">
            <a:noAutofit/>
          </a:bodyPr>
          <a:lstStyle>
            <a:lvl1pPr marL="457200" lvl="0" indent="-228600" algn="l">
              <a:spcBef>
                <a:spcPts val="1000"/>
              </a:spcBef>
              <a:spcAft>
                <a:spcPts val="0"/>
              </a:spcAft>
              <a:buClr>
                <a:schemeClr val="dk1"/>
              </a:buClr>
              <a:buSzPts val="750"/>
              <a:buNone/>
              <a:defRPr sz="750"/>
            </a:lvl1pPr>
            <a:lvl2pPr marL="914400" lvl="1" indent="-276225" algn="l">
              <a:spcBef>
                <a:spcPts val="100"/>
              </a:spcBef>
              <a:spcAft>
                <a:spcPts val="0"/>
              </a:spcAft>
              <a:buClr>
                <a:schemeClr val="accent1"/>
              </a:buClr>
              <a:buSzPts val="750"/>
              <a:buChar char="•"/>
              <a:defRPr sz="750"/>
            </a:lvl2pPr>
            <a:lvl3pPr marL="1371600" lvl="2" indent="-276225" algn="l">
              <a:spcBef>
                <a:spcPts val="100"/>
              </a:spcBef>
              <a:spcAft>
                <a:spcPts val="0"/>
              </a:spcAft>
              <a:buClr>
                <a:schemeClr val="accent1"/>
              </a:buClr>
              <a:buSzPts val="750"/>
              <a:buChar char="-"/>
              <a:defRPr sz="750"/>
            </a:lvl3pPr>
            <a:lvl4pPr marL="1828800" lvl="3" indent="-276225" algn="l">
              <a:spcBef>
                <a:spcPts val="100"/>
              </a:spcBef>
              <a:spcAft>
                <a:spcPts val="0"/>
              </a:spcAft>
              <a:buClr>
                <a:schemeClr val="accent1"/>
              </a:buClr>
              <a:buSzPts val="750"/>
              <a:buChar char="•"/>
              <a:defRPr sz="750"/>
            </a:lvl4pPr>
            <a:lvl5pPr marL="2286000" lvl="4" indent="-276225" algn="l">
              <a:spcBef>
                <a:spcPts val="100"/>
              </a:spcBef>
              <a:spcAft>
                <a:spcPts val="0"/>
              </a:spcAft>
              <a:buClr>
                <a:schemeClr val="accent1"/>
              </a:buClr>
              <a:buSzPts val="750"/>
              <a:buChar char="-"/>
              <a:defRPr sz="75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37" name="Google Shape;1437;p73"/>
          <p:cNvSpPr txBox="1">
            <a:spLocks noGrp="1"/>
          </p:cNvSpPr>
          <p:nvPr>
            <p:ph type="body" idx="4"/>
          </p:nvPr>
        </p:nvSpPr>
        <p:spPr>
          <a:xfrm>
            <a:off x="3333031" y="2657899"/>
            <a:ext cx="2006203"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300"/>
              <a:buNone/>
              <a:defRPr sz="13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38" name="Google Shape;1438;p73"/>
          <p:cNvSpPr txBox="1">
            <a:spLocks noGrp="1"/>
          </p:cNvSpPr>
          <p:nvPr>
            <p:ph type="body" idx="5"/>
          </p:nvPr>
        </p:nvSpPr>
        <p:spPr>
          <a:xfrm>
            <a:off x="3333032" y="3201502"/>
            <a:ext cx="2005968" cy="861191"/>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0"/>
              </a:spcBef>
              <a:spcAft>
                <a:spcPts val="0"/>
              </a:spcAft>
              <a:buClr>
                <a:schemeClr val="dk1"/>
              </a:buClr>
              <a:buSzPts val="1200"/>
              <a:buNone/>
              <a:defRPr sz="1200"/>
            </a:lvl1pPr>
            <a:lvl2pPr marL="914400" lvl="1" indent="-304800" algn="l">
              <a:lnSpc>
                <a:spcPct val="110000"/>
              </a:lnSpc>
              <a:spcBef>
                <a:spcPts val="0"/>
              </a:spcBef>
              <a:spcAft>
                <a:spcPts val="0"/>
              </a:spcAft>
              <a:buClr>
                <a:schemeClr val="accent1"/>
              </a:buClr>
              <a:buSzPts val="1200"/>
              <a:buChar char="•"/>
              <a:defRPr sz="1200"/>
            </a:lvl2pPr>
            <a:lvl3pPr marL="1371600" lvl="2" indent="-304800" algn="l">
              <a:lnSpc>
                <a:spcPct val="110000"/>
              </a:lnSpc>
              <a:spcBef>
                <a:spcPts val="0"/>
              </a:spcBef>
              <a:spcAft>
                <a:spcPts val="0"/>
              </a:spcAft>
              <a:buClr>
                <a:schemeClr val="accent1"/>
              </a:buClr>
              <a:buSzPts val="1200"/>
              <a:buChar char="-"/>
              <a:defRPr sz="1200"/>
            </a:lvl3pPr>
            <a:lvl4pPr marL="1828800" lvl="3" indent="-304800" algn="l">
              <a:lnSpc>
                <a:spcPct val="110000"/>
              </a:lnSpc>
              <a:spcBef>
                <a:spcPts val="0"/>
              </a:spcBef>
              <a:spcAft>
                <a:spcPts val="0"/>
              </a:spcAft>
              <a:buSzPts val="1200"/>
              <a:buChar char="•"/>
              <a:defRPr sz="1200"/>
            </a:lvl4pPr>
            <a:lvl5pPr marL="2286000" lvl="4" indent="-304800" algn="l">
              <a:lnSpc>
                <a:spcPct val="110000"/>
              </a:lnSpc>
              <a:spcBef>
                <a:spcPts val="0"/>
              </a:spcBef>
              <a:spcAft>
                <a:spcPts val="0"/>
              </a:spcAft>
              <a:buSzPts val="1200"/>
              <a:buChar char="-"/>
              <a:defRPr sz="12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39" name="Google Shape;1439;p73"/>
          <p:cNvSpPr txBox="1">
            <a:spLocks noGrp="1"/>
          </p:cNvSpPr>
          <p:nvPr>
            <p:ph type="body" idx="6"/>
          </p:nvPr>
        </p:nvSpPr>
        <p:spPr>
          <a:xfrm>
            <a:off x="5505600" y="2657899"/>
            <a:ext cx="2006203"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300"/>
              <a:buNone/>
              <a:defRPr sz="13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40" name="Google Shape;1440;p73"/>
          <p:cNvSpPr txBox="1">
            <a:spLocks noGrp="1"/>
          </p:cNvSpPr>
          <p:nvPr>
            <p:ph type="body" idx="7"/>
          </p:nvPr>
        </p:nvSpPr>
        <p:spPr>
          <a:xfrm>
            <a:off x="5505601" y="3201502"/>
            <a:ext cx="2005968" cy="861191"/>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0"/>
              </a:spcBef>
              <a:spcAft>
                <a:spcPts val="0"/>
              </a:spcAft>
              <a:buClr>
                <a:schemeClr val="dk1"/>
              </a:buClr>
              <a:buSzPts val="1200"/>
              <a:buNone/>
              <a:defRPr sz="1200"/>
            </a:lvl1pPr>
            <a:lvl2pPr marL="914400" lvl="1" indent="-304800" algn="l">
              <a:lnSpc>
                <a:spcPct val="110000"/>
              </a:lnSpc>
              <a:spcBef>
                <a:spcPts val="0"/>
              </a:spcBef>
              <a:spcAft>
                <a:spcPts val="0"/>
              </a:spcAft>
              <a:buClr>
                <a:schemeClr val="accent1"/>
              </a:buClr>
              <a:buSzPts val="1200"/>
              <a:buChar char="•"/>
              <a:defRPr sz="1200"/>
            </a:lvl2pPr>
            <a:lvl3pPr marL="1371600" lvl="2" indent="-304800" algn="l">
              <a:lnSpc>
                <a:spcPct val="110000"/>
              </a:lnSpc>
              <a:spcBef>
                <a:spcPts val="0"/>
              </a:spcBef>
              <a:spcAft>
                <a:spcPts val="0"/>
              </a:spcAft>
              <a:buClr>
                <a:schemeClr val="accent1"/>
              </a:buClr>
              <a:buSzPts val="1200"/>
              <a:buChar char="-"/>
              <a:defRPr sz="1200"/>
            </a:lvl3pPr>
            <a:lvl4pPr marL="1828800" lvl="3" indent="-304800" algn="l">
              <a:lnSpc>
                <a:spcPct val="110000"/>
              </a:lnSpc>
              <a:spcBef>
                <a:spcPts val="0"/>
              </a:spcBef>
              <a:spcAft>
                <a:spcPts val="0"/>
              </a:spcAft>
              <a:buSzPts val="1200"/>
              <a:buChar char="•"/>
              <a:defRPr sz="1200"/>
            </a:lvl4pPr>
            <a:lvl5pPr marL="2286000" lvl="4" indent="-304800" algn="l">
              <a:lnSpc>
                <a:spcPct val="110000"/>
              </a:lnSpc>
              <a:spcBef>
                <a:spcPts val="0"/>
              </a:spcBef>
              <a:spcAft>
                <a:spcPts val="0"/>
              </a:spcAft>
              <a:buSzPts val="1200"/>
              <a:buChar char="-"/>
              <a:defRPr sz="12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41" name="Google Shape;1441;p73"/>
          <p:cNvSpPr txBox="1">
            <a:spLocks noGrp="1"/>
          </p:cNvSpPr>
          <p:nvPr>
            <p:ph type="body" idx="8"/>
          </p:nvPr>
        </p:nvSpPr>
        <p:spPr>
          <a:xfrm>
            <a:off x="7678169" y="2657899"/>
            <a:ext cx="2006203" cy="489737"/>
          </a:xfrm>
          <a:prstGeom prst="rect">
            <a:avLst/>
          </a:prstGeom>
          <a:noFill/>
          <a:ln>
            <a:noFill/>
          </a:ln>
        </p:spPr>
        <p:txBody>
          <a:bodyPr spcFirstLastPara="1" wrap="square" lIns="0" tIns="0" rIns="0" bIns="0" anchor="b" anchorCtr="0">
            <a:noAutofit/>
          </a:bodyPr>
          <a:lstStyle>
            <a:lvl1pPr marL="457200" lvl="0" indent="-228600" algn="l">
              <a:lnSpc>
                <a:spcPct val="90000"/>
              </a:lnSpc>
              <a:spcBef>
                <a:spcPts val="500"/>
              </a:spcBef>
              <a:spcAft>
                <a:spcPts val="0"/>
              </a:spcAft>
              <a:buClr>
                <a:schemeClr val="dk1"/>
              </a:buClr>
              <a:buSzPts val="1300"/>
              <a:buNone/>
              <a:defRPr sz="1300" b="1"/>
            </a:lvl1pPr>
            <a:lvl2pPr marL="914400" lvl="1" indent="-323850" algn="l">
              <a:spcBef>
                <a:spcPts val="0"/>
              </a:spcBef>
              <a:spcAft>
                <a:spcPts val="0"/>
              </a:spcAft>
              <a:buSzPts val="1500"/>
              <a:buChar char="•"/>
              <a:defRPr sz="1500" b="0"/>
            </a:lvl2pPr>
            <a:lvl3pPr marL="1371600" lvl="2" indent="-323850" algn="l">
              <a:spcBef>
                <a:spcPts val="0"/>
              </a:spcBef>
              <a:spcAft>
                <a:spcPts val="0"/>
              </a:spcAft>
              <a:buSzPts val="1500"/>
              <a:buChar char="-"/>
              <a:defRPr sz="1500" b="0"/>
            </a:lvl3pPr>
            <a:lvl4pPr marL="1828800" lvl="3" indent="-323850" algn="l">
              <a:spcBef>
                <a:spcPts val="0"/>
              </a:spcBef>
              <a:spcAft>
                <a:spcPts val="0"/>
              </a:spcAft>
              <a:buSzPts val="1500"/>
              <a:buChar char="•"/>
              <a:defRPr sz="1500" b="0"/>
            </a:lvl4pPr>
            <a:lvl5pPr marL="2286000" lvl="4" indent="-323850" algn="l">
              <a:spcBef>
                <a:spcPts val="0"/>
              </a:spcBef>
              <a:spcAft>
                <a:spcPts val="0"/>
              </a:spcAft>
              <a:buSzPts val="1500"/>
              <a:buChar char="-"/>
              <a:defRPr sz="1500" b="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42" name="Google Shape;1442;p73"/>
          <p:cNvSpPr txBox="1">
            <a:spLocks noGrp="1"/>
          </p:cNvSpPr>
          <p:nvPr>
            <p:ph type="body" idx="9"/>
          </p:nvPr>
        </p:nvSpPr>
        <p:spPr>
          <a:xfrm>
            <a:off x="7678170" y="3201502"/>
            <a:ext cx="2005968" cy="861191"/>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0"/>
              </a:spcBef>
              <a:spcAft>
                <a:spcPts val="0"/>
              </a:spcAft>
              <a:buClr>
                <a:schemeClr val="dk1"/>
              </a:buClr>
              <a:buSzPts val="1200"/>
              <a:buNone/>
              <a:defRPr sz="1200"/>
            </a:lvl1pPr>
            <a:lvl2pPr marL="914400" lvl="1" indent="-304800" algn="l">
              <a:lnSpc>
                <a:spcPct val="110000"/>
              </a:lnSpc>
              <a:spcBef>
                <a:spcPts val="0"/>
              </a:spcBef>
              <a:spcAft>
                <a:spcPts val="0"/>
              </a:spcAft>
              <a:buClr>
                <a:schemeClr val="accent1"/>
              </a:buClr>
              <a:buSzPts val="1200"/>
              <a:buChar char="•"/>
              <a:defRPr sz="1200"/>
            </a:lvl2pPr>
            <a:lvl3pPr marL="1371600" lvl="2" indent="-304800" algn="l">
              <a:lnSpc>
                <a:spcPct val="110000"/>
              </a:lnSpc>
              <a:spcBef>
                <a:spcPts val="0"/>
              </a:spcBef>
              <a:spcAft>
                <a:spcPts val="0"/>
              </a:spcAft>
              <a:buClr>
                <a:schemeClr val="accent1"/>
              </a:buClr>
              <a:buSzPts val="1200"/>
              <a:buChar char="-"/>
              <a:defRPr sz="1200"/>
            </a:lvl3pPr>
            <a:lvl4pPr marL="1828800" lvl="3" indent="-304800" algn="l">
              <a:lnSpc>
                <a:spcPct val="110000"/>
              </a:lnSpc>
              <a:spcBef>
                <a:spcPts val="0"/>
              </a:spcBef>
              <a:spcAft>
                <a:spcPts val="0"/>
              </a:spcAft>
              <a:buSzPts val="1200"/>
              <a:buChar char="•"/>
              <a:defRPr sz="1200"/>
            </a:lvl4pPr>
            <a:lvl5pPr marL="2286000" lvl="4" indent="-304800" algn="l">
              <a:lnSpc>
                <a:spcPct val="110000"/>
              </a:lnSpc>
              <a:spcBef>
                <a:spcPts val="0"/>
              </a:spcBef>
              <a:spcAft>
                <a:spcPts val="0"/>
              </a:spcAft>
              <a:buSzPts val="1200"/>
              <a:buChar char="-"/>
              <a:defRPr sz="12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43" name="Google Shape;1443;p73"/>
          <p:cNvSpPr txBox="1"/>
          <p:nvPr/>
        </p:nvSpPr>
        <p:spPr>
          <a:xfrm>
            <a:off x="3976870" y="6364224"/>
            <a:ext cx="1737360" cy="120649"/>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r>
              <a:rPr lang="en-US" sz="700" b="0" i="0">
                <a:solidFill>
                  <a:schemeClr val="dk1"/>
                </a:solidFill>
                <a:latin typeface="Arial"/>
                <a:ea typeface="Arial"/>
                <a:cs typeface="Arial"/>
                <a:sym typeface="Arial"/>
              </a:rPr>
              <a:t>© 2005–2020 UiPath. All rights reserved.</a:t>
            </a:r>
            <a:endParaRPr/>
          </a:p>
        </p:txBody>
      </p:sp>
      <p:sp>
        <p:nvSpPr>
          <p:cNvPr id="1444" name="Google Shape;1444;p73"/>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matchingName="1_Blank">
  <p:cSld name="1_Blank">
    <p:spTree>
      <p:nvGrpSpPr>
        <p:cNvPr id="1" name="Shape 144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Quote Testimonial">
  <p:cSld name="2 Quote Testimonial">
    <p:bg>
      <p:bgPr>
        <a:solidFill>
          <a:schemeClr val="lt1"/>
        </a:solidFill>
        <a:effectLst/>
      </p:bgPr>
    </p:bg>
    <p:spTree>
      <p:nvGrpSpPr>
        <p:cNvPr id="1" name="Shape 85"/>
        <p:cNvGrpSpPr/>
        <p:nvPr/>
      </p:nvGrpSpPr>
      <p:grpSpPr>
        <a:xfrm>
          <a:off x="0" y="0"/>
          <a:ext cx="0" cy="0"/>
          <a:chOff x="0" y="0"/>
          <a:chExt cx="0" cy="0"/>
        </a:xfrm>
      </p:grpSpPr>
      <p:sp>
        <p:nvSpPr>
          <p:cNvPr id="86" name="Google Shape;86;p17"/>
          <p:cNvSpPr txBox="1">
            <a:spLocks noGrp="1"/>
          </p:cNvSpPr>
          <p:nvPr>
            <p:ph type="body" idx="1"/>
          </p:nvPr>
        </p:nvSpPr>
        <p:spPr>
          <a:xfrm>
            <a:off x="379413" y="1625600"/>
            <a:ext cx="5376860" cy="3932238"/>
          </a:xfrm>
          <a:prstGeom prst="rect">
            <a:avLst/>
          </a:prstGeom>
          <a:noFill/>
          <a:ln>
            <a:noFill/>
          </a:ln>
        </p:spPr>
        <p:txBody>
          <a:bodyPr spcFirstLastPara="1" wrap="square" lIns="0" tIns="0" rIns="0" bIns="0" anchor="ctr" anchorCtr="0">
            <a:noAutofit/>
          </a:bodyPr>
          <a:lstStyle>
            <a:lvl1pPr marL="457200" lvl="0" indent="-228600" algn="l">
              <a:spcBef>
                <a:spcPts val="1000"/>
              </a:spcBef>
              <a:spcAft>
                <a:spcPts val="0"/>
              </a:spcAft>
              <a:buClr>
                <a:schemeClr val="dk1"/>
              </a:buClr>
              <a:buSzPts val="3200"/>
              <a:buNone/>
              <a:defRPr sz="3200"/>
            </a:lvl1pPr>
            <a:lvl2pPr marL="914400" lvl="1" indent="-228600" algn="r">
              <a:spcBef>
                <a:spcPts val="1200"/>
              </a:spcBef>
              <a:spcAft>
                <a:spcPts val="0"/>
              </a:spcAft>
              <a:buSzPts val="1800"/>
              <a:buNone/>
              <a:defRPr sz="1800"/>
            </a:lvl2pPr>
            <a:lvl3pPr marL="1371600" lvl="2" indent="-228600" algn="r">
              <a:spcBef>
                <a:spcPts val="300"/>
              </a:spcBef>
              <a:spcAft>
                <a:spcPts val="0"/>
              </a:spcAft>
              <a:buSzPts val="1600"/>
              <a:buNone/>
              <a:defRPr sz="1600"/>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7" name="Google Shape;87;p17"/>
          <p:cNvSpPr txBox="1">
            <a:spLocks noGrp="1"/>
          </p:cNvSpPr>
          <p:nvPr>
            <p:ph type="body" idx="2"/>
          </p:nvPr>
        </p:nvSpPr>
        <p:spPr>
          <a:xfrm>
            <a:off x="6432554" y="1625600"/>
            <a:ext cx="5376860" cy="3932238"/>
          </a:xfrm>
          <a:prstGeom prst="rect">
            <a:avLst/>
          </a:prstGeom>
          <a:noFill/>
          <a:ln>
            <a:noFill/>
          </a:ln>
        </p:spPr>
        <p:txBody>
          <a:bodyPr spcFirstLastPara="1" wrap="square" lIns="0" tIns="0" rIns="0" bIns="0" anchor="ctr" anchorCtr="0">
            <a:noAutofit/>
          </a:bodyPr>
          <a:lstStyle>
            <a:lvl1pPr marL="457200" lvl="0" indent="-228600" algn="l">
              <a:spcBef>
                <a:spcPts val="1000"/>
              </a:spcBef>
              <a:spcAft>
                <a:spcPts val="0"/>
              </a:spcAft>
              <a:buClr>
                <a:schemeClr val="dk1"/>
              </a:buClr>
              <a:buSzPts val="3200"/>
              <a:buNone/>
              <a:defRPr sz="3200"/>
            </a:lvl1pPr>
            <a:lvl2pPr marL="914400" lvl="1" indent="-228600" algn="r">
              <a:spcBef>
                <a:spcPts val="1200"/>
              </a:spcBef>
              <a:spcAft>
                <a:spcPts val="0"/>
              </a:spcAft>
              <a:buSzPts val="1800"/>
              <a:buNone/>
              <a:defRPr sz="1800"/>
            </a:lvl2pPr>
            <a:lvl3pPr marL="1371600" lvl="2" indent="-228600" algn="r">
              <a:spcBef>
                <a:spcPts val="300"/>
              </a:spcBef>
              <a:spcAft>
                <a:spcPts val="0"/>
              </a:spcAft>
              <a:buSzPts val="1600"/>
              <a:buNone/>
              <a:defRPr sz="1600"/>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88" name="Google Shape;88;p17"/>
          <p:cNvCxnSpPr/>
          <p:nvPr/>
        </p:nvCxnSpPr>
        <p:spPr>
          <a:xfrm>
            <a:off x="6094413" y="1625600"/>
            <a:ext cx="0" cy="3932238"/>
          </a:xfrm>
          <a:prstGeom prst="straightConnector1">
            <a:avLst/>
          </a:prstGeom>
          <a:noFill/>
          <a:ln w="9525" cap="flat" cmpd="sng">
            <a:solidFill>
              <a:schemeClr val="lt2"/>
            </a:solidFill>
            <a:prstDash val="solid"/>
            <a:round/>
            <a:headEnd type="none" w="sm" len="sm"/>
            <a:tailEnd type="none" w="sm" len="sm"/>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Statement">
  <p:cSld name="3 Statement">
    <p:spTree>
      <p:nvGrpSpPr>
        <p:cNvPr id="1" name="Shape 89"/>
        <p:cNvGrpSpPr/>
        <p:nvPr/>
      </p:nvGrpSpPr>
      <p:grpSpPr>
        <a:xfrm>
          <a:off x="0" y="0"/>
          <a:ext cx="0" cy="0"/>
          <a:chOff x="0" y="0"/>
          <a:chExt cx="0" cy="0"/>
        </a:xfrm>
      </p:grpSpPr>
      <p:sp>
        <p:nvSpPr>
          <p:cNvPr id="90" name="Google Shape;90;p18"/>
          <p:cNvSpPr txBox="1">
            <a:spLocks noGrp="1"/>
          </p:cNvSpPr>
          <p:nvPr>
            <p:ph type="body" idx="1"/>
          </p:nvPr>
        </p:nvSpPr>
        <p:spPr>
          <a:xfrm>
            <a:off x="381001" y="2565127"/>
            <a:ext cx="3631905" cy="2201057"/>
          </a:xfrm>
          <a:prstGeom prst="rect">
            <a:avLst/>
          </a:prstGeom>
          <a:solidFill>
            <a:schemeClr val="accent2"/>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lt1"/>
              </a:buClr>
              <a:buSzPts val="2800"/>
              <a:buNone/>
              <a:defRPr sz="2800" b="1">
                <a:solidFill>
                  <a:schemeClr val="lt1"/>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1" name="Google Shape;91;p18"/>
          <p:cNvSpPr txBox="1">
            <a:spLocks noGrp="1"/>
          </p:cNvSpPr>
          <p:nvPr>
            <p:ph type="body" idx="2"/>
          </p:nvPr>
        </p:nvSpPr>
        <p:spPr>
          <a:xfrm>
            <a:off x="4280246" y="2565127"/>
            <a:ext cx="3629920" cy="2201057"/>
          </a:xfrm>
          <a:prstGeom prst="rect">
            <a:avLst/>
          </a:prstGeom>
          <a:solidFill>
            <a:schemeClr val="accent1"/>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lt1"/>
              </a:buClr>
              <a:buSzPts val="2800"/>
              <a:buNone/>
              <a:defRPr sz="2800" b="1">
                <a:solidFill>
                  <a:schemeClr val="lt1"/>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2" name="Google Shape;92;p18"/>
          <p:cNvSpPr txBox="1">
            <a:spLocks noGrp="1"/>
          </p:cNvSpPr>
          <p:nvPr>
            <p:ph type="body" idx="3"/>
          </p:nvPr>
        </p:nvSpPr>
        <p:spPr>
          <a:xfrm>
            <a:off x="8177507" y="2565127"/>
            <a:ext cx="3631907" cy="2201057"/>
          </a:xfrm>
          <a:prstGeom prst="rect">
            <a:avLst/>
          </a:prstGeom>
          <a:solidFill>
            <a:schemeClr val="accent3"/>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lt1"/>
              </a:buClr>
              <a:buSzPts val="2800"/>
              <a:buNone/>
              <a:defRPr sz="2800" b="1">
                <a:solidFill>
                  <a:schemeClr val="lt1"/>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3" name="Google Shape;93;p18"/>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4 Statement">
  <p:cSld name="4 Statement">
    <p:spTree>
      <p:nvGrpSpPr>
        <p:cNvPr id="1" name="Shape 94"/>
        <p:cNvGrpSpPr/>
        <p:nvPr/>
      </p:nvGrpSpPr>
      <p:grpSpPr>
        <a:xfrm>
          <a:off x="0" y="0"/>
          <a:ext cx="0" cy="0"/>
          <a:chOff x="0" y="0"/>
          <a:chExt cx="0" cy="0"/>
        </a:xfrm>
      </p:grpSpPr>
      <p:sp>
        <p:nvSpPr>
          <p:cNvPr id="95" name="Google Shape;95;p19"/>
          <p:cNvSpPr txBox="1">
            <a:spLocks noGrp="1"/>
          </p:cNvSpPr>
          <p:nvPr>
            <p:ph type="body" idx="1"/>
          </p:nvPr>
        </p:nvSpPr>
        <p:spPr>
          <a:xfrm>
            <a:off x="381001" y="2523099"/>
            <a:ext cx="2721380" cy="2322912"/>
          </a:xfrm>
          <a:prstGeom prst="rect">
            <a:avLst/>
          </a:prstGeom>
          <a:solidFill>
            <a:schemeClr val="lt2"/>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dk2"/>
              </a:buClr>
              <a:buSzPts val="2400"/>
              <a:buNone/>
              <a:defRPr sz="2400" b="1">
                <a:solidFill>
                  <a:schemeClr val="dk2"/>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6" name="Google Shape;96;p19"/>
          <p:cNvSpPr txBox="1">
            <a:spLocks noGrp="1"/>
          </p:cNvSpPr>
          <p:nvPr>
            <p:ph type="body" idx="2"/>
          </p:nvPr>
        </p:nvSpPr>
        <p:spPr>
          <a:xfrm>
            <a:off x="3283841" y="2523099"/>
            <a:ext cx="2719892" cy="2322913"/>
          </a:xfrm>
          <a:prstGeom prst="rect">
            <a:avLst/>
          </a:prstGeom>
          <a:solidFill>
            <a:schemeClr val="lt2"/>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dk2"/>
              </a:buClr>
              <a:buSzPts val="2400"/>
              <a:buNone/>
              <a:defRPr sz="2400" b="1">
                <a:solidFill>
                  <a:schemeClr val="dk2"/>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7" name="Google Shape;97;p19"/>
          <p:cNvSpPr txBox="1">
            <a:spLocks noGrp="1"/>
          </p:cNvSpPr>
          <p:nvPr>
            <p:ph type="body" idx="3"/>
          </p:nvPr>
        </p:nvSpPr>
        <p:spPr>
          <a:xfrm>
            <a:off x="6185193" y="2523099"/>
            <a:ext cx="2721381" cy="2322912"/>
          </a:xfrm>
          <a:prstGeom prst="rect">
            <a:avLst/>
          </a:prstGeom>
          <a:solidFill>
            <a:schemeClr val="lt2"/>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dk2"/>
              </a:buClr>
              <a:buSzPts val="2400"/>
              <a:buNone/>
              <a:defRPr sz="2400" b="1">
                <a:solidFill>
                  <a:schemeClr val="dk2"/>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8" name="Google Shape;98;p19"/>
          <p:cNvSpPr txBox="1">
            <a:spLocks noGrp="1"/>
          </p:cNvSpPr>
          <p:nvPr>
            <p:ph type="body" idx="4"/>
          </p:nvPr>
        </p:nvSpPr>
        <p:spPr>
          <a:xfrm>
            <a:off x="9088033" y="2523099"/>
            <a:ext cx="2721381" cy="2322912"/>
          </a:xfrm>
          <a:prstGeom prst="rect">
            <a:avLst/>
          </a:prstGeom>
          <a:solidFill>
            <a:schemeClr val="lt2"/>
          </a:solidFill>
          <a:ln>
            <a:noFill/>
          </a:ln>
        </p:spPr>
        <p:txBody>
          <a:bodyPr spcFirstLastPara="1" wrap="square" lIns="182875" tIns="182875" rIns="182875" bIns="182875" anchor="ctr" anchorCtr="0">
            <a:noAutofit/>
          </a:bodyPr>
          <a:lstStyle>
            <a:lvl1pPr marL="457200" lvl="0" indent="-228600" algn="ctr">
              <a:lnSpc>
                <a:spcPct val="100000"/>
              </a:lnSpc>
              <a:spcBef>
                <a:spcPts val="0"/>
              </a:spcBef>
              <a:spcAft>
                <a:spcPts val="0"/>
              </a:spcAft>
              <a:buClr>
                <a:schemeClr val="dk2"/>
              </a:buClr>
              <a:buSzPts val="2400"/>
              <a:buNone/>
              <a:defRPr sz="2400" b="1">
                <a:solidFill>
                  <a:schemeClr val="dk2"/>
                </a:solidFill>
                <a:latin typeface="Arial"/>
                <a:ea typeface="Arial"/>
                <a:cs typeface="Arial"/>
                <a:sym typeface="Arial"/>
              </a:defRPr>
            </a:lvl1pPr>
            <a:lvl2pPr marL="914400" lvl="1" indent="-342900" algn="l">
              <a:spcBef>
                <a:spcPts val="500"/>
              </a:spcBef>
              <a:spcAft>
                <a:spcPts val="0"/>
              </a:spcAft>
              <a:buSzPts val="1800"/>
              <a:buChar char="•"/>
              <a:defRPr/>
            </a:lvl2pPr>
            <a:lvl3pPr marL="1371600" lvl="2" indent="-342900" algn="l">
              <a:spcBef>
                <a:spcPts val="300"/>
              </a:spcBef>
              <a:spcAft>
                <a:spcPts val="0"/>
              </a:spcAft>
              <a:buSzPts val="1800"/>
              <a:buChar char="-"/>
              <a:defRPr/>
            </a:lvl3pPr>
            <a:lvl4pPr marL="1828800" lvl="3" indent="-342900" algn="l">
              <a:spcBef>
                <a:spcPts val="200"/>
              </a:spcBef>
              <a:spcAft>
                <a:spcPts val="0"/>
              </a:spcAft>
              <a:buSzPts val="1800"/>
              <a:buChar char="•"/>
              <a:defRPr/>
            </a:lvl4pPr>
            <a:lvl5pPr marL="2286000" lvl="4" indent="-342900" algn="l">
              <a:spcBef>
                <a:spcPts val="100"/>
              </a:spcBef>
              <a:spcAft>
                <a:spcPts val="0"/>
              </a:spcAft>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9" name="Google Shape;99;p19"/>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lvl="0" algn="l">
              <a:lnSpc>
                <a:spcPct val="8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2.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image" Target="../media/image1.png"/><Relationship Id="rId2" Type="http://schemas.openxmlformats.org/officeDocument/2006/relationships/slideLayout" Target="../slideLayouts/slideLayout37.xml"/><Relationship Id="rId16" Type="http://schemas.openxmlformats.org/officeDocument/2006/relationships/theme" Target="../theme/theme3.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5" Type="http://schemas.openxmlformats.org/officeDocument/2006/relationships/image" Target="../media/image1.png"/><Relationship Id="rId10" Type="http://schemas.openxmlformats.org/officeDocument/2006/relationships/slideLayout" Target="../slideLayouts/slideLayout60.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8"/>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marR="0" lvl="0" algn="l" rtl="0">
              <a:lnSpc>
                <a:spcPct val="85000"/>
              </a:lnSpc>
              <a:spcBef>
                <a:spcPts val="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8"/>
          <p:cNvSpPr txBox="1">
            <a:spLocks noGrp="1"/>
          </p:cNvSpPr>
          <p:nvPr>
            <p:ph type="body" idx="1"/>
          </p:nvPr>
        </p:nvSpPr>
        <p:spPr>
          <a:xfrm>
            <a:off x="381001" y="1322024"/>
            <a:ext cx="11426823" cy="4888276"/>
          </a:xfrm>
          <a:prstGeom prst="rect">
            <a:avLst/>
          </a:prstGeom>
          <a:noFill/>
          <a:ln>
            <a:noFill/>
          </a:ln>
        </p:spPr>
        <p:txBody>
          <a:bodyPr spcFirstLastPara="1" wrap="square" lIns="0" tIns="0" rIns="0" bIns="0" anchor="t" anchorCtr="0">
            <a:noAutofit/>
          </a:bodyPr>
          <a:lstStyle>
            <a:lvl1pPr marL="457200" marR="0" lvl="0" indent="-228600" algn="l" rtl="0">
              <a:spcBef>
                <a:spcPts val="10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55600" algn="l" rtl="0">
              <a:spcBef>
                <a:spcPts val="500"/>
              </a:spcBef>
              <a:spcAft>
                <a:spcPts val="0"/>
              </a:spcAft>
              <a:buClr>
                <a:schemeClr val="accent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300"/>
              </a:spcBef>
              <a:spcAft>
                <a:spcPts val="0"/>
              </a:spcAft>
              <a:buClr>
                <a:schemeClr val="accent1"/>
              </a:buClr>
              <a:buSzPts val="2000"/>
              <a:buFont typeface="Merriweather Sans"/>
              <a:buChar char="-"/>
              <a:defRPr sz="2000" b="0" i="0" u="none" strike="noStrike" cap="none">
                <a:solidFill>
                  <a:schemeClr val="dk1"/>
                </a:solidFill>
                <a:latin typeface="Arial"/>
                <a:ea typeface="Arial"/>
                <a:cs typeface="Arial"/>
                <a:sym typeface="Arial"/>
              </a:defRPr>
            </a:lvl3pPr>
            <a:lvl4pPr marL="1828800" marR="0" lvl="3" indent="-355600" algn="l" rtl="0">
              <a:spcBef>
                <a:spcPts val="200"/>
              </a:spcBef>
              <a:spcAft>
                <a:spcPts val="0"/>
              </a:spcAft>
              <a:buClr>
                <a:schemeClr val="accent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100"/>
              </a:spcBef>
              <a:spcAft>
                <a:spcPts val="0"/>
              </a:spcAft>
              <a:buClr>
                <a:schemeClr val="accent1"/>
              </a:buClr>
              <a:buSzPts val="2000"/>
              <a:buFont typeface="Merriweather Sans"/>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2" name="Google Shape;12;p8"/>
          <p:cNvSpPr txBox="1"/>
          <p:nvPr/>
        </p:nvSpPr>
        <p:spPr>
          <a:xfrm>
            <a:off x="11454739" y="6472935"/>
            <a:ext cx="353085" cy="122429"/>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fld id="{00000000-1234-1234-1234-123412341234}" type="slidenum">
              <a:rPr lang="en-US" sz="700" b="1" i="0" u="none" strike="noStrike" cap="none">
                <a:solidFill>
                  <a:schemeClr val="dk1"/>
                </a:solidFill>
                <a:latin typeface="Arial"/>
                <a:ea typeface="Arial"/>
                <a:cs typeface="Arial"/>
                <a:sym typeface="Arial"/>
              </a:rPr>
              <a:t>‹#›</a:t>
            </a:fld>
            <a:endParaRPr sz="700" b="1" i="0" u="none" strike="noStrike" cap="none">
              <a:solidFill>
                <a:schemeClr val="dk1"/>
              </a:solidFill>
              <a:latin typeface="Arial"/>
              <a:ea typeface="Arial"/>
              <a:cs typeface="Arial"/>
              <a:sym typeface="Arial"/>
            </a:endParaRPr>
          </a:p>
        </p:txBody>
      </p:sp>
      <p:sp>
        <p:nvSpPr>
          <p:cNvPr id="13" name="Google Shape;13;p8"/>
          <p:cNvSpPr/>
          <p:nvPr/>
        </p:nvSpPr>
        <p:spPr>
          <a:xfrm>
            <a:off x="-1" y="6812281"/>
            <a:ext cx="12188826"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4" name="Google Shape;14;p8"/>
          <p:cNvSpPr/>
          <p:nvPr/>
        </p:nvSpPr>
        <p:spPr>
          <a:xfrm rot="-5400000">
            <a:off x="9214137" y="515572"/>
            <a:ext cx="520273" cy="520269"/>
          </a:xfrm>
          <a:custGeom>
            <a:avLst/>
            <a:gdLst/>
            <a:ahLst/>
            <a:cxnLst/>
            <a:rect l="l" t="t" r="r" b="b"/>
            <a:pathLst>
              <a:path w="531436" h="531432" extrusionOk="0">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D8D8D8">
              <a:alpha val="4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400"/>
              <a:buFont typeface="Arial"/>
              <a:buNone/>
            </a:pPr>
            <a:r>
              <a:rPr lang="en-US" sz="1400" b="0" i="0" u="none" strike="noStrike" cap="none">
                <a:solidFill>
                  <a:schemeClr val="lt1"/>
                </a:solidFill>
                <a:latin typeface="Arial"/>
                <a:ea typeface="Arial"/>
                <a:cs typeface="Arial"/>
                <a:sym typeface="Arial"/>
              </a:rPr>
              <a:t> </a:t>
            </a:r>
            <a:endParaRPr sz="1400" b="0" i="0" u="none" strike="noStrike" cap="none">
              <a:solidFill>
                <a:schemeClr val="lt1"/>
              </a:solidFill>
              <a:latin typeface="Arial"/>
              <a:ea typeface="Arial"/>
              <a:cs typeface="Arial"/>
              <a:sym typeface="Arial"/>
            </a:endParaRPr>
          </a:p>
        </p:txBody>
      </p:sp>
      <p:sp>
        <p:nvSpPr>
          <p:cNvPr id="15" name="Google Shape;15;p8"/>
          <p:cNvSpPr/>
          <p:nvPr/>
        </p:nvSpPr>
        <p:spPr>
          <a:xfrm>
            <a:off x="6939639" y="0"/>
            <a:ext cx="2010727" cy="783591"/>
          </a:xfrm>
          <a:custGeom>
            <a:avLst/>
            <a:gdLst/>
            <a:ahLst/>
            <a:cxnLst/>
            <a:rect l="l" t="t" r="r" b="b"/>
            <a:pathLst>
              <a:path w="2010727" h="783591" extrusionOk="0">
                <a:moveTo>
                  <a:pt x="0" y="0"/>
                </a:moveTo>
                <a:lnTo>
                  <a:pt x="554656" y="0"/>
                </a:lnTo>
                <a:lnTo>
                  <a:pt x="572969" y="33738"/>
                </a:lnTo>
                <a:cubicBezTo>
                  <a:pt x="666677" y="172444"/>
                  <a:pt x="825370" y="263640"/>
                  <a:pt x="1005363" y="263640"/>
                </a:cubicBezTo>
                <a:cubicBezTo>
                  <a:pt x="1185356" y="263640"/>
                  <a:pt x="1344049" y="172444"/>
                  <a:pt x="1437757" y="33738"/>
                </a:cubicBezTo>
                <a:lnTo>
                  <a:pt x="1456070" y="0"/>
                </a:lnTo>
                <a:lnTo>
                  <a:pt x="2010727" y="0"/>
                </a:lnTo>
                <a:lnTo>
                  <a:pt x="1964925" y="147550"/>
                </a:lnTo>
                <a:cubicBezTo>
                  <a:pt x="1806831" y="521325"/>
                  <a:pt x="1436725" y="783591"/>
                  <a:pt x="1005363" y="783591"/>
                </a:cubicBezTo>
                <a:cubicBezTo>
                  <a:pt x="574001" y="783591"/>
                  <a:pt x="203895" y="521325"/>
                  <a:pt x="45802" y="147550"/>
                </a:cubicBezTo>
                <a:close/>
              </a:path>
            </a:pathLst>
          </a:custGeom>
          <a:solidFill>
            <a:srgbClr val="D8D8D8">
              <a:alpha val="4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b="0" i="0" u="none" strike="noStrike" cap="none">
                <a:solidFill>
                  <a:schemeClr val="lt1"/>
                </a:solidFill>
                <a:latin typeface="Arial"/>
                <a:ea typeface="Arial"/>
                <a:cs typeface="Arial"/>
                <a:sym typeface="Arial"/>
              </a:rPr>
              <a:t> </a:t>
            </a:r>
            <a:endParaRPr sz="2000" b="0" i="0" u="none" strike="noStrike" cap="none">
              <a:solidFill>
                <a:schemeClr val="lt1"/>
              </a:solidFill>
              <a:latin typeface="Arial"/>
              <a:ea typeface="Arial"/>
              <a:cs typeface="Arial"/>
              <a:sym typeface="Arial"/>
            </a:endParaRPr>
          </a:p>
        </p:txBody>
      </p:sp>
      <p:grpSp>
        <p:nvGrpSpPr>
          <p:cNvPr id="16" name="Google Shape;16;p8"/>
          <p:cNvGrpSpPr/>
          <p:nvPr/>
        </p:nvGrpSpPr>
        <p:grpSpPr>
          <a:xfrm>
            <a:off x="6989947" y="244608"/>
            <a:ext cx="4971452" cy="549346"/>
            <a:chOff x="6989947" y="244608"/>
            <a:chExt cx="4971452" cy="549346"/>
          </a:xfrm>
        </p:grpSpPr>
        <p:sp>
          <p:nvSpPr>
            <p:cNvPr id="17" name="Google Shape;17;p8"/>
            <p:cNvSpPr/>
            <p:nvPr/>
          </p:nvSpPr>
          <p:spPr>
            <a:xfrm rot="5400000">
              <a:off x="11021749" y="-145696"/>
              <a:ext cx="549346" cy="1329953"/>
            </a:xfrm>
            <a:custGeom>
              <a:avLst/>
              <a:gdLst/>
              <a:ahLst/>
              <a:cxnLst/>
              <a:rect l="l" t="t" r="r" b="b"/>
              <a:pathLst>
                <a:path w="549346" h="1329953" extrusionOk="0">
                  <a:moveTo>
                    <a:pt x="520400" y="28951"/>
                  </a:moveTo>
                  <a:lnTo>
                    <a:pt x="520400" y="7"/>
                  </a:lnTo>
                  <a:lnTo>
                    <a:pt x="549346" y="7"/>
                  </a:lnTo>
                  <a:lnTo>
                    <a:pt x="549346" y="28951"/>
                  </a:lnTo>
                  <a:close/>
                  <a:moveTo>
                    <a:pt x="520400" y="289151"/>
                  </a:moveTo>
                  <a:lnTo>
                    <a:pt x="520400" y="260207"/>
                  </a:lnTo>
                  <a:lnTo>
                    <a:pt x="549346" y="260207"/>
                  </a:lnTo>
                  <a:lnTo>
                    <a:pt x="549346" y="289151"/>
                  </a:lnTo>
                  <a:close/>
                  <a:moveTo>
                    <a:pt x="520400" y="549351"/>
                  </a:moveTo>
                  <a:lnTo>
                    <a:pt x="520400" y="520407"/>
                  </a:lnTo>
                  <a:lnTo>
                    <a:pt x="549346" y="520407"/>
                  </a:lnTo>
                  <a:lnTo>
                    <a:pt x="549346" y="549351"/>
                  </a:lnTo>
                  <a:close/>
                  <a:moveTo>
                    <a:pt x="520400" y="809555"/>
                  </a:moveTo>
                  <a:lnTo>
                    <a:pt x="520400" y="780609"/>
                  </a:lnTo>
                  <a:lnTo>
                    <a:pt x="549346" y="780609"/>
                  </a:lnTo>
                  <a:lnTo>
                    <a:pt x="549346" y="809555"/>
                  </a:lnTo>
                  <a:close/>
                  <a:moveTo>
                    <a:pt x="520400" y="1069753"/>
                  </a:moveTo>
                  <a:lnTo>
                    <a:pt x="520400" y="1040809"/>
                  </a:lnTo>
                  <a:lnTo>
                    <a:pt x="549346" y="1040809"/>
                  </a:lnTo>
                  <a:lnTo>
                    <a:pt x="549346" y="1069753"/>
                  </a:lnTo>
                  <a:close/>
                  <a:moveTo>
                    <a:pt x="520400" y="1329953"/>
                  </a:moveTo>
                  <a:lnTo>
                    <a:pt x="520400" y="1301009"/>
                  </a:lnTo>
                  <a:lnTo>
                    <a:pt x="549346" y="1301009"/>
                  </a:lnTo>
                  <a:lnTo>
                    <a:pt x="549346" y="1329953"/>
                  </a:lnTo>
                  <a:close/>
                  <a:moveTo>
                    <a:pt x="260201" y="28949"/>
                  </a:moveTo>
                  <a:lnTo>
                    <a:pt x="260201" y="3"/>
                  </a:lnTo>
                  <a:lnTo>
                    <a:pt x="289145" y="3"/>
                  </a:lnTo>
                  <a:lnTo>
                    <a:pt x="289145" y="28949"/>
                  </a:lnTo>
                  <a:close/>
                  <a:moveTo>
                    <a:pt x="0" y="28947"/>
                  </a:moveTo>
                  <a:lnTo>
                    <a:pt x="0" y="0"/>
                  </a:lnTo>
                  <a:lnTo>
                    <a:pt x="28944" y="0"/>
                  </a:lnTo>
                  <a:lnTo>
                    <a:pt x="28944" y="28947"/>
                  </a:lnTo>
                  <a:close/>
                  <a:moveTo>
                    <a:pt x="0" y="289147"/>
                  </a:moveTo>
                  <a:lnTo>
                    <a:pt x="0" y="260203"/>
                  </a:lnTo>
                  <a:lnTo>
                    <a:pt x="28944" y="260203"/>
                  </a:lnTo>
                  <a:lnTo>
                    <a:pt x="28944" y="289147"/>
                  </a:lnTo>
                  <a:close/>
                  <a:moveTo>
                    <a:pt x="0" y="549347"/>
                  </a:moveTo>
                  <a:lnTo>
                    <a:pt x="0" y="520403"/>
                  </a:lnTo>
                  <a:lnTo>
                    <a:pt x="28944" y="520403"/>
                  </a:lnTo>
                  <a:lnTo>
                    <a:pt x="28944" y="549347"/>
                  </a:lnTo>
                  <a:close/>
                  <a:moveTo>
                    <a:pt x="0" y="809549"/>
                  </a:moveTo>
                  <a:lnTo>
                    <a:pt x="0" y="780603"/>
                  </a:lnTo>
                  <a:lnTo>
                    <a:pt x="28944" y="780603"/>
                  </a:lnTo>
                  <a:lnTo>
                    <a:pt x="28944" y="809549"/>
                  </a:lnTo>
                  <a:close/>
                  <a:moveTo>
                    <a:pt x="0" y="1069747"/>
                  </a:moveTo>
                  <a:lnTo>
                    <a:pt x="0" y="1040803"/>
                  </a:lnTo>
                  <a:lnTo>
                    <a:pt x="28944" y="1040803"/>
                  </a:lnTo>
                  <a:lnTo>
                    <a:pt x="28944" y="1069747"/>
                  </a:lnTo>
                  <a:close/>
                  <a:moveTo>
                    <a:pt x="0" y="1329947"/>
                  </a:moveTo>
                  <a:lnTo>
                    <a:pt x="0" y="1301003"/>
                  </a:lnTo>
                  <a:lnTo>
                    <a:pt x="28944" y="1301003"/>
                  </a:lnTo>
                  <a:lnTo>
                    <a:pt x="28944" y="1329947"/>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8" name="Google Shape;18;p8"/>
            <p:cNvSpPr/>
            <p:nvPr/>
          </p:nvSpPr>
          <p:spPr>
            <a:xfrm rot="5400000">
              <a:off x="7380249" y="-145695"/>
              <a:ext cx="549346" cy="1329951"/>
            </a:xfrm>
            <a:custGeom>
              <a:avLst/>
              <a:gdLst/>
              <a:ahLst/>
              <a:cxnLst/>
              <a:rect l="l" t="t" r="r" b="b"/>
              <a:pathLst>
                <a:path w="549346" h="1329951" extrusionOk="0">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 name="Google Shape;19;p8"/>
            <p:cNvSpPr/>
            <p:nvPr/>
          </p:nvSpPr>
          <p:spPr>
            <a:xfrm rot="5400000">
              <a:off x="8941015" y="-145695"/>
              <a:ext cx="549346" cy="1329951"/>
            </a:xfrm>
            <a:custGeom>
              <a:avLst/>
              <a:gdLst/>
              <a:ahLst/>
              <a:cxnLst/>
              <a:rect l="l" t="t" r="r" b="b"/>
              <a:pathLst>
                <a:path w="549346" h="1329951" extrusionOk="0">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 name="Google Shape;20;p8"/>
            <p:cNvSpPr/>
            <p:nvPr/>
          </p:nvSpPr>
          <p:spPr>
            <a:xfrm rot="5400000">
              <a:off x="9981382" y="374704"/>
              <a:ext cx="549346" cy="289153"/>
            </a:xfrm>
            <a:custGeom>
              <a:avLst/>
              <a:gdLst/>
              <a:ahLst/>
              <a:cxnLst/>
              <a:rect l="l" t="t" r="r" b="b"/>
              <a:pathLst>
                <a:path w="549346" h="289153" extrusionOk="0">
                  <a:moveTo>
                    <a:pt x="520400" y="28953"/>
                  </a:moveTo>
                  <a:lnTo>
                    <a:pt x="520400" y="9"/>
                  </a:lnTo>
                  <a:lnTo>
                    <a:pt x="549346" y="9"/>
                  </a:lnTo>
                  <a:lnTo>
                    <a:pt x="549346" y="28953"/>
                  </a:lnTo>
                  <a:close/>
                  <a:moveTo>
                    <a:pt x="520400" y="289153"/>
                  </a:moveTo>
                  <a:lnTo>
                    <a:pt x="520400" y="260209"/>
                  </a:lnTo>
                  <a:lnTo>
                    <a:pt x="549346" y="260209"/>
                  </a:lnTo>
                  <a:lnTo>
                    <a:pt x="549346" y="289153"/>
                  </a:lnTo>
                  <a:close/>
                  <a:moveTo>
                    <a:pt x="260201" y="289151"/>
                  </a:moveTo>
                  <a:lnTo>
                    <a:pt x="260201" y="260207"/>
                  </a:lnTo>
                  <a:lnTo>
                    <a:pt x="289145" y="260207"/>
                  </a:lnTo>
                  <a:lnTo>
                    <a:pt x="289145" y="289151"/>
                  </a:lnTo>
                  <a:close/>
                  <a:moveTo>
                    <a:pt x="0" y="28949"/>
                  </a:moveTo>
                  <a:lnTo>
                    <a:pt x="0" y="0"/>
                  </a:lnTo>
                  <a:lnTo>
                    <a:pt x="28944" y="0"/>
                  </a:lnTo>
                  <a:lnTo>
                    <a:pt x="28944" y="28949"/>
                  </a:lnTo>
                  <a:close/>
                  <a:moveTo>
                    <a:pt x="0" y="289149"/>
                  </a:moveTo>
                  <a:lnTo>
                    <a:pt x="0" y="260205"/>
                  </a:lnTo>
                  <a:lnTo>
                    <a:pt x="28944" y="260205"/>
                  </a:lnTo>
                  <a:lnTo>
                    <a:pt x="28944" y="289149"/>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21" name="Google Shape;21;p8"/>
          <p:cNvSpPr/>
          <p:nvPr/>
        </p:nvSpPr>
        <p:spPr>
          <a:xfrm>
            <a:off x="9734408" y="317500"/>
            <a:ext cx="2073415" cy="402543"/>
          </a:xfrm>
          <a:prstGeom prst="rect">
            <a:avLst/>
          </a:prstGeom>
          <a:solidFill>
            <a:schemeClr val="lt1"/>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b="0" i="0">
              <a:solidFill>
                <a:schemeClr val="lt1"/>
              </a:solidFill>
              <a:latin typeface="Arial"/>
              <a:ea typeface="Arial"/>
              <a:cs typeface="Arial"/>
              <a:sym typeface="Arial"/>
            </a:endParaRPr>
          </a:p>
        </p:txBody>
      </p:sp>
      <p:pic>
        <p:nvPicPr>
          <p:cNvPr id="22" name="Google Shape;22;p8" descr="Logo&#10;&#10;Description automatically generated"/>
          <p:cNvPicPr preferRelativeResize="0"/>
          <p:nvPr/>
        </p:nvPicPr>
        <p:blipFill rotWithShape="1">
          <a:blip r:embed="rId25">
            <a:alphaModFix/>
          </a:blip>
          <a:srcRect/>
          <a:stretch/>
        </p:blipFill>
        <p:spPr>
          <a:xfrm>
            <a:off x="9857856" y="357721"/>
            <a:ext cx="2007345" cy="29578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912">
          <p15:clr>
            <a:srgbClr val="F26B43"/>
          </p15:clr>
        </p15:guide>
        <p15:guide id="2" pos="239">
          <p15:clr>
            <a:srgbClr val="F26B43"/>
          </p15:clr>
        </p15:guide>
        <p15:guide id="3" pos="7439">
          <p15:clr>
            <a:srgbClr val="F26B43"/>
          </p15:clr>
        </p15:guide>
        <p15:guide id="4" orient="horz" pos="660">
          <p15:clr>
            <a:srgbClr val="F26B43"/>
          </p15:clr>
        </p15:guide>
        <p15:guide id="5" orient="horz" pos="83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34"/>
        <p:cNvGrpSpPr/>
        <p:nvPr/>
      </p:nvGrpSpPr>
      <p:grpSpPr>
        <a:xfrm>
          <a:off x="0" y="0"/>
          <a:ext cx="0" cy="0"/>
          <a:chOff x="0" y="0"/>
          <a:chExt cx="0" cy="0"/>
        </a:xfrm>
      </p:grpSpPr>
      <p:sp>
        <p:nvSpPr>
          <p:cNvPr id="935" name="Google Shape;935;p12"/>
          <p:cNvSpPr/>
          <p:nvPr/>
        </p:nvSpPr>
        <p:spPr>
          <a:xfrm rot="-5400000">
            <a:off x="-680738" y="4644269"/>
            <a:ext cx="2098011" cy="736533"/>
          </a:xfrm>
          <a:custGeom>
            <a:avLst/>
            <a:gdLst/>
            <a:ahLst/>
            <a:cxnLst/>
            <a:rect l="l" t="t" r="r" b="b"/>
            <a:pathLst>
              <a:path w="1991636" h="736533" extrusionOk="0">
                <a:moveTo>
                  <a:pt x="1991636" y="1"/>
                </a:moveTo>
                <a:lnTo>
                  <a:pt x="1990399" y="4813"/>
                </a:lnTo>
                <a:cubicBezTo>
                  <a:pt x="1858546" y="428735"/>
                  <a:pt x="1463127" y="736533"/>
                  <a:pt x="995818" y="736533"/>
                </a:cubicBezTo>
                <a:cubicBezTo>
                  <a:pt x="528509" y="736533"/>
                  <a:pt x="133091" y="428735"/>
                  <a:pt x="1237" y="4813"/>
                </a:cubicBezTo>
                <a:lnTo>
                  <a:pt x="0" y="0"/>
                </a:lnTo>
                <a:lnTo>
                  <a:pt x="574414" y="0"/>
                </a:lnTo>
                <a:lnTo>
                  <a:pt x="627097" y="63853"/>
                </a:lnTo>
                <a:cubicBezTo>
                  <a:pt x="721461" y="158217"/>
                  <a:pt x="851824" y="216582"/>
                  <a:pt x="995818" y="216582"/>
                </a:cubicBezTo>
                <a:cubicBezTo>
                  <a:pt x="1139812" y="216582"/>
                  <a:pt x="1270175" y="158217"/>
                  <a:pt x="1364539" y="63853"/>
                </a:cubicBezTo>
                <a:lnTo>
                  <a:pt x="1417221" y="1"/>
                </a:lnTo>
                <a:close/>
              </a:path>
            </a:pathLst>
          </a:custGeom>
          <a:solidFill>
            <a:srgbClr val="D8D8D8">
              <a:alpha val="4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a:p>
        </p:txBody>
      </p:sp>
      <p:sp>
        <p:nvSpPr>
          <p:cNvPr id="936" name="Google Shape;936;p12"/>
          <p:cNvSpPr txBox="1">
            <a:spLocks noGrp="1"/>
          </p:cNvSpPr>
          <p:nvPr>
            <p:ph type="title"/>
          </p:nvPr>
        </p:nvSpPr>
        <p:spPr>
          <a:xfrm>
            <a:off x="1162049" y="351949"/>
            <a:ext cx="8655051" cy="695801"/>
          </a:xfrm>
          <a:prstGeom prst="rect">
            <a:avLst/>
          </a:prstGeom>
          <a:noFill/>
          <a:ln>
            <a:noFill/>
          </a:ln>
        </p:spPr>
        <p:txBody>
          <a:bodyPr spcFirstLastPara="1" wrap="square" lIns="0" tIns="0" rIns="0" bIns="0" anchor="t" anchorCtr="0">
            <a:noAutofit/>
          </a:bodyPr>
          <a:lstStyle>
            <a:lvl1pPr marR="0" lvl="0" algn="l" rtl="0">
              <a:lnSpc>
                <a:spcPct val="85000"/>
              </a:lnSpc>
              <a:spcBef>
                <a:spcPts val="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37" name="Google Shape;937;p12"/>
          <p:cNvSpPr txBox="1">
            <a:spLocks noGrp="1"/>
          </p:cNvSpPr>
          <p:nvPr>
            <p:ph type="body" idx="1"/>
          </p:nvPr>
        </p:nvSpPr>
        <p:spPr>
          <a:xfrm>
            <a:off x="1162050" y="1322024"/>
            <a:ext cx="10645774" cy="4850176"/>
          </a:xfrm>
          <a:prstGeom prst="rect">
            <a:avLst/>
          </a:prstGeom>
          <a:noFill/>
          <a:ln>
            <a:noFill/>
          </a:ln>
        </p:spPr>
        <p:txBody>
          <a:bodyPr spcFirstLastPara="1" wrap="square" lIns="0" tIns="0" rIns="0" bIns="0" anchor="t" anchorCtr="0">
            <a:noAutofit/>
          </a:bodyPr>
          <a:lstStyle>
            <a:lvl1pPr marL="457200" marR="0" lvl="0" indent="-228600" algn="l" rtl="0">
              <a:spcBef>
                <a:spcPts val="10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55600" algn="l" rtl="0">
              <a:spcBef>
                <a:spcPts val="500"/>
              </a:spcBef>
              <a:spcAft>
                <a:spcPts val="0"/>
              </a:spcAft>
              <a:buClr>
                <a:schemeClr val="accent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300"/>
              </a:spcBef>
              <a:spcAft>
                <a:spcPts val="0"/>
              </a:spcAft>
              <a:buClr>
                <a:schemeClr val="accent1"/>
              </a:buClr>
              <a:buSzPts val="2000"/>
              <a:buFont typeface="Merriweather Sans"/>
              <a:buChar char="-"/>
              <a:defRPr sz="2000" b="0" i="0" u="none" strike="noStrike" cap="none">
                <a:solidFill>
                  <a:schemeClr val="dk1"/>
                </a:solidFill>
                <a:latin typeface="Arial"/>
                <a:ea typeface="Arial"/>
                <a:cs typeface="Arial"/>
                <a:sym typeface="Arial"/>
              </a:defRPr>
            </a:lvl3pPr>
            <a:lvl4pPr marL="1828800" marR="0" lvl="3" indent="-355600" algn="l" rtl="0">
              <a:spcBef>
                <a:spcPts val="200"/>
              </a:spcBef>
              <a:spcAft>
                <a:spcPts val="0"/>
              </a:spcAft>
              <a:buClr>
                <a:schemeClr val="accent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100"/>
              </a:spcBef>
              <a:spcAft>
                <a:spcPts val="0"/>
              </a:spcAft>
              <a:buClr>
                <a:schemeClr val="accent1"/>
              </a:buClr>
              <a:buSzPts val="2000"/>
              <a:buFont typeface="Merriweather Sans"/>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38" name="Google Shape;938;p12"/>
          <p:cNvSpPr txBox="1"/>
          <p:nvPr/>
        </p:nvSpPr>
        <p:spPr>
          <a:xfrm>
            <a:off x="11454739" y="6472591"/>
            <a:ext cx="353085" cy="122429"/>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fld id="{00000000-1234-1234-1234-123412341234}" type="slidenum">
              <a:rPr lang="en-US" sz="700" b="1" i="0">
                <a:solidFill>
                  <a:schemeClr val="dk1"/>
                </a:solidFill>
                <a:latin typeface="Arial"/>
                <a:ea typeface="Arial"/>
                <a:cs typeface="Arial"/>
                <a:sym typeface="Arial"/>
              </a:rPr>
              <a:t>‹#›</a:t>
            </a:fld>
            <a:endParaRPr sz="700" b="1" i="0">
              <a:solidFill>
                <a:schemeClr val="dk1"/>
              </a:solidFill>
              <a:latin typeface="Arial"/>
              <a:ea typeface="Arial"/>
              <a:cs typeface="Arial"/>
              <a:sym typeface="Arial"/>
            </a:endParaRPr>
          </a:p>
        </p:txBody>
      </p:sp>
      <p:sp>
        <p:nvSpPr>
          <p:cNvPr id="939" name="Google Shape;939;p12"/>
          <p:cNvSpPr/>
          <p:nvPr/>
        </p:nvSpPr>
        <p:spPr>
          <a:xfrm>
            <a:off x="472426" y="3154973"/>
            <a:ext cx="531436" cy="531432"/>
          </a:xfrm>
          <a:custGeom>
            <a:avLst/>
            <a:gdLst/>
            <a:ahLst/>
            <a:cxnLst/>
            <a:rect l="l" t="t" r="r" b="b"/>
            <a:pathLst>
              <a:path w="531436" h="531432" extrusionOk="0">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D8D8D8">
              <a:alpha val="4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400"/>
              <a:buFont typeface="Arial"/>
              <a:buNone/>
            </a:pPr>
            <a:r>
              <a:rPr lang="en-US" sz="1400">
                <a:solidFill>
                  <a:schemeClr val="lt1"/>
                </a:solidFill>
                <a:latin typeface="Arial"/>
                <a:ea typeface="Arial"/>
                <a:cs typeface="Arial"/>
                <a:sym typeface="Arial"/>
              </a:rPr>
              <a:t> </a:t>
            </a:r>
            <a:endParaRPr sz="1400">
              <a:solidFill>
                <a:schemeClr val="lt1"/>
              </a:solidFill>
              <a:latin typeface="Arial"/>
              <a:ea typeface="Arial"/>
              <a:cs typeface="Arial"/>
              <a:sym typeface="Arial"/>
            </a:endParaRPr>
          </a:p>
        </p:txBody>
      </p:sp>
      <p:sp>
        <p:nvSpPr>
          <p:cNvPr id="940" name="Google Shape;940;p12"/>
          <p:cNvSpPr/>
          <p:nvPr/>
        </p:nvSpPr>
        <p:spPr>
          <a:xfrm>
            <a:off x="-1" y="6812281"/>
            <a:ext cx="12188826"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941" name="Google Shape;941;p12"/>
          <p:cNvGrpSpPr/>
          <p:nvPr/>
        </p:nvGrpSpPr>
        <p:grpSpPr>
          <a:xfrm>
            <a:off x="190809" y="213306"/>
            <a:ext cx="564751" cy="6412339"/>
            <a:chOff x="190809" y="242905"/>
            <a:chExt cx="564751" cy="6412339"/>
          </a:xfrm>
        </p:grpSpPr>
        <p:sp>
          <p:nvSpPr>
            <p:cNvPr id="942" name="Google Shape;942;p12"/>
            <p:cNvSpPr/>
            <p:nvPr/>
          </p:nvSpPr>
          <p:spPr>
            <a:xfrm>
              <a:off x="190809" y="242905"/>
              <a:ext cx="561506" cy="5614838"/>
            </a:xfrm>
            <a:custGeom>
              <a:avLst/>
              <a:gdLst/>
              <a:ahLst/>
              <a:cxnLst/>
              <a:rect l="l" t="t" r="r" b="b"/>
              <a:pathLst>
                <a:path w="561506" h="5614838" extrusionOk="0">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3" name="Google Shape;943;p12"/>
            <p:cNvSpPr/>
            <p:nvPr/>
          </p:nvSpPr>
          <p:spPr>
            <a:xfrm>
              <a:off x="194054" y="6093735"/>
              <a:ext cx="561506" cy="561509"/>
            </a:xfrm>
            <a:custGeom>
              <a:avLst/>
              <a:gdLst/>
              <a:ahLst/>
              <a:cxnLst/>
              <a:rect l="l" t="t" r="r" b="b"/>
              <a:pathLst>
                <a:path w="561506" h="561509" extrusionOk="0">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DEDED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pic>
        <p:nvPicPr>
          <p:cNvPr id="944" name="Google Shape;944;p12" descr="Logo&#10;&#10;Description automatically generated"/>
          <p:cNvPicPr preferRelativeResize="0"/>
          <p:nvPr/>
        </p:nvPicPr>
        <p:blipFill rotWithShape="1">
          <a:blip r:embed="rId14">
            <a:alphaModFix/>
          </a:blip>
          <a:srcRect/>
          <a:stretch/>
        </p:blipFill>
        <p:spPr>
          <a:xfrm>
            <a:off x="9857856" y="357721"/>
            <a:ext cx="2007345" cy="29578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888">
          <p15:clr>
            <a:srgbClr val="F26B43"/>
          </p15:clr>
        </p15:guide>
        <p15:guide id="2" pos="732">
          <p15:clr>
            <a:srgbClr val="F26B43"/>
          </p15:clr>
        </p15:guide>
        <p15:guide id="3" pos="7439">
          <p15:clr>
            <a:srgbClr val="F26B43"/>
          </p15:clr>
        </p15:guide>
        <p15:guide id="4" orient="horz" pos="660">
          <p15:clr>
            <a:srgbClr val="F26B43"/>
          </p15:clr>
        </p15:guide>
        <p15:guide id="5" orient="horz" pos="83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3"/>
        <p:cNvGrpSpPr/>
        <p:nvPr/>
      </p:nvGrpSpPr>
      <p:grpSpPr>
        <a:xfrm>
          <a:off x="0" y="0"/>
          <a:ext cx="0" cy="0"/>
          <a:chOff x="0" y="0"/>
          <a:chExt cx="0" cy="0"/>
        </a:xfrm>
      </p:grpSpPr>
      <p:sp>
        <p:nvSpPr>
          <p:cNvPr id="1224" name="Google Shape;1224;p45"/>
          <p:cNvSpPr/>
          <p:nvPr/>
        </p:nvSpPr>
        <p:spPr>
          <a:xfrm rot="-5400000">
            <a:off x="9214137" y="515572"/>
            <a:ext cx="520273" cy="520269"/>
          </a:xfrm>
          <a:custGeom>
            <a:avLst/>
            <a:gdLst/>
            <a:ahLst/>
            <a:cxnLst/>
            <a:rect l="l" t="t" r="r" b="b"/>
            <a:pathLst>
              <a:path w="531436" h="531432" extrusionOk="0">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D8D8D8">
              <a:alpha val="4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400"/>
              <a:buFont typeface="Arial"/>
              <a:buNone/>
            </a:pPr>
            <a:r>
              <a:rPr lang="en-US" sz="1400">
                <a:solidFill>
                  <a:schemeClr val="lt1"/>
                </a:solidFill>
                <a:latin typeface="Arial"/>
                <a:ea typeface="Arial"/>
                <a:cs typeface="Arial"/>
                <a:sym typeface="Arial"/>
              </a:rPr>
              <a:t> </a:t>
            </a:r>
            <a:endParaRPr sz="1400">
              <a:solidFill>
                <a:schemeClr val="lt1"/>
              </a:solidFill>
              <a:latin typeface="Arial"/>
              <a:ea typeface="Arial"/>
              <a:cs typeface="Arial"/>
              <a:sym typeface="Arial"/>
            </a:endParaRPr>
          </a:p>
        </p:txBody>
      </p:sp>
      <p:sp>
        <p:nvSpPr>
          <p:cNvPr id="1225" name="Google Shape;1225;p45"/>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lvl1pPr marR="0" lvl="0" algn="l" rtl="0">
              <a:lnSpc>
                <a:spcPct val="85000"/>
              </a:lnSpc>
              <a:spcBef>
                <a:spcPts val="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26" name="Google Shape;1226;p45"/>
          <p:cNvSpPr txBox="1">
            <a:spLocks noGrp="1"/>
          </p:cNvSpPr>
          <p:nvPr>
            <p:ph type="body" idx="1"/>
          </p:nvPr>
        </p:nvSpPr>
        <p:spPr>
          <a:xfrm>
            <a:off x="381001" y="1322388"/>
            <a:ext cx="11426823" cy="4961823"/>
          </a:xfrm>
          <a:prstGeom prst="rect">
            <a:avLst/>
          </a:prstGeom>
          <a:noFill/>
          <a:ln>
            <a:noFill/>
          </a:ln>
        </p:spPr>
        <p:txBody>
          <a:bodyPr spcFirstLastPara="1" wrap="square" lIns="0" tIns="0" rIns="0" bIns="0" anchor="t" anchorCtr="0">
            <a:noAutofit/>
          </a:bodyPr>
          <a:lstStyle>
            <a:lvl1pPr marL="457200" marR="0" lvl="0" indent="-228600" algn="l" rtl="0">
              <a:spcBef>
                <a:spcPts val="10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55600" algn="l" rtl="0">
              <a:spcBef>
                <a:spcPts val="500"/>
              </a:spcBef>
              <a:spcAft>
                <a:spcPts val="0"/>
              </a:spcAft>
              <a:buClr>
                <a:schemeClr val="accent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300"/>
              </a:spcBef>
              <a:spcAft>
                <a:spcPts val="0"/>
              </a:spcAft>
              <a:buClr>
                <a:schemeClr val="accent1"/>
              </a:buClr>
              <a:buSzPts val="2000"/>
              <a:buFont typeface="Merriweather Sans"/>
              <a:buChar char="-"/>
              <a:defRPr sz="2000" b="0" i="0" u="none" strike="noStrike" cap="none">
                <a:solidFill>
                  <a:schemeClr val="dk1"/>
                </a:solidFill>
                <a:latin typeface="Arial"/>
                <a:ea typeface="Arial"/>
                <a:cs typeface="Arial"/>
                <a:sym typeface="Arial"/>
              </a:defRPr>
            </a:lvl3pPr>
            <a:lvl4pPr marL="1828800" marR="0" lvl="3" indent="-355600" algn="l" rtl="0">
              <a:spcBef>
                <a:spcPts val="200"/>
              </a:spcBef>
              <a:spcAft>
                <a:spcPts val="0"/>
              </a:spcAft>
              <a:buClr>
                <a:schemeClr val="accent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100"/>
              </a:spcBef>
              <a:spcAft>
                <a:spcPts val="0"/>
              </a:spcAft>
              <a:buClr>
                <a:schemeClr val="accent1"/>
              </a:buClr>
              <a:buSzPts val="2000"/>
              <a:buFont typeface="Merriweather Sans"/>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227" name="Google Shape;1227;p45"/>
          <p:cNvSpPr txBox="1"/>
          <p:nvPr/>
        </p:nvSpPr>
        <p:spPr>
          <a:xfrm>
            <a:off x="11454739" y="6472935"/>
            <a:ext cx="353085" cy="122429"/>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fld id="{00000000-1234-1234-1234-123412341234}" type="slidenum">
              <a:rPr lang="en-US" sz="700" b="1" i="0">
                <a:solidFill>
                  <a:schemeClr val="dk1"/>
                </a:solidFill>
                <a:latin typeface="Arial"/>
                <a:ea typeface="Arial"/>
                <a:cs typeface="Arial"/>
                <a:sym typeface="Arial"/>
              </a:rPr>
              <a:t>‹#›</a:t>
            </a:fld>
            <a:endParaRPr sz="700" b="1" i="0">
              <a:solidFill>
                <a:schemeClr val="dk1"/>
              </a:solidFill>
              <a:latin typeface="Arial"/>
              <a:ea typeface="Arial"/>
              <a:cs typeface="Arial"/>
              <a:sym typeface="Arial"/>
            </a:endParaRPr>
          </a:p>
        </p:txBody>
      </p:sp>
      <p:sp>
        <p:nvSpPr>
          <p:cNvPr id="1228" name="Google Shape;1228;p45"/>
          <p:cNvSpPr/>
          <p:nvPr/>
        </p:nvSpPr>
        <p:spPr>
          <a:xfrm>
            <a:off x="-1" y="6812281"/>
            <a:ext cx="12188826"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29" name="Google Shape;1229;p45"/>
          <p:cNvSpPr/>
          <p:nvPr/>
        </p:nvSpPr>
        <p:spPr>
          <a:xfrm>
            <a:off x="7040088" y="0"/>
            <a:ext cx="2010727" cy="783591"/>
          </a:xfrm>
          <a:custGeom>
            <a:avLst/>
            <a:gdLst/>
            <a:ahLst/>
            <a:cxnLst/>
            <a:rect l="l" t="t" r="r" b="b"/>
            <a:pathLst>
              <a:path w="2010727" h="783591" extrusionOk="0">
                <a:moveTo>
                  <a:pt x="0" y="0"/>
                </a:moveTo>
                <a:lnTo>
                  <a:pt x="554656" y="0"/>
                </a:lnTo>
                <a:lnTo>
                  <a:pt x="572969" y="33738"/>
                </a:lnTo>
                <a:cubicBezTo>
                  <a:pt x="666677" y="172444"/>
                  <a:pt x="825370" y="263640"/>
                  <a:pt x="1005363" y="263640"/>
                </a:cubicBezTo>
                <a:cubicBezTo>
                  <a:pt x="1185356" y="263640"/>
                  <a:pt x="1344049" y="172444"/>
                  <a:pt x="1437757" y="33738"/>
                </a:cubicBezTo>
                <a:lnTo>
                  <a:pt x="1456070" y="0"/>
                </a:lnTo>
                <a:lnTo>
                  <a:pt x="2010727" y="0"/>
                </a:lnTo>
                <a:lnTo>
                  <a:pt x="1964925" y="147550"/>
                </a:lnTo>
                <a:cubicBezTo>
                  <a:pt x="1806831" y="521325"/>
                  <a:pt x="1436725" y="783591"/>
                  <a:pt x="1005363" y="783591"/>
                </a:cubicBezTo>
                <a:cubicBezTo>
                  <a:pt x="574001" y="783591"/>
                  <a:pt x="203895" y="521325"/>
                  <a:pt x="45802" y="147550"/>
                </a:cubicBezTo>
                <a:close/>
              </a:path>
            </a:pathLst>
          </a:custGeom>
          <a:solidFill>
            <a:srgbClr val="D8D8D8">
              <a:alpha val="4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sz="2000">
              <a:solidFill>
                <a:schemeClr val="lt1"/>
              </a:solidFill>
              <a:latin typeface="Arial"/>
              <a:ea typeface="Arial"/>
              <a:cs typeface="Arial"/>
              <a:sym typeface="Arial"/>
            </a:endParaRPr>
          </a:p>
        </p:txBody>
      </p:sp>
      <p:grpSp>
        <p:nvGrpSpPr>
          <p:cNvPr id="1230" name="Google Shape;1230;p45"/>
          <p:cNvGrpSpPr/>
          <p:nvPr/>
        </p:nvGrpSpPr>
        <p:grpSpPr>
          <a:xfrm>
            <a:off x="6989947" y="244608"/>
            <a:ext cx="4971452" cy="549346"/>
            <a:chOff x="6989947" y="244608"/>
            <a:chExt cx="4971452" cy="549346"/>
          </a:xfrm>
        </p:grpSpPr>
        <p:sp>
          <p:nvSpPr>
            <p:cNvPr id="1231" name="Google Shape;1231;p45"/>
            <p:cNvSpPr/>
            <p:nvPr/>
          </p:nvSpPr>
          <p:spPr>
            <a:xfrm rot="5400000">
              <a:off x="11021749" y="-145696"/>
              <a:ext cx="549346" cy="1329953"/>
            </a:xfrm>
            <a:custGeom>
              <a:avLst/>
              <a:gdLst/>
              <a:ahLst/>
              <a:cxnLst/>
              <a:rect l="l" t="t" r="r" b="b"/>
              <a:pathLst>
                <a:path w="549346" h="1329953" extrusionOk="0">
                  <a:moveTo>
                    <a:pt x="520400" y="28951"/>
                  </a:moveTo>
                  <a:lnTo>
                    <a:pt x="520400" y="7"/>
                  </a:lnTo>
                  <a:lnTo>
                    <a:pt x="549346" y="7"/>
                  </a:lnTo>
                  <a:lnTo>
                    <a:pt x="549346" y="28951"/>
                  </a:lnTo>
                  <a:close/>
                  <a:moveTo>
                    <a:pt x="520400" y="289151"/>
                  </a:moveTo>
                  <a:lnTo>
                    <a:pt x="520400" y="260207"/>
                  </a:lnTo>
                  <a:lnTo>
                    <a:pt x="549346" y="260207"/>
                  </a:lnTo>
                  <a:lnTo>
                    <a:pt x="549346" y="289151"/>
                  </a:lnTo>
                  <a:close/>
                  <a:moveTo>
                    <a:pt x="520400" y="549351"/>
                  </a:moveTo>
                  <a:lnTo>
                    <a:pt x="520400" y="520407"/>
                  </a:lnTo>
                  <a:lnTo>
                    <a:pt x="549346" y="520407"/>
                  </a:lnTo>
                  <a:lnTo>
                    <a:pt x="549346" y="549351"/>
                  </a:lnTo>
                  <a:close/>
                  <a:moveTo>
                    <a:pt x="520400" y="809555"/>
                  </a:moveTo>
                  <a:lnTo>
                    <a:pt x="520400" y="780609"/>
                  </a:lnTo>
                  <a:lnTo>
                    <a:pt x="549346" y="780609"/>
                  </a:lnTo>
                  <a:lnTo>
                    <a:pt x="549346" y="809555"/>
                  </a:lnTo>
                  <a:close/>
                  <a:moveTo>
                    <a:pt x="520400" y="1069753"/>
                  </a:moveTo>
                  <a:lnTo>
                    <a:pt x="520400" y="1040809"/>
                  </a:lnTo>
                  <a:lnTo>
                    <a:pt x="549346" y="1040809"/>
                  </a:lnTo>
                  <a:lnTo>
                    <a:pt x="549346" y="1069753"/>
                  </a:lnTo>
                  <a:close/>
                  <a:moveTo>
                    <a:pt x="520400" y="1329953"/>
                  </a:moveTo>
                  <a:lnTo>
                    <a:pt x="520400" y="1301009"/>
                  </a:lnTo>
                  <a:lnTo>
                    <a:pt x="549346" y="1301009"/>
                  </a:lnTo>
                  <a:lnTo>
                    <a:pt x="549346" y="1329953"/>
                  </a:lnTo>
                  <a:close/>
                  <a:moveTo>
                    <a:pt x="260201" y="28949"/>
                  </a:moveTo>
                  <a:lnTo>
                    <a:pt x="260201" y="3"/>
                  </a:lnTo>
                  <a:lnTo>
                    <a:pt x="289145" y="3"/>
                  </a:lnTo>
                  <a:lnTo>
                    <a:pt x="289145" y="28949"/>
                  </a:lnTo>
                  <a:close/>
                  <a:moveTo>
                    <a:pt x="0" y="28947"/>
                  </a:moveTo>
                  <a:lnTo>
                    <a:pt x="0" y="0"/>
                  </a:lnTo>
                  <a:lnTo>
                    <a:pt x="28944" y="0"/>
                  </a:lnTo>
                  <a:lnTo>
                    <a:pt x="28944" y="28947"/>
                  </a:lnTo>
                  <a:close/>
                  <a:moveTo>
                    <a:pt x="0" y="289147"/>
                  </a:moveTo>
                  <a:lnTo>
                    <a:pt x="0" y="260203"/>
                  </a:lnTo>
                  <a:lnTo>
                    <a:pt x="28944" y="260203"/>
                  </a:lnTo>
                  <a:lnTo>
                    <a:pt x="28944" y="289147"/>
                  </a:lnTo>
                  <a:close/>
                  <a:moveTo>
                    <a:pt x="0" y="549347"/>
                  </a:moveTo>
                  <a:lnTo>
                    <a:pt x="0" y="520403"/>
                  </a:lnTo>
                  <a:lnTo>
                    <a:pt x="28944" y="520403"/>
                  </a:lnTo>
                  <a:lnTo>
                    <a:pt x="28944" y="549347"/>
                  </a:lnTo>
                  <a:close/>
                  <a:moveTo>
                    <a:pt x="0" y="809549"/>
                  </a:moveTo>
                  <a:lnTo>
                    <a:pt x="0" y="780603"/>
                  </a:lnTo>
                  <a:lnTo>
                    <a:pt x="28944" y="780603"/>
                  </a:lnTo>
                  <a:lnTo>
                    <a:pt x="28944" y="809549"/>
                  </a:lnTo>
                  <a:close/>
                  <a:moveTo>
                    <a:pt x="0" y="1069747"/>
                  </a:moveTo>
                  <a:lnTo>
                    <a:pt x="0" y="1040803"/>
                  </a:lnTo>
                  <a:lnTo>
                    <a:pt x="28944" y="1040803"/>
                  </a:lnTo>
                  <a:lnTo>
                    <a:pt x="28944" y="1069747"/>
                  </a:lnTo>
                  <a:close/>
                  <a:moveTo>
                    <a:pt x="0" y="1329947"/>
                  </a:moveTo>
                  <a:lnTo>
                    <a:pt x="0" y="1301003"/>
                  </a:lnTo>
                  <a:lnTo>
                    <a:pt x="28944" y="1301003"/>
                  </a:lnTo>
                  <a:lnTo>
                    <a:pt x="28944" y="1329947"/>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2" name="Google Shape;1232;p45"/>
            <p:cNvSpPr/>
            <p:nvPr/>
          </p:nvSpPr>
          <p:spPr>
            <a:xfrm rot="5400000">
              <a:off x="7380249" y="-145695"/>
              <a:ext cx="549346" cy="1329951"/>
            </a:xfrm>
            <a:custGeom>
              <a:avLst/>
              <a:gdLst/>
              <a:ahLst/>
              <a:cxnLst/>
              <a:rect l="l" t="t" r="r" b="b"/>
              <a:pathLst>
                <a:path w="549346" h="1329951" extrusionOk="0">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3" name="Google Shape;1233;p45"/>
            <p:cNvSpPr/>
            <p:nvPr/>
          </p:nvSpPr>
          <p:spPr>
            <a:xfrm rot="5400000">
              <a:off x="8941015" y="-145695"/>
              <a:ext cx="549346" cy="1329951"/>
            </a:xfrm>
            <a:custGeom>
              <a:avLst/>
              <a:gdLst/>
              <a:ahLst/>
              <a:cxnLst/>
              <a:rect l="l" t="t" r="r" b="b"/>
              <a:pathLst>
                <a:path w="549346" h="1329951" extrusionOk="0">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34" name="Google Shape;1234;p45"/>
            <p:cNvSpPr/>
            <p:nvPr/>
          </p:nvSpPr>
          <p:spPr>
            <a:xfrm rot="5400000">
              <a:off x="9981382" y="374704"/>
              <a:ext cx="549346" cy="289153"/>
            </a:xfrm>
            <a:custGeom>
              <a:avLst/>
              <a:gdLst/>
              <a:ahLst/>
              <a:cxnLst/>
              <a:rect l="l" t="t" r="r" b="b"/>
              <a:pathLst>
                <a:path w="549346" h="289153" extrusionOk="0">
                  <a:moveTo>
                    <a:pt x="520400" y="28953"/>
                  </a:moveTo>
                  <a:lnTo>
                    <a:pt x="520400" y="9"/>
                  </a:lnTo>
                  <a:lnTo>
                    <a:pt x="549346" y="9"/>
                  </a:lnTo>
                  <a:lnTo>
                    <a:pt x="549346" y="28953"/>
                  </a:lnTo>
                  <a:close/>
                  <a:moveTo>
                    <a:pt x="520400" y="289153"/>
                  </a:moveTo>
                  <a:lnTo>
                    <a:pt x="520400" y="260209"/>
                  </a:lnTo>
                  <a:lnTo>
                    <a:pt x="549346" y="260209"/>
                  </a:lnTo>
                  <a:lnTo>
                    <a:pt x="549346" y="289153"/>
                  </a:lnTo>
                  <a:close/>
                  <a:moveTo>
                    <a:pt x="260201" y="289151"/>
                  </a:moveTo>
                  <a:lnTo>
                    <a:pt x="260201" y="260207"/>
                  </a:lnTo>
                  <a:lnTo>
                    <a:pt x="289145" y="260207"/>
                  </a:lnTo>
                  <a:lnTo>
                    <a:pt x="289145" y="289151"/>
                  </a:lnTo>
                  <a:close/>
                  <a:moveTo>
                    <a:pt x="0" y="28949"/>
                  </a:moveTo>
                  <a:lnTo>
                    <a:pt x="0" y="0"/>
                  </a:lnTo>
                  <a:lnTo>
                    <a:pt x="28944" y="0"/>
                  </a:lnTo>
                  <a:lnTo>
                    <a:pt x="28944" y="28949"/>
                  </a:lnTo>
                  <a:close/>
                  <a:moveTo>
                    <a:pt x="0" y="289149"/>
                  </a:moveTo>
                  <a:lnTo>
                    <a:pt x="0" y="260205"/>
                  </a:lnTo>
                  <a:lnTo>
                    <a:pt x="28944" y="260205"/>
                  </a:lnTo>
                  <a:lnTo>
                    <a:pt x="28944" y="289149"/>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235" name="Google Shape;1235;p45"/>
          <p:cNvSpPr/>
          <p:nvPr/>
        </p:nvSpPr>
        <p:spPr>
          <a:xfrm>
            <a:off x="9734408" y="317500"/>
            <a:ext cx="2073415" cy="402543"/>
          </a:xfrm>
          <a:prstGeom prst="rect">
            <a:avLst/>
          </a:prstGeom>
          <a:solidFill>
            <a:schemeClr val="lt1"/>
          </a:solidFill>
          <a:ln>
            <a:noFill/>
          </a:ln>
        </p:spPr>
        <p:txBody>
          <a:bodyPr spcFirstLastPara="1" wrap="square" lIns="0" tIns="0" rIns="0" bIns="0" anchor="ctr" anchorCtr="0">
            <a:noAutofit/>
          </a:bodyPr>
          <a:lstStyle/>
          <a:p>
            <a:pPr marL="0" marR="0" lvl="0" indent="0" algn="ctr" rtl="0">
              <a:spcBef>
                <a:spcPts val="0"/>
              </a:spcBef>
              <a:spcAft>
                <a:spcPts val="0"/>
              </a:spcAft>
              <a:buNone/>
            </a:pPr>
            <a:endParaRPr sz="1400" b="0" i="0">
              <a:solidFill>
                <a:schemeClr val="lt1"/>
              </a:solidFill>
              <a:latin typeface="Arial"/>
              <a:ea typeface="Arial"/>
              <a:cs typeface="Arial"/>
              <a:sym typeface="Arial"/>
            </a:endParaRPr>
          </a:p>
        </p:txBody>
      </p:sp>
      <p:pic>
        <p:nvPicPr>
          <p:cNvPr id="1236" name="Google Shape;1236;p45" descr="Logo&#10;&#10;Description automatically generated"/>
          <p:cNvPicPr preferRelativeResize="0"/>
          <p:nvPr/>
        </p:nvPicPr>
        <p:blipFill rotWithShape="1">
          <a:blip r:embed="rId17">
            <a:alphaModFix/>
          </a:blip>
          <a:srcRect/>
          <a:stretch/>
        </p:blipFill>
        <p:spPr>
          <a:xfrm>
            <a:off x="9857856" y="357721"/>
            <a:ext cx="2007345" cy="29578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912">
          <p15:clr>
            <a:srgbClr val="F26B43"/>
          </p15:clr>
        </p15:guide>
        <p15:guide id="2" pos="239">
          <p15:clr>
            <a:srgbClr val="F26B43"/>
          </p15:clr>
        </p15:guide>
        <p15:guide id="3" pos="7439">
          <p15:clr>
            <a:srgbClr val="F26B43"/>
          </p15:clr>
        </p15:guide>
        <p15:guide id="4" orient="horz" pos="660">
          <p15:clr>
            <a:srgbClr val="F26B43"/>
          </p15:clr>
        </p15:guide>
        <p15:guide id="5" orient="horz" pos="833">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41"/>
        <p:cNvGrpSpPr/>
        <p:nvPr/>
      </p:nvGrpSpPr>
      <p:grpSpPr>
        <a:xfrm>
          <a:off x="0" y="0"/>
          <a:ext cx="0" cy="0"/>
          <a:chOff x="0" y="0"/>
          <a:chExt cx="0" cy="0"/>
        </a:xfrm>
      </p:grpSpPr>
      <p:sp>
        <p:nvSpPr>
          <p:cNvPr id="1342" name="Google Shape;1342;p61"/>
          <p:cNvSpPr txBox="1">
            <a:spLocks noGrp="1"/>
          </p:cNvSpPr>
          <p:nvPr>
            <p:ph type="title"/>
          </p:nvPr>
        </p:nvSpPr>
        <p:spPr>
          <a:xfrm>
            <a:off x="1160463" y="351949"/>
            <a:ext cx="8655051" cy="695801"/>
          </a:xfrm>
          <a:prstGeom prst="rect">
            <a:avLst/>
          </a:prstGeom>
          <a:noFill/>
          <a:ln>
            <a:noFill/>
          </a:ln>
        </p:spPr>
        <p:txBody>
          <a:bodyPr spcFirstLastPara="1" wrap="square" lIns="0" tIns="0" rIns="0" bIns="0" anchor="t" anchorCtr="0">
            <a:noAutofit/>
          </a:bodyPr>
          <a:lstStyle>
            <a:lvl1pPr marR="0" lvl="0" algn="l" rtl="0">
              <a:lnSpc>
                <a:spcPct val="85000"/>
              </a:lnSpc>
              <a:spcBef>
                <a:spcPts val="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3" name="Google Shape;1343;p61"/>
          <p:cNvSpPr txBox="1">
            <a:spLocks noGrp="1"/>
          </p:cNvSpPr>
          <p:nvPr>
            <p:ph type="body" idx="1"/>
          </p:nvPr>
        </p:nvSpPr>
        <p:spPr>
          <a:xfrm>
            <a:off x="1160463" y="1322024"/>
            <a:ext cx="10647361" cy="4850175"/>
          </a:xfrm>
          <a:prstGeom prst="rect">
            <a:avLst/>
          </a:prstGeom>
          <a:noFill/>
          <a:ln>
            <a:noFill/>
          </a:ln>
        </p:spPr>
        <p:txBody>
          <a:bodyPr spcFirstLastPara="1" wrap="square" lIns="0" tIns="0" rIns="0" bIns="0" anchor="t" anchorCtr="0">
            <a:noAutofit/>
          </a:bodyPr>
          <a:lstStyle>
            <a:lvl1pPr marL="457200" marR="0" lvl="0" indent="-228600" algn="l" rtl="0">
              <a:spcBef>
                <a:spcPts val="10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55600" algn="l" rtl="0">
              <a:spcBef>
                <a:spcPts val="500"/>
              </a:spcBef>
              <a:spcAft>
                <a:spcPts val="0"/>
              </a:spcAft>
              <a:buClr>
                <a:schemeClr val="accent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spcBef>
                <a:spcPts val="300"/>
              </a:spcBef>
              <a:spcAft>
                <a:spcPts val="0"/>
              </a:spcAft>
              <a:buClr>
                <a:schemeClr val="accent1"/>
              </a:buClr>
              <a:buSzPts val="2000"/>
              <a:buFont typeface="Merriweather Sans"/>
              <a:buChar char="-"/>
              <a:defRPr sz="2000" b="0" i="0" u="none" strike="noStrike" cap="none">
                <a:solidFill>
                  <a:schemeClr val="dk1"/>
                </a:solidFill>
                <a:latin typeface="Arial"/>
                <a:ea typeface="Arial"/>
                <a:cs typeface="Arial"/>
                <a:sym typeface="Arial"/>
              </a:defRPr>
            </a:lvl3pPr>
            <a:lvl4pPr marL="1828800" marR="0" lvl="3" indent="-355600" algn="l" rtl="0">
              <a:spcBef>
                <a:spcPts val="200"/>
              </a:spcBef>
              <a:spcAft>
                <a:spcPts val="0"/>
              </a:spcAft>
              <a:buClr>
                <a:schemeClr val="accent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100"/>
              </a:spcBef>
              <a:spcAft>
                <a:spcPts val="0"/>
              </a:spcAft>
              <a:buClr>
                <a:schemeClr val="accent1"/>
              </a:buClr>
              <a:buSzPts val="2000"/>
              <a:buFont typeface="Merriweather Sans"/>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44" name="Google Shape;1344;p61"/>
          <p:cNvSpPr txBox="1"/>
          <p:nvPr/>
        </p:nvSpPr>
        <p:spPr>
          <a:xfrm>
            <a:off x="11454739" y="6472591"/>
            <a:ext cx="353085" cy="122429"/>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fld id="{00000000-1234-1234-1234-123412341234}" type="slidenum">
              <a:rPr lang="en-US" sz="700" b="1" i="0">
                <a:solidFill>
                  <a:schemeClr val="dk1"/>
                </a:solidFill>
                <a:latin typeface="Arial"/>
                <a:ea typeface="Arial"/>
                <a:cs typeface="Arial"/>
                <a:sym typeface="Arial"/>
              </a:rPr>
              <a:t>‹#›</a:t>
            </a:fld>
            <a:endParaRPr sz="700" b="1" i="0">
              <a:solidFill>
                <a:schemeClr val="dk1"/>
              </a:solidFill>
              <a:latin typeface="Arial"/>
              <a:ea typeface="Arial"/>
              <a:cs typeface="Arial"/>
              <a:sym typeface="Arial"/>
            </a:endParaRPr>
          </a:p>
        </p:txBody>
      </p:sp>
      <p:sp>
        <p:nvSpPr>
          <p:cNvPr id="1345" name="Google Shape;1345;p61"/>
          <p:cNvSpPr/>
          <p:nvPr/>
        </p:nvSpPr>
        <p:spPr>
          <a:xfrm rot="-5400000">
            <a:off x="-680738" y="4644269"/>
            <a:ext cx="2098011" cy="736533"/>
          </a:xfrm>
          <a:custGeom>
            <a:avLst/>
            <a:gdLst/>
            <a:ahLst/>
            <a:cxnLst/>
            <a:rect l="l" t="t" r="r" b="b"/>
            <a:pathLst>
              <a:path w="1991636" h="736533" extrusionOk="0">
                <a:moveTo>
                  <a:pt x="1991636" y="1"/>
                </a:moveTo>
                <a:lnTo>
                  <a:pt x="1990399" y="4813"/>
                </a:lnTo>
                <a:cubicBezTo>
                  <a:pt x="1858546" y="428735"/>
                  <a:pt x="1463127" y="736533"/>
                  <a:pt x="995818" y="736533"/>
                </a:cubicBezTo>
                <a:cubicBezTo>
                  <a:pt x="528509" y="736533"/>
                  <a:pt x="133091" y="428735"/>
                  <a:pt x="1237" y="4813"/>
                </a:cubicBezTo>
                <a:lnTo>
                  <a:pt x="0" y="0"/>
                </a:lnTo>
                <a:lnTo>
                  <a:pt x="574414" y="0"/>
                </a:lnTo>
                <a:lnTo>
                  <a:pt x="627097" y="63853"/>
                </a:lnTo>
                <a:cubicBezTo>
                  <a:pt x="721461" y="158217"/>
                  <a:pt x="851824" y="216582"/>
                  <a:pt x="995818" y="216582"/>
                </a:cubicBezTo>
                <a:cubicBezTo>
                  <a:pt x="1139812" y="216582"/>
                  <a:pt x="1270175" y="158217"/>
                  <a:pt x="1364539" y="63853"/>
                </a:cubicBezTo>
                <a:lnTo>
                  <a:pt x="1417221" y="1"/>
                </a:lnTo>
                <a:close/>
              </a:path>
            </a:pathLst>
          </a:custGeom>
          <a:solidFill>
            <a:srgbClr val="D8D8D8">
              <a:alpha val="4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2000"/>
              <a:buFont typeface="Arial"/>
              <a:buNone/>
            </a:pPr>
            <a:r>
              <a:rPr lang="en-US" sz="2000">
                <a:solidFill>
                  <a:schemeClr val="lt1"/>
                </a:solidFill>
                <a:latin typeface="Arial"/>
                <a:ea typeface="Arial"/>
                <a:cs typeface="Arial"/>
                <a:sym typeface="Arial"/>
              </a:rPr>
              <a:t> </a:t>
            </a:r>
            <a:endParaRPr/>
          </a:p>
        </p:txBody>
      </p:sp>
      <p:sp>
        <p:nvSpPr>
          <p:cNvPr id="1346" name="Google Shape;1346;p61"/>
          <p:cNvSpPr/>
          <p:nvPr/>
        </p:nvSpPr>
        <p:spPr>
          <a:xfrm>
            <a:off x="472426" y="3154973"/>
            <a:ext cx="531436" cy="531432"/>
          </a:xfrm>
          <a:custGeom>
            <a:avLst/>
            <a:gdLst/>
            <a:ahLst/>
            <a:cxnLst/>
            <a:rect l="l" t="t" r="r" b="b"/>
            <a:pathLst>
              <a:path w="531436" h="531432" extrusionOk="0">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D8D8D8">
              <a:alpha val="49803"/>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400"/>
              <a:buFont typeface="Arial"/>
              <a:buNone/>
            </a:pPr>
            <a:r>
              <a:rPr lang="en-US" sz="1400">
                <a:solidFill>
                  <a:schemeClr val="lt1"/>
                </a:solidFill>
                <a:latin typeface="Arial"/>
                <a:ea typeface="Arial"/>
                <a:cs typeface="Arial"/>
                <a:sym typeface="Arial"/>
              </a:rPr>
              <a:t> </a:t>
            </a:r>
            <a:endParaRPr sz="1400">
              <a:solidFill>
                <a:schemeClr val="lt1"/>
              </a:solidFill>
              <a:latin typeface="Arial"/>
              <a:ea typeface="Arial"/>
              <a:cs typeface="Arial"/>
              <a:sym typeface="Arial"/>
            </a:endParaRPr>
          </a:p>
        </p:txBody>
      </p:sp>
      <p:sp>
        <p:nvSpPr>
          <p:cNvPr id="1347" name="Google Shape;1347;p61"/>
          <p:cNvSpPr/>
          <p:nvPr/>
        </p:nvSpPr>
        <p:spPr>
          <a:xfrm>
            <a:off x="-1" y="6812281"/>
            <a:ext cx="12188826" cy="45719"/>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1348" name="Google Shape;1348;p61"/>
          <p:cNvGrpSpPr/>
          <p:nvPr/>
        </p:nvGrpSpPr>
        <p:grpSpPr>
          <a:xfrm>
            <a:off x="190809" y="213306"/>
            <a:ext cx="564751" cy="6412339"/>
            <a:chOff x="190809" y="242905"/>
            <a:chExt cx="564751" cy="6412339"/>
          </a:xfrm>
        </p:grpSpPr>
        <p:sp>
          <p:nvSpPr>
            <p:cNvPr id="1349" name="Google Shape;1349;p61"/>
            <p:cNvSpPr/>
            <p:nvPr/>
          </p:nvSpPr>
          <p:spPr>
            <a:xfrm>
              <a:off x="190809" y="242905"/>
              <a:ext cx="561506" cy="5614838"/>
            </a:xfrm>
            <a:custGeom>
              <a:avLst/>
              <a:gdLst/>
              <a:ahLst/>
              <a:cxnLst/>
              <a:rect l="l" t="t" r="r" b="b"/>
              <a:pathLst>
                <a:path w="561506" h="5614838" extrusionOk="0">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350" name="Google Shape;1350;p61"/>
            <p:cNvSpPr/>
            <p:nvPr/>
          </p:nvSpPr>
          <p:spPr>
            <a:xfrm>
              <a:off x="194054" y="6093735"/>
              <a:ext cx="561506" cy="561509"/>
            </a:xfrm>
            <a:custGeom>
              <a:avLst/>
              <a:gdLst/>
              <a:ahLst/>
              <a:cxnLst/>
              <a:rect l="l" t="t" r="r" b="b"/>
              <a:pathLst>
                <a:path w="561506" h="561509" extrusionOk="0">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DEDED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pic>
        <p:nvPicPr>
          <p:cNvPr id="1351" name="Google Shape;1351;p61" descr="Logo&#10;&#10;Description automatically generated"/>
          <p:cNvPicPr preferRelativeResize="0"/>
          <p:nvPr/>
        </p:nvPicPr>
        <p:blipFill rotWithShape="1">
          <a:blip r:embed="rId15">
            <a:alphaModFix/>
          </a:blip>
          <a:srcRect/>
          <a:stretch/>
        </p:blipFill>
        <p:spPr>
          <a:xfrm>
            <a:off x="9857856" y="357721"/>
            <a:ext cx="2007345" cy="29578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888">
          <p15:clr>
            <a:srgbClr val="F26B43"/>
          </p15:clr>
        </p15:guide>
        <p15:guide id="2" pos="734">
          <p15:clr>
            <a:srgbClr val="F26B43"/>
          </p15:clr>
        </p15:guide>
        <p15:guide id="3" pos="7439">
          <p15:clr>
            <a:srgbClr val="F26B43"/>
          </p15:clr>
        </p15:guide>
        <p15:guide id="4" orient="horz" pos="660">
          <p15:clr>
            <a:srgbClr val="F26B43"/>
          </p15:clr>
        </p15:guide>
        <p15:guide id="5" orient="horz" pos="833">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mailto:karaleashoks@gmail.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449"/>
        <p:cNvGrpSpPr/>
        <p:nvPr/>
      </p:nvGrpSpPr>
      <p:grpSpPr>
        <a:xfrm>
          <a:off x="0" y="0"/>
          <a:ext cx="0" cy="0"/>
          <a:chOff x="0" y="0"/>
          <a:chExt cx="0" cy="0"/>
        </a:xfrm>
      </p:grpSpPr>
      <p:sp>
        <p:nvSpPr>
          <p:cNvPr id="1450" name="Google Shape;1450;p1"/>
          <p:cNvSpPr txBox="1">
            <a:spLocks noGrp="1"/>
          </p:cNvSpPr>
          <p:nvPr>
            <p:ph type="ctrTitle"/>
          </p:nvPr>
        </p:nvSpPr>
        <p:spPr>
          <a:xfrm>
            <a:off x="382972" y="1116593"/>
            <a:ext cx="5292030" cy="2157916"/>
          </a:xfrm>
          <a:prstGeom prst="rect">
            <a:avLst/>
          </a:prstGeom>
          <a:noFill/>
          <a:ln>
            <a:noFill/>
          </a:ln>
        </p:spPr>
        <p:txBody>
          <a:bodyPr spcFirstLastPara="1" wrap="square" lIns="0" tIns="0" rIns="0" bIns="0" anchor="b" anchorCtr="0">
            <a:noAutofit/>
          </a:bodyPr>
          <a:lstStyle/>
          <a:p>
            <a:pPr marL="0" lvl="0" indent="0" rtl="0">
              <a:lnSpc>
                <a:spcPct val="100000"/>
              </a:lnSpc>
              <a:spcBef>
                <a:spcPts val="0"/>
              </a:spcBef>
              <a:spcAft>
                <a:spcPts val="0"/>
              </a:spcAft>
              <a:buClr>
                <a:schemeClr val="lt1"/>
              </a:buClr>
              <a:buSzPts val="5000"/>
              <a:buFont typeface="Arial"/>
              <a:buNone/>
            </a:pPr>
            <a:r>
              <a:rPr lang="en-US" dirty="0" err="1"/>
              <a:t>AssistmAIgic</a:t>
            </a:r>
            <a:br>
              <a:rPr lang="en-US" dirty="0"/>
            </a:br>
            <a:r>
              <a:rPr lang="en-US" sz="1600" dirty="0"/>
              <a:t>Supercharging Customer Support with AI</a:t>
            </a:r>
            <a:endParaRPr dirty="0"/>
          </a:p>
        </p:txBody>
      </p:sp>
      <p:sp>
        <p:nvSpPr>
          <p:cNvPr id="1451" name="Google Shape;1451;p1"/>
          <p:cNvSpPr txBox="1">
            <a:spLocks noGrp="1"/>
          </p:cNvSpPr>
          <p:nvPr>
            <p:ph type="subTitle" idx="1"/>
          </p:nvPr>
        </p:nvSpPr>
        <p:spPr>
          <a:xfrm>
            <a:off x="382972" y="3583491"/>
            <a:ext cx="5292030" cy="1752600"/>
          </a:xfrm>
          <a:prstGeom prst="rect">
            <a:avLst/>
          </a:prstGeom>
          <a:noFill/>
          <a:ln>
            <a:noFill/>
          </a:ln>
        </p:spPr>
        <p:txBody>
          <a:bodyPr spcFirstLastPara="1" wrap="square" lIns="0" tIns="0" rIns="0" bIns="0" anchor="t" anchorCtr="0">
            <a:normAutofit/>
          </a:bodyPr>
          <a:lstStyle/>
          <a:p>
            <a:pPr marL="0" lvl="0" indent="0" algn="l" rtl="0">
              <a:lnSpc>
                <a:spcPct val="85000"/>
              </a:lnSpc>
              <a:spcBef>
                <a:spcPts val="0"/>
              </a:spcBef>
              <a:spcAft>
                <a:spcPts val="0"/>
              </a:spcAft>
              <a:buClr>
                <a:schemeClr val="lt1"/>
              </a:buClr>
              <a:buSzPts val="2800"/>
              <a:buNone/>
            </a:pPr>
            <a:r>
              <a:rPr lang="en-US" dirty="0"/>
              <a:t>Team Name: Lone Wolf</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56"/>
        <p:cNvGrpSpPr/>
        <p:nvPr/>
      </p:nvGrpSpPr>
      <p:grpSpPr>
        <a:xfrm>
          <a:off x="0" y="0"/>
          <a:ext cx="0" cy="0"/>
          <a:chOff x="0" y="0"/>
          <a:chExt cx="0" cy="0"/>
        </a:xfrm>
      </p:grpSpPr>
      <p:sp>
        <p:nvSpPr>
          <p:cNvPr id="1457" name="Google Shape;1457;p2"/>
          <p:cNvSpPr txBox="1">
            <a:spLocks noGrp="1"/>
          </p:cNvSpPr>
          <p:nvPr>
            <p:ph type="body" idx="1"/>
          </p:nvPr>
        </p:nvSpPr>
        <p:spPr>
          <a:xfrm>
            <a:off x="4279142" y="3741236"/>
            <a:ext cx="2710200" cy="489600"/>
          </a:xfrm>
          <a:prstGeom prst="rect">
            <a:avLst/>
          </a:prstGeom>
          <a:noFill/>
          <a:ln>
            <a:noFill/>
          </a:ln>
        </p:spPr>
        <p:txBody>
          <a:bodyPr spcFirstLastPara="1" wrap="square" lIns="0" tIns="0" rIns="0" bIns="0" anchor="b" anchorCtr="1">
            <a:noAutofit/>
          </a:bodyPr>
          <a:lstStyle/>
          <a:p>
            <a:pPr marL="0" lvl="0" indent="0" algn="ctr" rtl="0">
              <a:lnSpc>
                <a:spcPct val="90000"/>
              </a:lnSpc>
              <a:spcBef>
                <a:spcPts val="0"/>
              </a:spcBef>
              <a:spcAft>
                <a:spcPts val="0"/>
              </a:spcAft>
              <a:buClr>
                <a:schemeClr val="dk1"/>
              </a:buClr>
              <a:buSzPts val="2000"/>
              <a:buNone/>
            </a:pPr>
            <a:r>
              <a:rPr lang="en-US" dirty="0"/>
              <a:t>Ashok Karale</a:t>
            </a:r>
            <a:endParaRPr dirty="0"/>
          </a:p>
        </p:txBody>
      </p:sp>
      <p:sp>
        <p:nvSpPr>
          <p:cNvPr id="1458" name="Google Shape;1458;p2"/>
          <p:cNvSpPr txBox="1">
            <a:spLocks noGrp="1"/>
          </p:cNvSpPr>
          <p:nvPr>
            <p:ph type="body" idx="2"/>
          </p:nvPr>
        </p:nvSpPr>
        <p:spPr>
          <a:xfrm>
            <a:off x="4279142" y="4350835"/>
            <a:ext cx="2710800" cy="1140900"/>
          </a:xfrm>
          <a:prstGeom prst="rect">
            <a:avLst/>
          </a:prstGeom>
          <a:noFill/>
          <a:ln>
            <a:noFill/>
          </a:ln>
        </p:spPr>
        <p:txBody>
          <a:bodyPr spcFirstLastPara="1" wrap="square" lIns="0" tIns="0" rIns="0" bIns="0" anchor="t" anchorCtr="1">
            <a:noAutofit/>
          </a:bodyPr>
          <a:lstStyle/>
          <a:p>
            <a:pPr marL="0" lvl="0" indent="0" algn="ctr" rtl="0">
              <a:spcBef>
                <a:spcPts val="0"/>
              </a:spcBef>
              <a:spcAft>
                <a:spcPts val="0"/>
              </a:spcAft>
              <a:buClr>
                <a:schemeClr val="dk1"/>
              </a:buClr>
              <a:buSzPts val="1600"/>
              <a:buNone/>
            </a:pPr>
            <a:r>
              <a:rPr lang="en-US" dirty="0"/>
              <a:t>Tech Lead @Wipro </a:t>
            </a:r>
            <a:r>
              <a:rPr lang="en-US" dirty="0">
                <a:hlinkClick r:id="rId3"/>
              </a:rPr>
              <a:t>karaleashoks@gmail.com</a:t>
            </a:r>
            <a:endParaRPr lang="en-US" dirty="0"/>
          </a:p>
        </p:txBody>
      </p:sp>
      <p:pic>
        <p:nvPicPr>
          <p:cNvPr id="1459" name="Google Shape;1459;p2"/>
          <p:cNvPicPr preferRelativeResize="0">
            <a:picLocks noGrp="1"/>
          </p:cNvPicPr>
          <p:nvPr>
            <p:ph type="pic" idx="3"/>
          </p:nvPr>
        </p:nvPicPr>
        <p:blipFill>
          <a:blip r:embed="rId4"/>
          <a:srcRect/>
          <a:stretch/>
        </p:blipFill>
        <p:spPr>
          <a:xfrm>
            <a:off x="4731806" y="1666357"/>
            <a:ext cx="1805100" cy="1805100"/>
          </a:xfrm>
          <a:prstGeom prst="ellipse">
            <a:avLst/>
          </a:prstGeom>
          <a:noFill/>
          <a:ln>
            <a:solidFill>
              <a:schemeClr val="accent1"/>
            </a:solidFill>
          </a:ln>
        </p:spPr>
      </p:pic>
      <p:sp>
        <p:nvSpPr>
          <p:cNvPr id="1466" name="Google Shape;1466;p2"/>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p>
            <a:pPr marL="0" lvl="0" indent="0" algn="l" rtl="0">
              <a:lnSpc>
                <a:spcPct val="85000"/>
              </a:lnSpc>
              <a:spcBef>
                <a:spcPts val="0"/>
              </a:spcBef>
              <a:spcAft>
                <a:spcPts val="0"/>
              </a:spcAft>
              <a:buClr>
                <a:schemeClr val="dk1"/>
              </a:buClr>
              <a:buSzPts val="2800"/>
              <a:buFont typeface="Arial"/>
              <a:buNone/>
            </a:pPr>
            <a:r>
              <a:rPr lang="en-US"/>
              <a:t>Team Slide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1"/>
        <p:cNvGrpSpPr/>
        <p:nvPr/>
      </p:nvGrpSpPr>
      <p:grpSpPr>
        <a:xfrm>
          <a:off x="0" y="0"/>
          <a:ext cx="0" cy="0"/>
          <a:chOff x="0" y="0"/>
          <a:chExt cx="0" cy="0"/>
        </a:xfrm>
      </p:grpSpPr>
      <p:sp>
        <p:nvSpPr>
          <p:cNvPr id="1472" name="Google Shape;1472;p3"/>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p>
            <a:pPr marL="0" lvl="0" indent="0" algn="l" rtl="0">
              <a:lnSpc>
                <a:spcPct val="85000"/>
              </a:lnSpc>
              <a:spcBef>
                <a:spcPts val="0"/>
              </a:spcBef>
              <a:spcAft>
                <a:spcPts val="0"/>
              </a:spcAft>
              <a:buClr>
                <a:srgbClr val="283C46"/>
              </a:buClr>
              <a:buSzPts val="2800"/>
              <a:buFont typeface="Arial"/>
              <a:buNone/>
            </a:pPr>
            <a:r>
              <a:rPr lang="en-US" b="1" i="0" dirty="0">
                <a:solidFill>
                  <a:srgbClr val="283C46"/>
                </a:solidFill>
                <a:latin typeface="Arial"/>
                <a:ea typeface="Arial"/>
                <a:cs typeface="Arial"/>
                <a:sym typeface="Arial"/>
              </a:rPr>
              <a:t>Problem Statement &amp; Proposed Solution</a:t>
            </a:r>
            <a:endParaRPr dirty="0"/>
          </a:p>
        </p:txBody>
      </p:sp>
      <p:sp>
        <p:nvSpPr>
          <p:cNvPr id="1473" name="Google Shape;1473;p3"/>
          <p:cNvSpPr txBox="1">
            <a:spLocks noGrp="1"/>
          </p:cNvSpPr>
          <p:nvPr>
            <p:ph type="body" idx="1"/>
          </p:nvPr>
        </p:nvSpPr>
        <p:spPr>
          <a:xfrm>
            <a:off x="381653" y="1171575"/>
            <a:ext cx="5497831" cy="489737"/>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dk1"/>
              </a:buClr>
              <a:buSzPts val="2000"/>
              <a:buNone/>
            </a:pPr>
            <a:r>
              <a:rPr lang="en-US" dirty="0"/>
              <a:t>Problem</a:t>
            </a:r>
            <a:endParaRPr dirty="0"/>
          </a:p>
        </p:txBody>
      </p:sp>
      <p:sp>
        <p:nvSpPr>
          <p:cNvPr id="1474" name="Google Shape;1474;p3"/>
          <p:cNvSpPr txBox="1">
            <a:spLocks noGrp="1"/>
          </p:cNvSpPr>
          <p:nvPr>
            <p:ph type="body" idx="2"/>
          </p:nvPr>
        </p:nvSpPr>
        <p:spPr>
          <a:xfrm>
            <a:off x="6312553" y="1171575"/>
            <a:ext cx="5497831" cy="489737"/>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dk1"/>
              </a:buClr>
              <a:buSzPts val="2000"/>
              <a:buNone/>
            </a:pPr>
            <a:r>
              <a:rPr lang="en-US"/>
              <a:t>Solution</a:t>
            </a:r>
            <a:endParaRPr/>
          </a:p>
        </p:txBody>
      </p:sp>
      <p:sp>
        <p:nvSpPr>
          <p:cNvPr id="1475" name="Google Shape;1475;p3"/>
          <p:cNvSpPr txBox="1">
            <a:spLocks noGrp="1"/>
          </p:cNvSpPr>
          <p:nvPr>
            <p:ph type="body" idx="3"/>
          </p:nvPr>
        </p:nvSpPr>
        <p:spPr>
          <a:xfrm>
            <a:off x="381001" y="1781174"/>
            <a:ext cx="5498484" cy="4429126"/>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US" dirty="0"/>
              <a:t>Managing support emails manually is a time-consuming and inefficient, with a high risk of errors and missed queries. Handling multiple languages adds complexity, requiring translation tools that slow down the process. Summarizing and understanding emails manually is challenging and can lead to inconsistent responses and agent burnout. This manual approach hampers productivity, customer satisfaction and ultimately results in poor sales &amp; services.</a:t>
            </a:r>
            <a:endParaRPr dirty="0"/>
          </a:p>
        </p:txBody>
      </p:sp>
      <p:sp>
        <p:nvSpPr>
          <p:cNvPr id="1476" name="Google Shape;1476;p3"/>
          <p:cNvSpPr txBox="1">
            <a:spLocks noGrp="1"/>
          </p:cNvSpPr>
          <p:nvPr>
            <p:ph type="body" idx="4"/>
          </p:nvPr>
        </p:nvSpPr>
        <p:spPr>
          <a:xfrm>
            <a:off x="6311901" y="1781174"/>
            <a:ext cx="5498484" cy="4429126"/>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000"/>
              <a:buNone/>
            </a:pPr>
            <a:r>
              <a:rPr lang="en-US" b="1" dirty="0" err="1"/>
              <a:t>Assistm</a:t>
            </a:r>
            <a:r>
              <a:rPr lang="en-US" b="1" dirty="0" err="1">
                <a:solidFill>
                  <a:srgbClr val="FF0000"/>
                </a:solidFill>
              </a:rPr>
              <a:t>AI</a:t>
            </a:r>
            <a:r>
              <a:rPr lang="en-US" b="1" dirty="0" err="1"/>
              <a:t>gic</a:t>
            </a:r>
            <a:r>
              <a:rPr lang="en-US" dirty="0"/>
              <a:t> streamlines support operation by monitoring the team’s email inbox </a:t>
            </a:r>
            <a:r>
              <a:rPr lang="en-US"/>
              <a:t>for new emails</a:t>
            </a:r>
            <a:r>
              <a:rPr lang="en-US" dirty="0"/>
              <a:t>. It reads email details, detects the language, translates non-English emails to English, and summarizes the content. Understanding the email context, it generates a clear response for the support agent to validate. The agent can edit or approve the draft, and the bot sends the reply in the email's original language. This solution enhances efficiency, accuracy, and responsiveness, ensuring high-quality communication while reducing manual workload and errors.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1"/>
        <p:cNvGrpSpPr/>
        <p:nvPr/>
      </p:nvGrpSpPr>
      <p:grpSpPr>
        <a:xfrm>
          <a:off x="0" y="0"/>
          <a:ext cx="0" cy="0"/>
          <a:chOff x="0" y="0"/>
          <a:chExt cx="0" cy="0"/>
        </a:xfrm>
      </p:grpSpPr>
      <p:sp>
        <p:nvSpPr>
          <p:cNvPr id="1482" name="Google Shape;1482;p4"/>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p>
            <a:pPr marL="0" lvl="0" indent="0" algn="l" rtl="0">
              <a:lnSpc>
                <a:spcPct val="85000"/>
              </a:lnSpc>
              <a:spcBef>
                <a:spcPts val="0"/>
              </a:spcBef>
              <a:spcAft>
                <a:spcPts val="0"/>
              </a:spcAft>
              <a:buClr>
                <a:srgbClr val="283C46"/>
              </a:buClr>
              <a:buSzPts val="2800"/>
              <a:buFont typeface="Arial"/>
              <a:buNone/>
            </a:pPr>
            <a:r>
              <a:rPr lang="en-US" b="1" i="0">
                <a:solidFill>
                  <a:srgbClr val="283C46"/>
                </a:solidFill>
                <a:latin typeface="Arial"/>
                <a:ea typeface="Arial"/>
                <a:cs typeface="Arial"/>
                <a:sym typeface="Arial"/>
              </a:rPr>
              <a:t>Benefits &amp; Technologies Used</a:t>
            </a:r>
            <a:endParaRPr/>
          </a:p>
        </p:txBody>
      </p:sp>
      <p:sp>
        <p:nvSpPr>
          <p:cNvPr id="1483" name="Google Shape;1483;p4"/>
          <p:cNvSpPr txBox="1">
            <a:spLocks noGrp="1"/>
          </p:cNvSpPr>
          <p:nvPr>
            <p:ph type="body" idx="1"/>
          </p:nvPr>
        </p:nvSpPr>
        <p:spPr>
          <a:xfrm>
            <a:off x="381653" y="1171575"/>
            <a:ext cx="5497831" cy="489737"/>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dk1"/>
              </a:buClr>
              <a:buSzPts val="2000"/>
              <a:buNone/>
            </a:pPr>
            <a:r>
              <a:rPr lang="en-US"/>
              <a:t>Details</a:t>
            </a:r>
            <a:endParaRPr/>
          </a:p>
        </p:txBody>
      </p:sp>
      <p:sp>
        <p:nvSpPr>
          <p:cNvPr id="1484" name="Google Shape;1484;p4"/>
          <p:cNvSpPr txBox="1">
            <a:spLocks noGrp="1"/>
          </p:cNvSpPr>
          <p:nvPr>
            <p:ph type="body" idx="2"/>
          </p:nvPr>
        </p:nvSpPr>
        <p:spPr>
          <a:xfrm>
            <a:off x="6312553" y="1171575"/>
            <a:ext cx="5497831" cy="489737"/>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dk1"/>
              </a:buClr>
              <a:buSzPts val="2000"/>
              <a:buNone/>
            </a:pPr>
            <a:r>
              <a:rPr lang="en-US"/>
              <a:t>Benefits</a:t>
            </a:r>
            <a:endParaRPr/>
          </a:p>
        </p:txBody>
      </p:sp>
      <p:graphicFrame>
        <p:nvGraphicFramePr>
          <p:cNvPr id="1485" name="Google Shape;1485;p4"/>
          <p:cNvGraphicFramePr/>
          <p:nvPr>
            <p:extLst>
              <p:ext uri="{D42A27DB-BD31-4B8C-83A1-F6EECF244321}">
                <p14:modId xmlns:p14="http://schemas.microsoft.com/office/powerpoint/2010/main" val="2684749117"/>
              </p:ext>
            </p:extLst>
          </p:nvPr>
        </p:nvGraphicFramePr>
        <p:xfrm>
          <a:off x="381653" y="1781175"/>
          <a:ext cx="5497850" cy="4667250"/>
        </p:xfrm>
        <a:graphic>
          <a:graphicData uri="http://schemas.openxmlformats.org/drawingml/2006/table">
            <a:tbl>
              <a:tblPr firstRow="1" bandRow="1">
                <a:noFill/>
                <a:tableStyleId>{1537F30F-2058-47E1-9A8A-E286CF41C9B5}</a:tableStyleId>
              </a:tblPr>
              <a:tblGrid>
                <a:gridCol w="2748925">
                  <a:extLst>
                    <a:ext uri="{9D8B030D-6E8A-4147-A177-3AD203B41FA5}">
                      <a16:colId xmlns:a16="http://schemas.microsoft.com/office/drawing/2014/main" val="20000"/>
                    </a:ext>
                  </a:extLst>
                </a:gridCol>
                <a:gridCol w="2748925">
                  <a:extLst>
                    <a:ext uri="{9D8B030D-6E8A-4147-A177-3AD203B41FA5}">
                      <a16:colId xmlns:a16="http://schemas.microsoft.com/office/drawing/2014/main" val="20001"/>
                    </a:ext>
                  </a:extLst>
                </a:gridCol>
              </a:tblGrid>
              <a:tr h="933450">
                <a:tc>
                  <a:txBody>
                    <a:bodyPr/>
                    <a:lstStyle/>
                    <a:p>
                      <a:pPr marL="0" marR="0" lvl="0" indent="0" algn="l" rtl="0">
                        <a:lnSpc>
                          <a:spcPct val="100000"/>
                        </a:lnSpc>
                        <a:spcBef>
                          <a:spcPts val="0"/>
                        </a:spcBef>
                        <a:spcAft>
                          <a:spcPts val="0"/>
                        </a:spcAft>
                        <a:buClr>
                          <a:schemeClr val="lt1"/>
                        </a:buClr>
                        <a:buSzPts val="1200"/>
                        <a:buFont typeface="Arial"/>
                        <a:buNone/>
                      </a:pPr>
                      <a:r>
                        <a:rPr lang="en-US" sz="1200" b="1" u="none" strike="noStrike" cap="none">
                          <a:solidFill>
                            <a:schemeClr val="lt1"/>
                          </a:solidFill>
                          <a:latin typeface="Arial"/>
                          <a:ea typeface="Arial"/>
                          <a:cs typeface="Arial"/>
                          <a:sym typeface="Arial"/>
                        </a:rPr>
                        <a:t>End-User</a:t>
                      </a:r>
                      <a:endParaRPr sz="1200" b="1" i="0" u="none" strike="noStrike" cap="none">
                        <a:solidFill>
                          <a:schemeClr val="lt1"/>
                        </a:solidFill>
                        <a:latin typeface="Arial"/>
                        <a:ea typeface="Arial"/>
                        <a:cs typeface="Arial"/>
                        <a:sym typeface="Arial"/>
                      </a:endParaRPr>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lt2"/>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0"/>
                        </a:spcAft>
                        <a:buClr>
                          <a:schemeClr val="dk1"/>
                        </a:buClr>
                        <a:buSzPts val="1200"/>
                        <a:buFont typeface="Arial"/>
                        <a:buNone/>
                      </a:pPr>
                      <a:r>
                        <a:rPr lang="en-US" sz="1200" b="0" i="0" u="none" strike="noStrike" cap="none" dirty="0">
                          <a:solidFill>
                            <a:schemeClr val="dk1"/>
                          </a:solidFill>
                          <a:latin typeface="Arial"/>
                          <a:ea typeface="Arial"/>
                          <a:cs typeface="Arial"/>
                          <a:sym typeface="Arial"/>
                        </a:rPr>
                        <a:t>Customer Support Teams</a:t>
                      </a:r>
                      <a:endParaRPr dirty="0"/>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chemeClr val="lt2"/>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933450">
                <a:tc>
                  <a:txBody>
                    <a:bodyPr/>
                    <a:lstStyle/>
                    <a:p>
                      <a:pPr marL="0" marR="0" lvl="0" indent="0" algn="l" rtl="0">
                        <a:lnSpc>
                          <a:spcPct val="100000"/>
                        </a:lnSpc>
                        <a:spcBef>
                          <a:spcPts val="0"/>
                        </a:spcBef>
                        <a:spcAft>
                          <a:spcPts val="0"/>
                        </a:spcAft>
                        <a:buClr>
                          <a:schemeClr val="lt1"/>
                        </a:buClr>
                        <a:buSzPts val="1200"/>
                        <a:buFont typeface="Arial"/>
                        <a:buNone/>
                      </a:pPr>
                      <a:r>
                        <a:rPr lang="en-US" sz="1200" b="1" u="none" strike="noStrike" cap="none">
                          <a:solidFill>
                            <a:schemeClr val="lt1"/>
                          </a:solidFill>
                          <a:latin typeface="Arial"/>
                          <a:ea typeface="Arial"/>
                          <a:cs typeface="Arial"/>
                          <a:sym typeface="Arial"/>
                        </a:rPr>
                        <a:t>User Department</a:t>
                      </a:r>
                      <a:endParaRPr sz="1200" b="1" i="0" u="none" strike="noStrike" cap="none">
                        <a:solidFill>
                          <a:schemeClr val="lt1"/>
                        </a:solidFill>
                        <a:latin typeface="Arial"/>
                        <a:ea typeface="Arial"/>
                        <a:cs typeface="Arial"/>
                        <a:sym typeface="Arial"/>
                      </a:endParaRPr>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lt2"/>
                      </a:solidFill>
                      <a:prstDash val="solid"/>
                      <a:round/>
                      <a:headEnd type="none" w="sm" len="sm"/>
                      <a:tailEnd type="none" w="sm" len="sm"/>
                    </a:lnT>
                    <a:lnB w="12700" cap="flat" cmpd="sng">
                      <a:solidFill>
                        <a:schemeClr val="lt2"/>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0"/>
                        </a:spcAft>
                        <a:buClr>
                          <a:schemeClr val="dk1"/>
                        </a:buClr>
                        <a:buSzPts val="1200"/>
                        <a:buFont typeface="Arial"/>
                        <a:buNone/>
                      </a:pPr>
                      <a:r>
                        <a:rPr lang="en-IN" sz="1200" dirty="0"/>
                        <a:t>Customer Support</a:t>
                      </a:r>
                      <a:endParaRPr sz="1200" b="0" i="0" u="none" strike="noStrike" cap="none" dirty="0">
                        <a:solidFill>
                          <a:schemeClr val="dk1"/>
                        </a:solidFill>
                        <a:latin typeface="Arial"/>
                        <a:ea typeface="Arial"/>
                        <a:cs typeface="Arial"/>
                        <a:sym typeface="Arial"/>
                      </a:endParaRPr>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lt2"/>
                      </a:solidFill>
                      <a:prstDash val="solid"/>
                      <a:round/>
                      <a:headEnd type="none" w="sm" len="sm"/>
                      <a:tailEnd type="none" w="sm" len="sm"/>
                    </a:lnT>
                    <a:lnB w="1270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933450">
                <a:tc>
                  <a:txBody>
                    <a:bodyPr/>
                    <a:lstStyle/>
                    <a:p>
                      <a:pPr marL="0" marR="0" lvl="0" indent="0" algn="l" rtl="0">
                        <a:lnSpc>
                          <a:spcPct val="100000"/>
                        </a:lnSpc>
                        <a:spcBef>
                          <a:spcPts val="0"/>
                        </a:spcBef>
                        <a:spcAft>
                          <a:spcPts val="0"/>
                        </a:spcAft>
                        <a:buClr>
                          <a:schemeClr val="lt1"/>
                        </a:buClr>
                        <a:buSzPts val="1200"/>
                        <a:buFont typeface="Arial"/>
                        <a:buNone/>
                      </a:pPr>
                      <a:r>
                        <a:rPr lang="en-US" sz="1200" b="1" u="none" strike="noStrike" cap="none">
                          <a:solidFill>
                            <a:schemeClr val="lt1"/>
                          </a:solidFill>
                          <a:latin typeface="Arial"/>
                          <a:ea typeface="Arial"/>
                          <a:cs typeface="Arial"/>
                          <a:sym typeface="Arial"/>
                        </a:rPr>
                        <a:t>Industries</a:t>
                      </a:r>
                      <a:endParaRPr sz="1200" b="1" i="0" u="none" strike="noStrike" cap="none">
                        <a:solidFill>
                          <a:schemeClr val="lt1"/>
                        </a:solidFill>
                        <a:latin typeface="Arial"/>
                        <a:ea typeface="Arial"/>
                        <a:cs typeface="Arial"/>
                        <a:sym typeface="Arial"/>
                      </a:endParaRPr>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lt2"/>
                      </a:solidFill>
                      <a:prstDash val="solid"/>
                      <a:round/>
                      <a:headEnd type="none" w="sm" len="sm"/>
                      <a:tailEnd type="none" w="sm" len="sm"/>
                    </a:lnT>
                    <a:lnB w="12700" cap="flat" cmpd="sng">
                      <a:solidFill>
                        <a:schemeClr val="lt2"/>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0"/>
                        </a:spcAft>
                        <a:buClr>
                          <a:schemeClr val="dk1"/>
                        </a:buClr>
                        <a:buSzPts val="1200"/>
                        <a:buFont typeface="Arial"/>
                        <a:buNone/>
                      </a:pPr>
                      <a:r>
                        <a:rPr lang="en-IN" sz="1200" dirty="0"/>
                        <a:t>All industries wherever customer support is required through email</a:t>
                      </a:r>
                      <a:endParaRPr sz="1200" b="0" i="0" u="none" strike="noStrike" cap="none" dirty="0">
                        <a:solidFill>
                          <a:schemeClr val="dk1"/>
                        </a:solidFill>
                        <a:latin typeface="Arial"/>
                        <a:ea typeface="Arial"/>
                        <a:cs typeface="Arial"/>
                        <a:sym typeface="Arial"/>
                      </a:endParaRPr>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lt2"/>
                      </a:solidFill>
                      <a:prstDash val="solid"/>
                      <a:round/>
                      <a:headEnd type="none" w="sm" len="sm"/>
                      <a:tailEnd type="none" w="sm" len="sm"/>
                    </a:lnT>
                    <a:lnB w="1270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933450">
                <a:tc>
                  <a:txBody>
                    <a:bodyPr/>
                    <a:lstStyle/>
                    <a:p>
                      <a:pPr marL="0" marR="0" lvl="0" indent="0" algn="l" rtl="0">
                        <a:lnSpc>
                          <a:spcPct val="100000"/>
                        </a:lnSpc>
                        <a:spcBef>
                          <a:spcPts val="0"/>
                        </a:spcBef>
                        <a:spcAft>
                          <a:spcPts val="0"/>
                        </a:spcAft>
                        <a:buClr>
                          <a:schemeClr val="lt1"/>
                        </a:buClr>
                        <a:buSzPts val="1200"/>
                        <a:buFont typeface="Arial"/>
                        <a:buNone/>
                      </a:pPr>
                      <a:r>
                        <a:rPr lang="en-US" sz="1200" b="1" u="none" strike="noStrike" cap="none">
                          <a:solidFill>
                            <a:schemeClr val="lt1"/>
                          </a:solidFill>
                          <a:latin typeface="Arial"/>
                          <a:ea typeface="Arial"/>
                          <a:cs typeface="Arial"/>
                          <a:sym typeface="Arial"/>
                        </a:rPr>
                        <a:t>UiPath Products Used</a:t>
                      </a:r>
                      <a:endParaRPr sz="1200" b="1" i="0" u="none" strike="noStrike" cap="none">
                        <a:solidFill>
                          <a:schemeClr val="lt1"/>
                        </a:solidFill>
                        <a:latin typeface="Arial"/>
                        <a:ea typeface="Arial"/>
                        <a:cs typeface="Arial"/>
                        <a:sym typeface="Arial"/>
                      </a:endParaRPr>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lt2"/>
                      </a:solidFill>
                      <a:prstDash val="solid"/>
                      <a:round/>
                      <a:headEnd type="none" w="sm" len="sm"/>
                      <a:tailEnd type="none" w="sm" len="sm"/>
                    </a:lnT>
                    <a:lnB w="12700" cap="flat" cmpd="sng">
                      <a:solidFill>
                        <a:schemeClr val="lt2"/>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0"/>
                        </a:spcAft>
                        <a:buClr>
                          <a:schemeClr val="dk1"/>
                        </a:buClr>
                        <a:buSzPts val="1200"/>
                        <a:buFont typeface="Arial"/>
                        <a:buNone/>
                      </a:pPr>
                      <a:r>
                        <a:rPr lang="en-US" sz="1200" b="0" i="0" u="none" strike="noStrike" cap="none" dirty="0">
                          <a:solidFill>
                            <a:schemeClr val="dk1"/>
                          </a:solidFill>
                          <a:latin typeface="Arial"/>
                          <a:ea typeface="Arial"/>
                          <a:cs typeface="Arial"/>
                          <a:sym typeface="Arial"/>
                        </a:rPr>
                        <a:t>UiPath GenAI, Apps, Studio Web, Data Services, Studio, Orchestrator</a:t>
                      </a:r>
                      <a:endParaRPr sz="1200" b="0" i="0" u="none" strike="noStrike" cap="none" dirty="0">
                        <a:solidFill>
                          <a:schemeClr val="dk1"/>
                        </a:solidFill>
                        <a:latin typeface="Arial"/>
                        <a:ea typeface="Arial"/>
                        <a:cs typeface="Arial"/>
                        <a:sym typeface="Arial"/>
                      </a:endParaRPr>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lt2"/>
                      </a:solidFill>
                      <a:prstDash val="solid"/>
                      <a:round/>
                      <a:headEnd type="none" w="sm" len="sm"/>
                      <a:tailEnd type="none" w="sm" len="sm"/>
                    </a:lnT>
                    <a:lnB w="1270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933450">
                <a:tc>
                  <a:txBody>
                    <a:bodyPr/>
                    <a:lstStyle/>
                    <a:p>
                      <a:pPr marL="0" marR="0" lvl="0" indent="0" algn="l" rtl="0">
                        <a:lnSpc>
                          <a:spcPct val="100000"/>
                        </a:lnSpc>
                        <a:spcBef>
                          <a:spcPts val="0"/>
                        </a:spcBef>
                        <a:spcAft>
                          <a:spcPts val="0"/>
                        </a:spcAft>
                        <a:buClr>
                          <a:schemeClr val="lt1"/>
                        </a:buClr>
                        <a:buSzPts val="1200"/>
                        <a:buFont typeface="Arial"/>
                        <a:buNone/>
                      </a:pPr>
                      <a:r>
                        <a:rPr lang="en-US" sz="1200" b="1" u="none" strike="noStrike" cap="none">
                          <a:solidFill>
                            <a:schemeClr val="lt1"/>
                          </a:solidFill>
                          <a:latin typeface="Arial"/>
                          <a:ea typeface="Arial"/>
                          <a:cs typeface="Arial"/>
                          <a:sym typeface="Arial"/>
                        </a:rPr>
                        <a:t>Other – Integrations / APIs / Technologies Used</a:t>
                      </a:r>
                      <a:endParaRPr sz="1200" b="1" i="0" u="none" strike="noStrike" cap="none">
                        <a:solidFill>
                          <a:schemeClr val="lt1"/>
                        </a:solidFill>
                        <a:latin typeface="Arial"/>
                        <a:ea typeface="Arial"/>
                        <a:cs typeface="Arial"/>
                        <a:sym typeface="Arial"/>
                      </a:endParaRPr>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lt2"/>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0"/>
                        </a:spcAft>
                        <a:buClr>
                          <a:schemeClr val="dk1"/>
                        </a:buClr>
                        <a:buSzPts val="1200"/>
                        <a:buFont typeface="Arial"/>
                        <a:buNone/>
                      </a:pPr>
                      <a:endParaRPr lang="en-US" sz="1200" b="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200"/>
                        <a:buFont typeface="Arial"/>
                        <a:buNone/>
                      </a:pPr>
                      <a:r>
                        <a:rPr lang="en-US" sz="1200" b="0" u="none" strike="noStrike" cap="none" dirty="0">
                          <a:solidFill>
                            <a:schemeClr val="dk1"/>
                          </a:solidFill>
                          <a:latin typeface="Arial"/>
                          <a:ea typeface="Arial"/>
                          <a:cs typeface="Arial"/>
                          <a:sym typeface="Arial"/>
                        </a:rPr>
                        <a:t>Microsoft Outlook 365</a:t>
                      </a:r>
                      <a:endParaRPr sz="1200" b="0" i="0" u="none" strike="noStrike" cap="none" dirty="0">
                        <a:solidFill>
                          <a:schemeClr val="dk1"/>
                        </a:solidFill>
                        <a:latin typeface="Arial"/>
                        <a:ea typeface="Arial"/>
                        <a:cs typeface="Arial"/>
                        <a:sym typeface="Arial"/>
                      </a:endParaRPr>
                    </a:p>
                  </a:txBody>
                  <a:tcPr marL="106750" marR="106750"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chemeClr val="lt2"/>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486" name="Google Shape;1486;p4"/>
          <p:cNvSpPr txBox="1"/>
          <p:nvPr/>
        </p:nvSpPr>
        <p:spPr>
          <a:xfrm>
            <a:off x="6308863" y="1783536"/>
            <a:ext cx="5500550" cy="442676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000"/>
              <a:buFont typeface="Arial"/>
              <a:buNone/>
            </a:pPr>
            <a:r>
              <a:rPr lang="en-US" b="1" dirty="0"/>
              <a:t>Continuous Monitoring: </a:t>
            </a:r>
            <a:r>
              <a:rPr lang="en-US" dirty="0"/>
              <a:t>Ensures no email is missed by constantly monitoring the support team's inbox.</a:t>
            </a:r>
          </a:p>
          <a:p>
            <a:pPr marL="0" marR="0" lvl="0" indent="0" algn="l" rtl="0">
              <a:spcBef>
                <a:spcPts val="0"/>
              </a:spcBef>
              <a:spcAft>
                <a:spcPts val="0"/>
              </a:spcAft>
              <a:buClr>
                <a:schemeClr val="dk1"/>
              </a:buClr>
              <a:buSzPts val="2000"/>
              <a:buFont typeface="Arial"/>
              <a:buNone/>
            </a:pPr>
            <a:r>
              <a:rPr lang="en-US" b="1" dirty="0"/>
              <a:t>Multilingual Translation: </a:t>
            </a:r>
            <a:r>
              <a:rPr lang="en-US" dirty="0"/>
              <a:t>Automatically detects the language of emails and translates non-English messages into English.</a:t>
            </a:r>
          </a:p>
          <a:p>
            <a:pPr marL="0" marR="0" lvl="0" indent="0" algn="l" rtl="0">
              <a:spcBef>
                <a:spcPts val="0"/>
              </a:spcBef>
              <a:spcAft>
                <a:spcPts val="0"/>
              </a:spcAft>
              <a:buClr>
                <a:schemeClr val="dk1"/>
              </a:buClr>
              <a:buSzPts val="2000"/>
              <a:buFont typeface="Arial"/>
              <a:buNone/>
            </a:pPr>
            <a:r>
              <a:rPr lang="en-US" b="1" dirty="0"/>
              <a:t>Concise Summarization:</a:t>
            </a:r>
            <a:r>
              <a:rPr lang="en-US" dirty="0"/>
              <a:t> Provides a brief summary of the email content for quick comprehension.</a:t>
            </a:r>
          </a:p>
          <a:p>
            <a:pPr marL="0" marR="0" lvl="0" indent="0" algn="l" rtl="0">
              <a:spcBef>
                <a:spcPts val="0"/>
              </a:spcBef>
              <a:spcAft>
                <a:spcPts val="0"/>
              </a:spcAft>
              <a:buClr>
                <a:schemeClr val="dk1"/>
              </a:buClr>
              <a:buSzPts val="2000"/>
              <a:buFont typeface="Arial"/>
              <a:buNone/>
            </a:pPr>
            <a:r>
              <a:rPr lang="en-US" b="1" dirty="0"/>
              <a:t>Contextual Understanding: </a:t>
            </a:r>
            <a:r>
              <a:rPr lang="en-US" dirty="0"/>
              <a:t>Analyzes the context to generate precise and effective responses.</a:t>
            </a:r>
          </a:p>
          <a:p>
            <a:pPr marL="0" marR="0" lvl="0" indent="0" algn="l" rtl="0">
              <a:spcBef>
                <a:spcPts val="0"/>
              </a:spcBef>
              <a:spcAft>
                <a:spcPts val="0"/>
              </a:spcAft>
              <a:buClr>
                <a:schemeClr val="dk1"/>
              </a:buClr>
              <a:buSzPts val="2000"/>
              <a:buFont typeface="Arial"/>
              <a:buNone/>
            </a:pPr>
            <a:r>
              <a:rPr lang="en-US" b="1" dirty="0"/>
              <a:t>Human Validation: </a:t>
            </a:r>
            <a:r>
              <a:rPr lang="en-US" dirty="0"/>
              <a:t>Allows support agents to review and edit the draft responses before sending.</a:t>
            </a:r>
          </a:p>
          <a:p>
            <a:pPr marL="0" marR="0" lvl="0" indent="0" algn="l" rtl="0">
              <a:spcBef>
                <a:spcPts val="0"/>
              </a:spcBef>
              <a:spcAft>
                <a:spcPts val="0"/>
              </a:spcAft>
              <a:buClr>
                <a:schemeClr val="dk1"/>
              </a:buClr>
              <a:buSzPts val="2000"/>
              <a:buFont typeface="Arial"/>
              <a:buNone/>
            </a:pPr>
            <a:r>
              <a:rPr lang="en-US" b="1" dirty="0"/>
              <a:t>Timely Responses: </a:t>
            </a:r>
            <a:r>
              <a:rPr lang="en-US" dirty="0"/>
              <a:t>Guarantees prompt replies, enhancing customer satisfaction.</a:t>
            </a:r>
          </a:p>
          <a:p>
            <a:pPr marL="0" marR="0" lvl="0" indent="0" algn="l" rtl="0">
              <a:spcBef>
                <a:spcPts val="0"/>
              </a:spcBef>
              <a:spcAft>
                <a:spcPts val="0"/>
              </a:spcAft>
              <a:buClr>
                <a:schemeClr val="dk1"/>
              </a:buClr>
              <a:buSzPts val="2000"/>
              <a:buFont typeface="Arial"/>
              <a:buNone/>
            </a:pPr>
            <a:r>
              <a:rPr lang="en-US" b="1" dirty="0"/>
              <a:t>Reduced Manual Workload: </a:t>
            </a:r>
            <a:r>
              <a:rPr lang="en-US" dirty="0"/>
              <a:t>Significantly lowers the manual effort required, reducing the risk of errors.</a:t>
            </a:r>
          </a:p>
          <a:p>
            <a:pPr marL="0" marR="0" lvl="0" indent="0" algn="l" rtl="0">
              <a:spcBef>
                <a:spcPts val="0"/>
              </a:spcBef>
              <a:spcAft>
                <a:spcPts val="0"/>
              </a:spcAft>
              <a:buClr>
                <a:schemeClr val="dk1"/>
              </a:buClr>
              <a:buSzPts val="2000"/>
              <a:buFont typeface="Arial"/>
              <a:buNone/>
            </a:pPr>
            <a:r>
              <a:rPr lang="en-US" b="1" dirty="0"/>
              <a:t>High-Quality Communication: </a:t>
            </a:r>
            <a:r>
              <a:rPr lang="en-US" dirty="0"/>
              <a:t>Maintains consistency and quality in responses through a blend of automation and human oversight.</a:t>
            </a:r>
          </a:p>
          <a:p>
            <a:pPr marL="0" marR="0" lvl="0" indent="0" algn="l" rtl="0">
              <a:spcBef>
                <a:spcPts val="0"/>
              </a:spcBef>
              <a:spcAft>
                <a:spcPts val="0"/>
              </a:spcAft>
              <a:buClr>
                <a:schemeClr val="dk1"/>
              </a:buClr>
              <a:buSzPts val="2000"/>
              <a:buFont typeface="Arial"/>
              <a:buNone/>
            </a:pPr>
            <a:r>
              <a:rPr lang="en-US" b="1" dirty="0"/>
              <a:t>Enhanced Customer Satisfaction: </a:t>
            </a:r>
            <a:r>
              <a:rPr lang="en-US" dirty="0"/>
              <a:t>Delivers exceptional service efficiently and effectively, boosting customer satisfaction.</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1"/>
        <p:cNvGrpSpPr/>
        <p:nvPr/>
      </p:nvGrpSpPr>
      <p:grpSpPr>
        <a:xfrm>
          <a:off x="0" y="0"/>
          <a:ext cx="0" cy="0"/>
          <a:chOff x="0" y="0"/>
          <a:chExt cx="0" cy="0"/>
        </a:xfrm>
      </p:grpSpPr>
      <p:sp>
        <p:nvSpPr>
          <p:cNvPr id="1492" name="Google Shape;1492;p5"/>
          <p:cNvSpPr txBox="1">
            <a:spLocks noGrp="1"/>
          </p:cNvSpPr>
          <p:nvPr>
            <p:ph type="title"/>
          </p:nvPr>
        </p:nvSpPr>
        <p:spPr>
          <a:xfrm>
            <a:off x="381001" y="357721"/>
            <a:ext cx="6608941" cy="690029"/>
          </a:xfrm>
          <a:prstGeom prst="rect">
            <a:avLst/>
          </a:prstGeom>
          <a:noFill/>
          <a:ln>
            <a:noFill/>
          </a:ln>
        </p:spPr>
        <p:txBody>
          <a:bodyPr spcFirstLastPara="1" wrap="square" lIns="0" tIns="0" rIns="0" bIns="0" anchor="t" anchorCtr="0">
            <a:noAutofit/>
          </a:bodyPr>
          <a:lstStyle/>
          <a:p>
            <a:pPr marL="0" lvl="0" indent="0" algn="l" rtl="0">
              <a:lnSpc>
                <a:spcPct val="85000"/>
              </a:lnSpc>
              <a:spcBef>
                <a:spcPts val="0"/>
              </a:spcBef>
              <a:spcAft>
                <a:spcPts val="0"/>
              </a:spcAft>
              <a:buClr>
                <a:srgbClr val="283C46"/>
              </a:buClr>
              <a:buSzPts val="2800"/>
              <a:buFont typeface="Arial"/>
              <a:buNone/>
            </a:pPr>
            <a:r>
              <a:rPr lang="en-US" dirty="0">
                <a:solidFill>
                  <a:srgbClr val="283C46"/>
                </a:solidFill>
                <a:latin typeface="Arial"/>
                <a:ea typeface="Arial"/>
                <a:cs typeface="Arial"/>
                <a:sym typeface="Arial"/>
              </a:rPr>
              <a:t>S</a:t>
            </a:r>
            <a:r>
              <a:rPr lang="en-US" b="1" i="0" dirty="0">
                <a:solidFill>
                  <a:srgbClr val="283C46"/>
                </a:solidFill>
                <a:latin typeface="Arial"/>
                <a:ea typeface="Arial"/>
                <a:cs typeface="Arial"/>
                <a:sym typeface="Arial"/>
              </a:rPr>
              <a:t>olution  Architecture</a:t>
            </a:r>
            <a:endParaRPr dirty="0"/>
          </a:p>
        </p:txBody>
      </p:sp>
      <p:pic>
        <p:nvPicPr>
          <p:cNvPr id="7" name="Picture 6" descr="A diagram of a flowchart&#10;&#10;Description automatically generated">
            <a:extLst>
              <a:ext uri="{FF2B5EF4-FFF2-40B4-BE49-F238E27FC236}">
                <a16:creationId xmlns:a16="http://schemas.microsoft.com/office/drawing/2014/main" id="{8A01A57B-1F5A-80D5-E8F3-FE27E361E843}"/>
              </a:ext>
            </a:extLst>
          </p:cNvPr>
          <p:cNvPicPr>
            <a:picLocks noChangeAspect="1"/>
          </p:cNvPicPr>
          <p:nvPr/>
        </p:nvPicPr>
        <p:blipFill>
          <a:blip r:embed="rId3"/>
          <a:stretch>
            <a:fillRect/>
          </a:stretch>
        </p:blipFill>
        <p:spPr>
          <a:xfrm>
            <a:off x="1049352" y="784466"/>
            <a:ext cx="10090119" cy="589936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6" name="Google Shape;1492;p5">
            <a:extLst>
              <a:ext uri="{FF2B5EF4-FFF2-40B4-BE49-F238E27FC236}">
                <a16:creationId xmlns:a16="http://schemas.microsoft.com/office/drawing/2014/main" id="{A947763A-96F9-6F06-7007-D715979E1641}"/>
              </a:ext>
            </a:extLst>
          </p:cNvPr>
          <p:cNvSpPr txBox="1">
            <a:spLocks noGrp="1"/>
          </p:cNvSpPr>
          <p:nvPr>
            <p:ph type="title"/>
          </p:nvPr>
        </p:nvSpPr>
        <p:spPr>
          <a:xfrm>
            <a:off x="381001" y="357721"/>
            <a:ext cx="2732313" cy="491365"/>
          </a:xfrm>
          <a:prstGeom prst="rect">
            <a:avLst/>
          </a:prstGeom>
          <a:noFill/>
          <a:ln>
            <a:noFill/>
          </a:ln>
        </p:spPr>
        <p:txBody>
          <a:bodyPr spcFirstLastPara="1" wrap="square" lIns="0" tIns="0" rIns="0" bIns="0" anchor="t" anchorCtr="0">
            <a:noAutofit/>
          </a:bodyPr>
          <a:lstStyle/>
          <a:p>
            <a:pPr marL="0" lvl="0" indent="0" algn="l" rtl="0">
              <a:lnSpc>
                <a:spcPct val="85000"/>
              </a:lnSpc>
              <a:spcBef>
                <a:spcPts val="0"/>
              </a:spcBef>
              <a:spcAft>
                <a:spcPts val="0"/>
              </a:spcAft>
              <a:buClr>
                <a:srgbClr val="283C46"/>
              </a:buClr>
              <a:buSzPts val="2800"/>
              <a:buFont typeface="Arial"/>
              <a:buNone/>
            </a:pPr>
            <a:r>
              <a:rPr lang="en-US" dirty="0">
                <a:solidFill>
                  <a:srgbClr val="283C46"/>
                </a:solidFill>
                <a:latin typeface="Arial"/>
                <a:ea typeface="Arial"/>
                <a:cs typeface="Arial"/>
                <a:sym typeface="Arial"/>
              </a:rPr>
              <a:t>Screenshots</a:t>
            </a:r>
            <a:endParaRPr dirty="0"/>
          </a:p>
        </p:txBody>
      </p:sp>
      <p:pic>
        <p:nvPicPr>
          <p:cNvPr id="3" name="Picture 2">
            <a:extLst>
              <a:ext uri="{FF2B5EF4-FFF2-40B4-BE49-F238E27FC236}">
                <a16:creationId xmlns:a16="http://schemas.microsoft.com/office/drawing/2014/main" id="{0038489D-11CB-7815-20EC-6A2305D3A6D0}"/>
              </a:ext>
            </a:extLst>
          </p:cNvPr>
          <p:cNvPicPr>
            <a:picLocks noChangeAspect="1"/>
          </p:cNvPicPr>
          <p:nvPr/>
        </p:nvPicPr>
        <p:blipFill>
          <a:blip r:embed="rId3"/>
          <a:stretch>
            <a:fillRect/>
          </a:stretch>
        </p:blipFill>
        <p:spPr>
          <a:xfrm>
            <a:off x="1097869" y="849086"/>
            <a:ext cx="10080000" cy="548640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6" name="Google Shape;1492;p5">
            <a:extLst>
              <a:ext uri="{FF2B5EF4-FFF2-40B4-BE49-F238E27FC236}">
                <a16:creationId xmlns:a16="http://schemas.microsoft.com/office/drawing/2014/main" id="{A947763A-96F9-6F06-7007-D715979E1641}"/>
              </a:ext>
            </a:extLst>
          </p:cNvPr>
          <p:cNvSpPr txBox="1">
            <a:spLocks noGrp="1"/>
          </p:cNvSpPr>
          <p:nvPr>
            <p:ph type="title"/>
          </p:nvPr>
        </p:nvSpPr>
        <p:spPr>
          <a:xfrm>
            <a:off x="381001" y="357721"/>
            <a:ext cx="4403270" cy="491365"/>
          </a:xfrm>
          <a:prstGeom prst="rect">
            <a:avLst/>
          </a:prstGeom>
          <a:noFill/>
          <a:ln>
            <a:noFill/>
          </a:ln>
        </p:spPr>
        <p:txBody>
          <a:bodyPr spcFirstLastPara="1" wrap="square" lIns="0" tIns="0" rIns="0" bIns="0" anchor="t" anchorCtr="0">
            <a:noAutofit/>
          </a:bodyPr>
          <a:lstStyle/>
          <a:p>
            <a:pPr marL="0" lvl="0" indent="0" algn="l" rtl="0">
              <a:lnSpc>
                <a:spcPct val="85000"/>
              </a:lnSpc>
              <a:spcBef>
                <a:spcPts val="0"/>
              </a:spcBef>
              <a:spcAft>
                <a:spcPts val="0"/>
              </a:spcAft>
              <a:buClr>
                <a:srgbClr val="283C46"/>
              </a:buClr>
              <a:buSzPts val="2800"/>
              <a:buFont typeface="Arial"/>
              <a:buNone/>
            </a:pPr>
            <a:r>
              <a:rPr lang="en-US" dirty="0">
                <a:solidFill>
                  <a:srgbClr val="283C46"/>
                </a:solidFill>
                <a:latin typeface="Arial"/>
                <a:ea typeface="Arial"/>
                <a:cs typeface="Arial"/>
                <a:sym typeface="Arial"/>
              </a:rPr>
              <a:t>Screenshots - Translate</a:t>
            </a:r>
            <a:endParaRPr dirty="0"/>
          </a:p>
        </p:txBody>
      </p:sp>
      <p:pic>
        <p:nvPicPr>
          <p:cNvPr id="7" name="Picture 6">
            <a:extLst>
              <a:ext uri="{FF2B5EF4-FFF2-40B4-BE49-F238E27FC236}">
                <a16:creationId xmlns:a16="http://schemas.microsoft.com/office/drawing/2014/main" id="{13CB0AB6-D821-C5CE-B622-3EFE4A615E3C}"/>
              </a:ext>
            </a:extLst>
          </p:cNvPr>
          <p:cNvPicPr>
            <a:picLocks noChangeAspect="1"/>
          </p:cNvPicPr>
          <p:nvPr/>
        </p:nvPicPr>
        <p:blipFill>
          <a:blip r:embed="rId3"/>
          <a:stretch>
            <a:fillRect/>
          </a:stretch>
        </p:blipFill>
        <p:spPr>
          <a:xfrm>
            <a:off x="842056" y="849086"/>
            <a:ext cx="9940281" cy="5400000"/>
          </a:xfrm>
          <a:prstGeom prst="rect">
            <a:avLst/>
          </a:prstGeom>
        </p:spPr>
      </p:pic>
    </p:spTree>
    <p:extLst>
      <p:ext uri="{BB962C8B-B14F-4D97-AF65-F5344CB8AC3E}">
        <p14:creationId xmlns:p14="http://schemas.microsoft.com/office/powerpoint/2010/main" val="1537069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6" name="Google Shape;1492;p5">
            <a:extLst>
              <a:ext uri="{FF2B5EF4-FFF2-40B4-BE49-F238E27FC236}">
                <a16:creationId xmlns:a16="http://schemas.microsoft.com/office/drawing/2014/main" id="{A947763A-96F9-6F06-7007-D715979E1641}"/>
              </a:ext>
            </a:extLst>
          </p:cNvPr>
          <p:cNvSpPr txBox="1">
            <a:spLocks noGrp="1"/>
          </p:cNvSpPr>
          <p:nvPr>
            <p:ph type="title"/>
          </p:nvPr>
        </p:nvSpPr>
        <p:spPr>
          <a:xfrm>
            <a:off x="381001" y="357721"/>
            <a:ext cx="4272642" cy="491365"/>
          </a:xfrm>
          <a:prstGeom prst="rect">
            <a:avLst/>
          </a:prstGeom>
          <a:noFill/>
          <a:ln>
            <a:noFill/>
          </a:ln>
        </p:spPr>
        <p:txBody>
          <a:bodyPr spcFirstLastPara="1" wrap="square" lIns="0" tIns="0" rIns="0" bIns="0" anchor="t" anchorCtr="0">
            <a:noAutofit/>
          </a:bodyPr>
          <a:lstStyle/>
          <a:p>
            <a:pPr marL="0" lvl="0" indent="0" algn="l" rtl="0">
              <a:lnSpc>
                <a:spcPct val="85000"/>
              </a:lnSpc>
              <a:spcBef>
                <a:spcPts val="0"/>
              </a:spcBef>
              <a:spcAft>
                <a:spcPts val="0"/>
              </a:spcAft>
              <a:buClr>
                <a:srgbClr val="283C46"/>
              </a:buClr>
              <a:buSzPts val="2800"/>
              <a:buFont typeface="Arial"/>
              <a:buNone/>
            </a:pPr>
            <a:r>
              <a:rPr lang="en-US" dirty="0">
                <a:solidFill>
                  <a:srgbClr val="283C46"/>
                </a:solidFill>
                <a:latin typeface="Arial"/>
                <a:ea typeface="Arial"/>
                <a:cs typeface="Arial"/>
                <a:sym typeface="Arial"/>
              </a:rPr>
              <a:t>Screenshots - Generate</a:t>
            </a:r>
            <a:endParaRPr dirty="0"/>
          </a:p>
        </p:txBody>
      </p:sp>
      <p:pic>
        <p:nvPicPr>
          <p:cNvPr id="3" name="Picture 2">
            <a:extLst>
              <a:ext uri="{FF2B5EF4-FFF2-40B4-BE49-F238E27FC236}">
                <a16:creationId xmlns:a16="http://schemas.microsoft.com/office/drawing/2014/main" id="{F89C79E5-DA72-F3C9-F751-70A2E9020E4C}"/>
              </a:ext>
            </a:extLst>
          </p:cNvPr>
          <p:cNvPicPr>
            <a:picLocks noChangeAspect="1"/>
          </p:cNvPicPr>
          <p:nvPr/>
        </p:nvPicPr>
        <p:blipFill>
          <a:blip r:embed="rId3"/>
          <a:stretch>
            <a:fillRect/>
          </a:stretch>
        </p:blipFill>
        <p:spPr>
          <a:xfrm>
            <a:off x="838975" y="849086"/>
            <a:ext cx="9933930" cy="5400000"/>
          </a:xfrm>
          <a:prstGeom prst="rect">
            <a:avLst/>
          </a:prstGeom>
        </p:spPr>
      </p:pic>
    </p:spTree>
    <p:extLst>
      <p:ext uri="{BB962C8B-B14F-4D97-AF65-F5344CB8AC3E}">
        <p14:creationId xmlns:p14="http://schemas.microsoft.com/office/powerpoint/2010/main" val="3554183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5"/>
        <p:cNvGrpSpPr/>
        <p:nvPr/>
      </p:nvGrpSpPr>
      <p:grpSpPr>
        <a:xfrm>
          <a:off x="0" y="0"/>
          <a:ext cx="0" cy="0"/>
          <a:chOff x="0" y="0"/>
          <a:chExt cx="0" cy="0"/>
        </a:xfrm>
      </p:grpSpPr>
      <p:pic>
        <p:nvPicPr>
          <p:cNvPr id="1506" name="Google Shape;1506;p7"/>
          <p:cNvPicPr preferRelativeResize="0">
            <a:picLocks noGrp="1"/>
          </p:cNvPicPr>
          <p:nvPr>
            <p:ph type="pic" idx="2"/>
          </p:nvPr>
        </p:nvPicPr>
        <p:blipFill rotWithShape="1">
          <a:blip r:embed="rId3">
            <a:alphaModFix/>
          </a:blip>
          <a:srcRect t="12" b="11"/>
          <a:stretch/>
        </p:blipFill>
        <p:spPr>
          <a:xfrm>
            <a:off x="0" y="0"/>
            <a:ext cx="12188825" cy="6858000"/>
          </a:xfrm>
          <a:prstGeom prst="rect">
            <a:avLst/>
          </a:prstGeom>
          <a:solidFill>
            <a:schemeClr val="lt2"/>
          </a:solidFill>
          <a:ln>
            <a:noFill/>
          </a:ln>
        </p:spPr>
      </p:pic>
    </p:spTree>
  </p:cSld>
  <p:clrMapOvr>
    <a:masterClrMapping/>
  </p:clrMapOvr>
</p:sld>
</file>

<file path=ppt/theme/theme1.xml><?xml version="1.0" encoding="utf-8"?>
<a:theme xmlns:a="http://schemas.openxmlformats.org/drawingml/2006/main" name="Primary Present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lternative Present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rimary Public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Alternative Public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533</Words>
  <Application>Microsoft Office PowerPoint</Application>
  <PresentationFormat>Custom</PresentationFormat>
  <Paragraphs>51</Paragraphs>
  <Slides>9</Slides>
  <Notes>9</Notes>
  <HiddenSlides>0</HiddenSlides>
  <MMClips>0</MMClips>
  <ScaleCrop>false</ScaleCrop>
  <HeadingPairs>
    <vt:vector size="6" baseType="variant">
      <vt:variant>
        <vt:lpstr>Fonts Used</vt:lpstr>
      </vt:variant>
      <vt:variant>
        <vt:i4>2</vt:i4>
      </vt:variant>
      <vt:variant>
        <vt:lpstr>Theme</vt:lpstr>
      </vt:variant>
      <vt:variant>
        <vt:i4>4</vt:i4>
      </vt:variant>
      <vt:variant>
        <vt:lpstr>Slide Titles</vt:lpstr>
      </vt:variant>
      <vt:variant>
        <vt:i4>9</vt:i4>
      </vt:variant>
    </vt:vector>
  </HeadingPairs>
  <TitlesOfParts>
    <vt:vector size="15" baseType="lpstr">
      <vt:lpstr>Arial</vt:lpstr>
      <vt:lpstr>Calibri</vt:lpstr>
      <vt:lpstr>Primary Presentation Layouts</vt:lpstr>
      <vt:lpstr>Alternative Presentation Layouts</vt:lpstr>
      <vt:lpstr>Primary Publication Layouts</vt:lpstr>
      <vt:lpstr>Alternative Publication Layouts</vt:lpstr>
      <vt:lpstr>AssistmAIgic Supercharging Customer Support with AI</vt:lpstr>
      <vt:lpstr>Team Slide</vt:lpstr>
      <vt:lpstr>Problem Statement &amp; Proposed Solution</vt:lpstr>
      <vt:lpstr>Benefits &amp; Technologies Used</vt:lpstr>
      <vt:lpstr>Solution  Architecture</vt:lpstr>
      <vt:lpstr>Screenshots</vt:lpstr>
      <vt:lpstr>Screenshots - Translate</vt:lpstr>
      <vt:lpstr>Screenshots - Generate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Barbara Dorf</dc:creator>
  <cp:lastModifiedBy>Ashok Karale</cp:lastModifiedBy>
  <cp:revision>1</cp:revision>
  <dcterms:created xsi:type="dcterms:W3CDTF">2019-04-27T00:55:32Z</dcterms:created>
  <dcterms:modified xsi:type="dcterms:W3CDTF">2024-11-20T15:38:11Z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0x010100C4689C359221F84CA6C8A700AD48302A</vt:lpwstr>
  </property>
  <property fmtid="{D5CDD505-2E9C-101B-9397-08002B2CF9AE}" pid="3" name="_dlc_DocIdItemGuid">
    <vt:lpwstr>001f46d7-683d-4398-8fa0-0d8715abfd1d</vt:lpwstr>
  </property>
</Properties>
</file>